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120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F7C5-AF56-4862-B91E-584203A8E837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08591-5C43-4A13-9A4F-B3D498A393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23707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F7C5-AF56-4862-B91E-584203A8E837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08591-5C43-4A13-9A4F-B3D498A393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32987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F7C5-AF56-4862-B91E-584203A8E837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08591-5C43-4A13-9A4F-B3D498A393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9628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F7C5-AF56-4862-B91E-584203A8E837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08591-5C43-4A13-9A4F-B3D498A393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5862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F7C5-AF56-4862-B91E-584203A8E837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08591-5C43-4A13-9A4F-B3D498A393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31169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F7C5-AF56-4862-B91E-584203A8E837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08591-5C43-4A13-9A4F-B3D498A393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643003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F7C5-AF56-4862-B91E-584203A8E837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08591-5C43-4A13-9A4F-B3D498A393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612172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F7C5-AF56-4862-B91E-584203A8E837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08591-5C43-4A13-9A4F-B3D498A393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13702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F7C5-AF56-4862-B91E-584203A8E837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08591-5C43-4A13-9A4F-B3D498A393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14910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F7C5-AF56-4862-B91E-584203A8E837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08591-5C43-4A13-9A4F-B3D498A393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02367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37F7C5-AF56-4862-B91E-584203A8E837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308591-5C43-4A13-9A4F-B3D498A393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3753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00"/>
            </a:gs>
            <a:gs pos="48000">
              <a:srgbClr val="FFC000"/>
            </a:gs>
            <a:gs pos="100000">
              <a:srgbClr val="FF0000"/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37F7C5-AF56-4862-B91E-584203A8E837}" type="datetimeFigureOut">
              <a:rPr lang="nl-NL" smtClean="0"/>
              <a:t>17-12-2014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308591-5C43-4A13-9A4F-B3D498A393F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1834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lL_y8tijqE" TargetMode="External"/><Relationship Id="rId2" Type="http://schemas.openxmlformats.org/officeDocument/2006/relationships/hyperlink" Target="https://www.youtube.com/watch?v=HKYXwjHvDBo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laVOG6kMOdA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decoupeerzaag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Wouter </a:t>
            </a:r>
            <a:r>
              <a:rPr lang="nl-NL" dirty="0" err="1" smtClean="0">
                <a:solidFill>
                  <a:schemeClr val="bg1"/>
                </a:solidFill>
              </a:rPr>
              <a:t>bankers</a:t>
            </a:r>
            <a:endParaRPr lang="nl-NL" dirty="0" smtClean="0">
              <a:solidFill>
                <a:schemeClr val="bg1"/>
              </a:solidFill>
            </a:endParaRPr>
          </a:p>
          <a:p>
            <a:r>
              <a:rPr lang="nl-NL" dirty="0" smtClean="0">
                <a:solidFill>
                  <a:schemeClr val="bg1"/>
                </a:solidFill>
              </a:rPr>
              <a:t>Tijn van </a:t>
            </a:r>
            <a:r>
              <a:rPr lang="nl-NL" dirty="0" err="1" smtClean="0">
                <a:solidFill>
                  <a:schemeClr val="bg1"/>
                </a:solidFill>
              </a:rPr>
              <a:t>wessel</a:t>
            </a:r>
            <a:endParaRPr lang="nl-NL" dirty="0" smtClean="0">
              <a:solidFill>
                <a:schemeClr val="bg1"/>
              </a:solidFill>
            </a:endParaRPr>
          </a:p>
          <a:p>
            <a:r>
              <a:rPr lang="nl-NL" dirty="0" smtClean="0">
                <a:solidFill>
                  <a:schemeClr val="bg1"/>
                </a:solidFill>
              </a:rPr>
              <a:t>Jasper aarts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5648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De walt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Elektrische decoupeerzaag.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701 watt.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230 volt.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Zaagslaglengte=26 mm.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3100 slagen per min.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CE-markering.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219 euro.</a:t>
            </a:r>
            <a:endParaRPr lang="nl-NL" dirty="0">
              <a:solidFill>
                <a:schemeClr val="bg1"/>
              </a:solidFill>
            </a:endParaRPr>
          </a:p>
        </p:txBody>
      </p:sp>
      <p:pic>
        <p:nvPicPr>
          <p:cNvPr id="1026" name="Picture 2" descr="http://www.dewalt.nl/ProductImages/imports/EU_Images/Dewalt/422999_DW331K_1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9699" y="1432060"/>
            <a:ext cx="4081732" cy="40817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56593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>
                <a:solidFill>
                  <a:schemeClr val="bg1"/>
                </a:solidFill>
              </a:rPr>
              <a:t>milwaukee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Elektrische decoupeerzaag.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710 watt.</a:t>
            </a:r>
          </a:p>
          <a:p>
            <a:r>
              <a:rPr lang="nl-NL" smtClean="0">
                <a:solidFill>
                  <a:schemeClr val="bg1"/>
                </a:solidFill>
              </a:rPr>
              <a:t>230 </a:t>
            </a:r>
            <a:r>
              <a:rPr lang="nl-NL" dirty="0" smtClean="0">
                <a:solidFill>
                  <a:schemeClr val="bg1"/>
                </a:solidFill>
              </a:rPr>
              <a:t>volt.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Zaagslaglengte= 26 mm.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0-3000 slagen per min.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CE-markering.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303 euro.</a:t>
            </a:r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  <p:pic>
        <p:nvPicPr>
          <p:cNvPr id="2050" name="Picture 2" descr="http://www.onrust.net/media/catalog/product/cache/1/image/600x600/4d7bba8d5de95cb69a32107c54f733a4/j/s/jspe135tqx-500x50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7331" y="1825625"/>
            <a:ext cx="4351338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0166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Festool 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Accu decoupeerzaag.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550 watt.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230 volt.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Zaagslaglengte= 10 mm.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3800 slagen per min.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CE-markering.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345 euro.</a:t>
            </a:r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 smtClean="0"/>
          </a:p>
          <a:p>
            <a:endParaRPr lang="nl-NL" dirty="0"/>
          </a:p>
        </p:txBody>
      </p:sp>
      <p:pic>
        <p:nvPicPr>
          <p:cNvPr id="3074" name="Picture 2" descr="http://www.toolnation.nl/media/catalog/product/cache/1/image/1000x809/61c317401e5fde3123ff4b66663b7d83/p/s/psbc420_10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905337"/>
            <a:ext cx="5181600" cy="41919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021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decoupeerzaagfilm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>
                <a:hlinkClick r:id="rId2"/>
              </a:rPr>
              <a:t>https://</a:t>
            </a:r>
            <a:r>
              <a:rPr lang="nl-NL" dirty="0" smtClean="0">
                <a:hlinkClick r:id="rId2"/>
              </a:rPr>
              <a:t>www.youtube.com/watch?v=HKYXwjHvDBo</a:t>
            </a:r>
            <a:r>
              <a:rPr lang="nl-NL" dirty="0" smtClean="0"/>
              <a:t> </a:t>
            </a:r>
          </a:p>
          <a:p>
            <a:pPr marL="0" indent="0">
              <a:buNone/>
            </a:pPr>
            <a:r>
              <a:rPr lang="nl-NL" dirty="0">
                <a:hlinkClick r:id="rId3"/>
              </a:rPr>
              <a:t>https://</a:t>
            </a:r>
            <a:r>
              <a:rPr lang="nl-NL" dirty="0" smtClean="0">
                <a:hlinkClick r:id="rId3"/>
              </a:rPr>
              <a:t>www.youtube.com/watch?v=ZlL_y8tijqE</a:t>
            </a:r>
            <a:r>
              <a:rPr lang="nl-NL" dirty="0" smtClean="0"/>
              <a:t> </a:t>
            </a:r>
          </a:p>
          <a:p>
            <a:pPr marL="0" indent="0">
              <a:buNone/>
            </a:pPr>
            <a:r>
              <a:rPr lang="nl-NL" dirty="0">
                <a:hlinkClick r:id="rId4"/>
              </a:rPr>
              <a:t>https://</a:t>
            </a:r>
            <a:r>
              <a:rPr lang="nl-NL" dirty="0" smtClean="0">
                <a:hlinkClick r:id="rId4"/>
              </a:rPr>
              <a:t>www.youtube.com/watch?v=laVOG6kMOdA</a:t>
            </a:r>
            <a:r>
              <a:rPr lang="nl-NL" dirty="0" smtClean="0"/>
              <a:t> 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9400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>
                <a:solidFill>
                  <a:schemeClr val="bg1"/>
                </a:solidFill>
              </a:rPr>
              <a:t>PBM’s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Stofkapje.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Handschoenen.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Veiligheidsbril.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Gehoorbescherming.</a:t>
            </a:r>
          </a:p>
          <a:p>
            <a:endParaRPr lang="nl-NL" dirty="0" smtClean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90320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 smtClean="0">
                <a:solidFill>
                  <a:schemeClr val="bg1"/>
                </a:solidFill>
              </a:rPr>
              <a:t>Toetsvragen</a:t>
            </a:r>
            <a:r>
              <a:rPr lang="nl-NL" dirty="0" smtClean="0">
                <a:solidFill>
                  <a:schemeClr val="bg1"/>
                </a:solidFill>
              </a:rPr>
              <a:t>.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Hoeveel watt heeft een </a:t>
            </a:r>
            <a:r>
              <a:rPr lang="nl-NL" dirty="0">
                <a:solidFill>
                  <a:schemeClr val="bg1"/>
                </a:solidFill>
              </a:rPr>
              <a:t>M</a:t>
            </a:r>
            <a:r>
              <a:rPr lang="nl-NL" dirty="0" smtClean="0">
                <a:solidFill>
                  <a:schemeClr val="bg1"/>
                </a:solidFill>
              </a:rPr>
              <a:t>ilwaukee zaag?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Hoeveel slagen per min heeft een Festool zaag?</a:t>
            </a:r>
          </a:p>
          <a:p>
            <a:r>
              <a:rPr lang="nl-NL" dirty="0" smtClean="0">
                <a:solidFill>
                  <a:schemeClr val="bg1"/>
                </a:solidFill>
              </a:rPr>
              <a:t>Welke </a:t>
            </a:r>
            <a:r>
              <a:rPr lang="nl-NL" dirty="0" err="1" smtClean="0">
                <a:solidFill>
                  <a:schemeClr val="bg1"/>
                </a:solidFill>
              </a:rPr>
              <a:t>PBM’s</a:t>
            </a:r>
            <a:r>
              <a:rPr lang="nl-NL" dirty="0" smtClean="0">
                <a:solidFill>
                  <a:schemeClr val="bg1"/>
                </a:solidFill>
              </a:rPr>
              <a:t> heb je nodig bij het zagen?</a:t>
            </a:r>
            <a:endParaRPr lang="nl-N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1188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Voorkeur.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l-NL" dirty="0" smtClean="0">
                <a:solidFill>
                  <a:schemeClr val="bg1"/>
                </a:solidFill>
              </a:rPr>
              <a:t>Onze voorkeur gaat naar de </a:t>
            </a:r>
            <a:r>
              <a:rPr lang="nl-NL" dirty="0" err="1" smtClean="0">
                <a:solidFill>
                  <a:schemeClr val="bg1"/>
                </a:solidFill>
              </a:rPr>
              <a:t>festool</a:t>
            </a:r>
            <a:r>
              <a:rPr lang="nl-NL" dirty="0" smtClean="0">
                <a:solidFill>
                  <a:schemeClr val="bg1"/>
                </a:solidFill>
              </a:rPr>
              <a:t> accu decoupeerzaag omdat je dan geen kabel nodig hebt. </a:t>
            </a:r>
            <a:endParaRPr lang="nl-NL" dirty="0">
              <a:solidFill>
                <a:schemeClr val="bg1"/>
              </a:solidFill>
            </a:endParaRP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31147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146</Words>
  <Application>Microsoft Office PowerPoint</Application>
  <PresentationFormat>Breedbeeld</PresentationFormat>
  <Paragraphs>50</Paragraphs>
  <Slides>8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Kantoorthema</vt:lpstr>
      <vt:lpstr>decoupeerzaag</vt:lpstr>
      <vt:lpstr>De walt</vt:lpstr>
      <vt:lpstr>milwaukee</vt:lpstr>
      <vt:lpstr>Festool </vt:lpstr>
      <vt:lpstr>decoupeerzaagfilm</vt:lpstr>
      <vt:lpstr>PBM’s</vt:lpstr>
      <vt:lpstr>Toetsvragen.</vt:lpstr>
      <vt:lpstr>Voorkeur.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decoupeerzaag</dc:title>
  <dc:creator>jasper aarts</dc:creator>
  <cp:lastModifiedBy>Henri van Son</cp:lastModifiedBy>
  <cp:revision>12</cp:revision>
  <dcterms:created xsi:type="dcterms:W3CDTF">2014-12-16T10:41:54Z</dcterms:created>
  <dcterms:modified xsi:type="dcterms:W3CDTF">2014-12-17T07:13:39Z</dcterms:modified>
</cp:coreProperties>
</file>