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58" r:id="rId6"/>
    <p:sldId id="260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DFFF8F7-DAFB-45E5-84D0-FD4E0E2101E3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1FBF8A8-9A2F-4252-84EB-EBDA7D38F3A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PwOWd_Sgv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92223">
            <a:off x="6402725" y="4220040"/>
            <a:ext cx="2143125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7602">
            <a:off x="645229" y="2257038"/>
            <a:ext cx="2605832" cy="26058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1705009" y="641360"/>
            <a:ext cx="517963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Slijptollen</a:t>
            </a:r>
            <a:endParaRPr lang="nl-N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076056" y="2564904"/>
            <a:ext cx="4067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Joost van der Velden</a:t>
            </a:r>
          </a:p>
          <a:p>
            <a:r>
              <a:rPr lang="nl-NL" b="1" dirty="0" smtClean="0"/>
              <a:t>Jeri de Louw</a:t>
            </a:r>
          </a:p>
          <a:p>
            <a:endParaRPr lang="nl-NL" dirty="0"/>
          </a:p>
          <a:p>
            <a:r>
              <a:rPr lang="nl-NL" dirty="0" smtClean="0"/>
              <a:t>			</a:t>
            </a:r>
            <a:r>
              <a:rPr lang="nl-NL" b="1" dirty="0" smtClean="0"/>
              <a:t>T4.1</a:t>
            </a:r>
            <a:r>
              <a:rPr lang="nl-NL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633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Inleiding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Gebruik </a:t>
            </a:r>
          </a:p>
          <a:p>
            <a:r>
              <a:rPr lang="nl-NL" dirty="0" smtClean="0"/>
              <a:t>Functionaliteit </a:t>
            </a:r>
          </a:p>
          <a:p>
            <a:r>
              <a:rPr lang="nl-NL" dirty="0" smtClean="0"/>
              <a:t>Prijs kwaliteit </a:t>
            </a:r>
          </a:p>
          <a:p>
            <a:r>
              <a:rPr lang="nl-NL" dirty="0" smtClean="0"/>
              <a:t>Veiligheid</a:t>
            </a:r>
          </a:p>
          <a:p>
            <a:r>
              <a:rPr lang="nl-NL" dirty="0" err="1" smtClean="0"/>
              <a:t>PBM’s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40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Gebruik </a:t>
            </a:r>
            <a:endParaRPr lang="nl-NL" dirty="0"/>
          </a:p>
        </p:txBody>
      </p:sp>
      <p:pic>
        <p:nvPicPr>
          <p:cNvPr id="4" name="FPwOWd_Sgv4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03648" y="2924944"/>
            <a:ext cx="5744766" cy="3231431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55576" y="1772816"/>
            <a:ext cx="2447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Milwaukee slijptol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08123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Functionaliteit vergelijking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r>
              <a:rPr lang="nl-NL" dirty="0" smtClean="0"/>
              <a:t>Milwaukee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zonder </a:t>
            </a:r>
            <a:r>
              <a:rPr lang="nl-NL" dirty="0"/>
              <a:t>sleutel schijf </a:t>
            </a:r>
            <a:r>
              <a:rPr lang="nl-NL" dirty="0" smtClean="0"/>
              <a:t>verwisselen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1 </a:t>
            </a:r>
            <a:r>
              <a:rPr lang="nl-NL" dirty="0"/>
              <a:t>positie voor handgreep </a:t>
            </a:r>
            <a:r>
              <a:rPr lang="nl-NL" dirty="0" smtClean="0"/>
              <a:t> 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gewicht 2,4 </a:t>
            </a:r>
            <a:r>
              <a:rPr lang="nl-NL" dirty="0" smtClean="0"/>
              <a:t>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Normale vibratie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Schijfdiameter 125mm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 smtClean="0"/>
          </a:p>
          <a:p>
            <a:endParaRPr lang="nl-NL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4860032" y="1556792"/>
            <a:ext cx="388843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err="1"/>
              <a:t>DeWalt</a:t>
            </a:r>
            <a:r>
              <a:rPr lang="nl-NL" sz="3200" dirty="0"/>
              <a:t> </a:t>
            </a:r>
            <a:endParaRPr lang="nl-NL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dirty="0" smtClean="0"/>
              <a:t>zonder </a:t>
            </a:r>
            <a:r>
              <a:rPr lang="nl-NL" sz="3200" dirty="0"/>
              <a:t>sleutel schijven </a:t>
            </a:r>
            <a:r>
              <a:rPr lang="nl-NL" sz="3200" dirty="0" smtClean="0"/>
              <a:t>verwisselen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dirty="0" smtClean="0"/>
              <a:t>2 </a:t>
            </a:r>
            <a:r>
              <a:rPr lang="nl-NL" sz="3200" dirty="0"/>
              <a:t>posities voor handgreep </a:t>
            </a:r>
            <a:endParaRPr lang="nl-NL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dirty="0" smtClean="0"/>
              <a:t>gewicht </a:t>
            </a:r>
            <a:r>
              <a:rPr lang="nl-NL" sz="3200" dirty="0"/>
              <a:t>2,9kg </a:t>
            </a:r>
            <a:endParaRPr lang="nl-NL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dirty="0" smtClean="0"/>
              <a:t>lage vibratie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dirty="0" smtClean="0"/>
              <a:t>Schijfdiameter 125 mm </a:t>
            </a:r>
            <a:endParaRPr lang="nl-NL" sz="3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609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chool Groene Campus\leerjaar 1.2\vakdag\machines\IMG_20141216_1017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24744"/>
            <a:ext cx="253807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Prijs kwaliteit vergelijking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DeWalt</a:t>
            </a:r>
            <a:r>
              <a:rPr lang="nl-NL" dirty="0" smtClean="0"/>
              <a:t> = €494,89 incl. btw</a:t>
            </a:r>
          </a:p>
          <a:p>
            <a:r>
              <a:rPr lang="nl-NL" dirty="0" smtClean="0"/>
              <a:t>Milwaukee = €131,89 incl. btw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err="1" smtClean="0"/>
              <a:t>DeWalt</a:t>
            </a:r>
            <a:r>
              <a:rPr lang="nl-NL" dirty="0" smtClean="0"/>
              <a:t> 405  W – 7000 toeren/m </a:t>
            </a:r>
          </a:p>
          <a:p>
            <a:r>
              <a:rPr lang="nl-NL" dirty="0" smtClean="0"/>
              <a:t>Milwaukee 1200 </a:t>
            </a:r>
            <a:r>
              <a:rPr lang="nl-NL" dirty="0"/>
              <a:t>W – 11000 toeren/m </a:t>
            </a:r>
          </a:p>
        </p:txBody>
      </p:sp>
      <p:pic>
        <p:nvPicPr>
          <p:cNvPr id="1027" name="Picture 3" descr="D:\school Groene Campus\leerjaar 1.2\vakdag\machines\IMG_20141216_1019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38000"/>
            <a:ext cx="1890000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Rechte verbindingslijn met pijl 6"/>
          <p:cNvCxnSpPr/>
          <p:nvPr/>
        </p:nvCxnSpPr>
        <p:spPr>
          <a:xfrm flipH="1">
            <a:off x="251520" y="2060848"/>
            <a:ext cx="72008" cy="19442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>
            <a:off x="2339752" y="2708920"/>
            <a:ext cx="3744416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44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Veiligheid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Verzorging  </a:t>
            </a:r>
          </a:p>
          <a:p>
            <a:r>
              <a:rPr lang="nl-NL" dirty="0" smtClean="0"/>
              <a:t>Juiste schijf gebruiken (grote, materiaal)</a:t>
            </a:r>
          </a:p>
          <a:p>
            <a:r>
              <a:rPr lang="nl-NL" dirty="0" smtClean="0"/>
              <a:t>Schijf verwisselen met stekker eruit. </a:t>
            </a:r>
          </a:p>
          <a:p>
            <a:r>
              <a:rPr lang="nl-NL" dirty="0" smtClean="0"/>
              <a:t>Slijpwerk goed vastzetten </a:t>
            </a:r>
          </a:p>
          <a:p>
            <a:r>
              <a:rPr lang="nl-NL" dirty="0" smtClean="0"/>
              <a:t>Nooit de stekker in het stopcontact steken als de machine op ‘aan’ staat.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095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PBM’s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Werkhandschoenen 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Werkschoenen                             Oor kappen				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388611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6012160" y="2996952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Ruimzichtbril</a:t>
            </a:r>
            <a:endParaRPr lang="nl-N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04785"/>
            <a:ext cx="1959868" cy="1768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6" y="4077072"/>
            <a:ext cx="189547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8" y="4561984"/>
            <a:ext cx="2821366" cy="2206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677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Onze keuze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Wij kiezen voor de Milwaukee. Deze heeft meer vermogen en is een stuk goedkoper dan de </a:t>
            </a:r>
            <a:r>
              <a:rPr lang="nl-NL" dirty="0" err="1" smtClean="0"/>
              <a:t>DeWalt</a:t>
            </a:r>
            <a:r>
              <a:rPr lang="nl-NL" smtClean="0"/>
              <a:t>. 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Welke is goedkoper?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Welke </a:t>
            </a:r>
            <a:r>
              <a:rPr lang="nl-NL" dirty="0" err="1" smtClean="0"/>
              <a:t>PBM’s</a:t>
            </a:r>
            <a:r>
              <a:rPr lang="nl-NL" dirty="0" smtClean="0"/>
              <a:t> heb je nodig?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Wat is de schijfdiameter van de Milwaukee?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177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</TotalTime>
  <Words>163</Words>
  <Application>Microsoft Office PowerPoint</Application>
  <PresentationFormat>Diavoorstelling (4:3)</PresentationFormat>
  <Paragraphs>52</Paragraphs>
  <Slides>9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Courier New</vt:lpstr>
      <vt:lpstr>Palatino Linotype</vt:lpstr>
      <vt:lpstr>Wingdings</vt:lpstr>
      <vt:lpstr>Executive</vt:lpstr>
      <vt:lpstr>PowerPoint-presentatie</vt:lpstr>
      <vt:lpstr>Inleiding </vt:lpstr>
      <vt:lpstr>Gebruik </vt:lpstr>
      <vt:lpstr>Functionaliteit vergelijking </vt:lpstr>
      <vt:lpstr>Prijs kwaliteit vergelijking </vt:lpstr>
      <vt:lpstr>Veiligheid </vt:lpstr>
      <vt:lpstr>PBM’s </vt:lpstr>
      <vt:lpstr>Onze keuze</vt:lpstr>
      <vt:lpstr>Vragen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Joost</dc:creator>
  <cp:lastModifiedBy>Henri van Son</cp:lastModifiedBy>
  <cp:revision>8</cp:revision>
  <dcterms:created xsi:type="dcterms:W3CDTF">2014-12-16T10:22:57Z</dcterms:created>
  <dcterms:modified xsi:type="dcterms:W3CDTF">2014-12-17T07:08:24Z</dcterms:modified>
</cp:coreProperties>
</file>