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59" r:id="rId7"/>
    <p:sldId id="260" r:id="rId8"/>
    <p:sldId id="280" r:id="rId9"/>
    <p:sldId id="283" r:id="rId10"/>
    <p:sldId id="281" r:id="rId11"/>
    <p:sldId id="272" r:id="rId12"/>
    <p:sldId id="282" r:id="rId13"/>
    <p:sldId id="285" r:id="rId14"/>
    <p:sldId id="270" r:id="rId15"/>
    <p:sldId id="267" r:id="rId16"/>
    <p:sldId id="271" r:id="rId17"/>
    <p:sldId id="268" r:id="rId18"/>
    <p:sldId id="273" r:id="rId19"/>
    <p:sldId id="275" r:id="rId20"/>
    <p:sldId id="276" r:id="rId21"/>
    <p:sldId id="277" r:id="rId22"/>
    <p:sldId id="286" r:id="rId23"/>
    <p:sldId id="287" r:id="rId24"/>
    <p:sldId id="279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41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5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9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44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01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64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94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58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3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98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33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00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maken.wikiwijs.nl/57596/Communiceren_met_Lync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2937" y="3958388"/>
            <a:ext cx="9144000" cy="3705727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rgbClr val="004B69"/>
                </a:solidFill>
              </a:rPr>
              <a:t>Lync op</a:t>
            </a:r>
            <a:br>
              <a:rPr lang="nl-NL" b="1" dirty="0" smtClean="0">
                <a:solidFill>
                  <a:srgbClr val="004B69"/>
                </a:solidFill>
              </a:rPr>
            </a:br>
            <a:r>
              <a:rPr lang="nl-NL" b="1" dirty="0" smtClean="0">
                <a:solidFill>
                  <a:srgbClr val="004B69"/>
                </a:solidFill>
              </a:rPr>
              <a:t>PC/Laptop</a:t>
            </a:r>
            <a:br>
              <a:rPr lang="nl-NL" b="1" dirty="0" smtClean="0">
                <a:solidFill>
                  <a:srgbClr val="004B69"/>
                </a:solidFill>
              </a:rPr>
            </a:br>
            <a:r>
              <a:rPr lang="nl-NL" b="1" dirty="0" smtClean="0">
                <a:solidFill>
                  <a:srgbClr val="004B69"/>
                </a:solidFill>
              </a:rPr>
              <a:t/>
            </a:r>
            <a:br>
              <a:rPr lang="nl-NL" b="1" dirty="0" smtClean="0">
                <a:solidFill>
                  <a:srgbClr val="004B69"/>
                </a:solidFill>
              </a:rPr>
            </a:br>
            <a:endParaRPr lang="nl-NL" b="1" dirty="0">
              <a:solidFill>
                <a:srgbClr val="004B69"/>
              </a:solidFill>
            </a:endParaRPr>
          </a:p>
        </p:txBody>
      </p:sp>
      <p:pic>
        <p:nvPicPr>
          <p:cNvPr id="3" name="Tijdelijke aanduiding voor inhou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17" y="3466909"/>
            <a:ext cx="2613819" cy="26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Contactbeheer (1):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7445"/>
          </a:xfrm>
        </p:spPr>
        <p:txBody>
          <a:bodyPr>
            <a:normAutofit/>
          </a:bodyPr>
          <a:lstStyle/>
          <a:p>
            <a:r>
              <a:rPr lang="nl-NL" dirty="0" smtClean="0"/>
              <a:t>Contactbeheer per deelnemer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Klap de map van een groep open</a:t>
            </a:r>
          </a:p>
          <a:p>
            <a:r>
              <a:rPr lang="nl-NL" dirty="0" smtClean="0"/>
              <a:t>De deelnemers verschijnen</a:t>
            </a:r>
          </a:p>
          <a:p>
            <a:r>
              <a:rPr lang="nl-NL" dirty="0" smtClean="0"/>
              <a:t>Klik met rechtermuisknop op de deelnemer</a:t>
            </a:r>
          </a:p>
          <a:p>
            <a:r>
              <a:rPr lang="nl-NL" dirty="0" smtClean="0"/>
              <a:t>Nu kun je de deelnemer verwijderen of naar een andere groep verplaatsen/kopiëren,  ect</a:t>
            </a:r>
          </a:p>
        </p:txBody>
      </p:sp>
      <p:sp>
        <p:nvSpPr>
          <p:cNvPr id="9" name="PIJL-OMLAAG 8"/>
          <p:cNvSpPr/>
          <p:nvPr/>
        </p:nvSpPr>
        <p:spPr>
          <a:xfrm rot="5400000" flipV="1">
            <a:off x="6785430" y="216130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 flipV="1">
            <a:off x="6907635" y="3042371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589" y="1762126"/>
            <a:ext cx="3429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Contactbeheer </a:t>
            </a:r>
            <a:r>
              <a:rPr lang="nl-NL" dirty="0" smtClean="0"/>
              <a:t>(2):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381124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 </a:t>
            </a:r>
          </a:p>
          <a:p>
            <a:r>
              <a:rPr lang="nl-NL" dirty="0" smtClean="0"/>
              <a:t>Contactbeheer </a:t>
            </a:r>
            <a:r>
              <a:rPr lang="nl-NL" dirty="0"/>
              <a:t>per </a:t>
            </a:r>
            <a:r>
              <a:rPr lang="nl-NL" dirty="0" smtClean="0"/>
              <a:t>groep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Klik met rechtermuisknop op de </a:t>
            </a:r>
            <a:r>
              <a:rPr lang="nl-NL" dirty="0" smtClean="0"/>
              <a:t>groepsmap</a:t>
            </a:r>
            <a:endParaRPr lang="nl-NL" dirty="0"/>
          </a:p>
          <a:p>
            <a:pPr marL="0" indent="0">
              <a:buNone/>
            </a:pPr>
            <a:r>
              <a:rPr lang="nl-NL" i="1" dirty="0" smtClean="0"/>
              <a:t>Je kunt nu de groep beheren:</a:t>
            </a:r>
          </a:p>
          <a:p>
            <a:r>
              <a:rPr lang="nl-NL" dirty="0" smtClean="0"/>
              <a:t>Email sturen naar leden</a:t>
            </a:r>
          </a:p>
          <a:p>
            <a:r>
              <a:rPr lang="nl-NL" dirty="0" smtClean="0"/>
              <a:t>Nieuwe groep maken</a:t>
            </a:r>
          </a:p>
          <a:p>
            <a:r>
              <a:rPr lang="nl-NL" dirty="0" smtClean="0"/>
              <a:t>Naam van groep wijzigen</a:t>
            </a:r>
          </a:p>
          <a:p>
            <a:r>
              <a:rPr lang="nl-NL" dirty="0" smtClean="0"/>
              <a:t>Rangschikking groepen veranderen</a:t>
            </a:r>
          </a:p>
          <a:p>
            <a:r>
              <a:rPr lang="nl-NL" dirty="0" smtClean="0"/>
              <a:t>Vergadering plannen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231" y="1381124"/>
            <a:ext cx="2695575" cy="4133850"/>
          </a:xfrm>
          <a:prstGeom prst="rect">
            <a:avLst/>
          </a:prstGeom>
        </p:spPr>
      </p:pic>
      <p:sp>
        <p:nvSpPr>
          <p:cNvPr id="8" name="PIJL-OMLAAG 7"/>
          <p:cNvSpPr/>
          <p:nvPr/>
        </p:nvSpPr>
        <p:spPr>
          <a:xfrm rot="7708796" flipV="1">
            <a:off x="8115432" y="320905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3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nu aan de slag: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819105"/>
            <a:ext cx="5157787" cy="823912"/>
          </a:xfrm>
        </p:spPr>
        <p:txBody>
          <a:bodyPr/>
          <a:lstStyle/>
          <a:p>
            <a:r>
              <a:rPr lang="nl-NL" dirty="0" smtClean="0"/>
              <a:t>Communiceren met Lync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10760" y="3164908"/>
            <a:ext cx="5157787" cy="1370951"/>
          </a:xfrm>
        </p:spPr>
        <p:txBody>
          <a:bodyPr>
            <a:normAutofit/>
          </a:bodyPr>
          <a:lstStyle/>
          <a:p>
            <a:r>
              <a:rPr lang="nl-NL" dirty="0" smtClean="0"/>
              <a:t>Klik op map van een groep…</a:t>
            </a:r>
          </a:p>
          <a:p>
            <a:r>
              <a:rPr lang="nl-NL" dirty="0" smtClean="0"/>
              <a:t>Groep wordt geopend: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37" y="220085"/>
            <a:ext cx="3409224" cy="6066414"/>
          </a:xfrm>
          <a:prstGeom prst="rect">
            <a:avLst/>
          </a:prstGeom>
        </p:spPr>
      </p:pic>
      <p:sp>
        <p:nvSpPr>
          <p:cNvPr id="8" name="PIJL-OMLAAG 7"/>
          <p:cNvSpPr/>
          <p:nvPr/>
        </p:nvSpPr>
        <p:spPr>
          <a:xfrm rot="5400000" flipV="1">
            <a:off x="6901295" y="2697091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0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 1 deelnemer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80451" y="1475077"/>
            <a:ext cx="5157787" cy="823912"/>
          </a:xfrm>
        </p:spPr>
        <p:txBody>
          <a:bodyPr/>
          <a:lstStyle/>
          <a:p>
            <a:r>
              <a:rPr lang="nl-NL" dirty="0" smtClean="0"/>
              <a:t>Kies een deelnemer uit de groep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39801" y="2414874"/>
            <a:ext cx="5157787" cy="3684588"/>
          </a:xfrm>
        </p:spPr>
        <p:txBody>
          <a:bodyPr/>
          <a:lstStyle/>
          <a:p>
            <a:r>
              <a:rPr lang="nl-NL" dirty="0" smtClean="0"/>
              <a:t>Dubbelklik op naam </a:t>
            </a:r>
          </a:p>
          <a:p>
            <a:r>
              <a:rPr lang="nl-NL" dirty="0" smtClean="0"/>
              <a:t>Venster wordt geopend</a:t>
            </a:r>
          </a:p>
          <a:p>
            <a:pPr marL="0" indent="0">
              <a:buNone/>
            </a:pPr>
            <a:r>
              <a:rPr lang="nl-NL" i="1" dirty="0" smtClean="0"/>
              <a:t>Je kunt nu:</a:t>
            </a:r>
            <a:endParaRPr lang="nl-NL" i="1" dirty="0"/>
          </a:p>
          <a:p>
            <a:r>
              <a:rPr lang="nl-NL" dirty="0" smtClean="0"/>
              <a:t>Chatten</a:t>
            </a:r>
          </a:p>
          <a:p>
            <a:r>
              <a:rPr lang="nl-NL" dirty="0" smtClean="0"/>
              <a:t>Telefoongesprek</a:t>
            </a:r>
          </a:p>
          <a:p>
            <a:r>
              <a:rPr lang="nl-NL" dirty="0" smtClean="0"/>
              <a:t>Videogesprek</a:t>
            </a:r>
          </a:p>
          <a:p>
            <a:r>
              <a:rPr lang="nl-NL" dirty="0" smtClean="0"/>
              <a:t>PC delen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386" y="365125"/>
            <a:ext cx="4142004" cy="5853179"/>
          </a:xfrm>
          <a:prstGeom prst="rect">
            <a:avLst/>
          </a:prstGeom>
        </p:spPr>
      </p:pic>
      <p:sp>
        <p:nvSpPr>
          <p:cNvPr id="8" name="PIJL-OMLAAG 7"/>
          <p:cNvSpPr/>
          <p:nvPr/>
        </p:nvSpPr>
        <p:spPr>
          <a:xfrm rot="5400000" flipV="1">
            <a:off x="7307530" y="130891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2164966" flipV="1">
            <a:off x="7797052" y="3443142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2164966" flipV="1">
            <a:off x="8268917" y="344314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 rot="12164966" flipV="1">
            <a:off x="8740783" y="3428806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 rot="12164966" flipV="1">
            <a:off x="9161678" y="3443142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6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 met een groep…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381124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 </a:t>
            </a:r>
          </a:p>
          <a:p>
            <a:r>
              <a:rPr lang="nl-NL" dirty="0" smtClean="0"/>
              <a:t>Heel veel mogelijkheden: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Je kunt met de groep chatten</a:t>
            </a:r>
          </a:p>
          <a:p>
            <a:r>
              <a:rPr lang="nl-NL" dirty="0" smtClean="0"/>
              <a:t>Telefonisch vergaderen</a:t>
            </a:r>
          </a:p>
          <a:p>
            <a:r>
              <a:rPr lang="nl-NL" dirty="0" smtClean="0"/>
              <a:t>Samen een video vergadering maken</a:t>
            </a:r>
          </a:p>
          <a:p>
            <a:r>
              <a:rPr lang="nl-NL" dirty="0" smtClean="0"/>
              <a:t>PC delen</a:t>
            </a:r>
          </a:p>
          <a:p>
            <a:r>
              <a:rPr lang="nl-NL" dirty="0" smtClean="0"/>
              <a:t>Meerdere mensen uitnodigen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639" y="2320505"/>
            <a:ext cx="3597853" cy="361443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499639" y="1731385"/>
            <a:ext cx="38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Via menu rechtermuisknop kom je op dit venster:</a:t>
            </a:r>
            <a:endParaRPr lang="nl-NL" dirty="0"/>
          </a:p>
        </p:txBody>
      </p:sp>
      <p:sp>
        <p:nvSpPr>
          <p:cNvPr id="8" name="PIJL-OMLAAG 7"/>
          <p:cNvSpPr/>
          <p:nvPr/>
        </p:nvSpPr>
        <p:spPr>
          <a:xfrm rot="12164966" flipV="1">
            <a:off x="7699081" y="497802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2164966" flipV="1">
            <a:off x="8200144" y="497802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 rot="12164966" flipV="1">
            <a:off x="8686233" y="497802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 rot="12164966" flipV="1">
            <a:off x="9054964" y="4964130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2164966" flipV="1">
            <a:off x="9541053" y="497802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4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Afsluiten van een sessie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Afsluiten is geen afmelding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6660" y="2729800"/>
            <a:ext cx="5157787" cy="2887807"/>
          </a:xfrm>
        </p:spPr>
        <p:txBody>
          <a:bodyPr/>
          <a:lstStyle/>
          <a:p>
            <a:r>
              <a:rPr lang="nl-NL" dirty="0" smtClean="0"/>
              <a:t>Lync blijft actief</a:t>
            </a:r>
          </a:p>
          <a:p>
            <a:r>
              <a:rPr lang="nl-NL" dirty="0" smtClean="0"/>
              <a:t>Berichten blijven binnenkomen</a:t>
            </a:r>
          </a:p>
          <a:p>
            <a:r>
              <a:rPr lang="nl-NL" dirty="0" smtClean="0"/>
              <a:t>Uitnodigingen voor deelname chat, telefoon, video, of PC deel sessies kunnen worden geaccepteerd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7647709" y="1537814"/>
            <a:ext cx="4384964" cy="823912"/>
          </a:xfrm>
        </p:spPr>
        <p:txBody>
          <a:bodyPr/>
          <a:lstStyle/>
          <a:p>
            <a:r>
              <a:rPr lang="nl-NL" dirty="0" smtClean="0"/>
              <a:t>Na wegklikken geeft Lync deze mededeling: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67463" y="2505075"/>
            <a:ext cx="5162550" cy="231457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878781" y="5226627"/>
            <a:ext cx="408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TIP: Zet link in je Taakbalk!</a:t>
            </a:r>
            <a:endParaRPr lang="nl-NL" dirty="0"/>
          </a:p>
        </p:txBody>
      </p:sp>
      <p:sp>
        <p:nvSpPr>
          <p:cNvPr id="10" name="PIJL-OMLAAG 9"/>
          <p:cNvSpPr/>
          <p:nvPr/>
        </p:nvSpPr>
        <p:spPr>
          <a:xfrm rot="12164966" flipV="1">
            <a:off x="9462567" y="308999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7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74" y="538241"/>
            <a:ext cx="8050824" cy="1102104"/>
          </a:xfrm>
        </p:spPr>
        <p:txBody>
          <a:bodyPr>
            <a:noAutofit/>
          </a:bodyPr>
          <a:lstStyle/>
          <a:p>
            <a:r>
              <a:rPr lang="nl-NL" sz="4000" dirty="0" smtClean="0"/>
              <a:t>Voordat je PC afsluit:</a:t>
            </a:r>
            <a:br>
              <a:rPr lang="nl-NL" sz="4000" dirty="0" smtClean="0"/>
            </a:br>
            <a:r>
              <a:rPr lang="nl-NL" sz="4000" dirty="0" smtClean="0"/>
              <a:t>Bepaal hoe Lync opstart..</a:t>
            </a:r>
            <a:endParaRPr lang="nl-NL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89" y="1520328"/>
            <a:ext cx="4552847" cy="434866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Lync start automatisch op bij starten van je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Voordeel; je hebt meteen contact met een 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Nadeel: Dit kan vertragend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Wil je Lync alleen gebruiken als het nodig hebt? Pas dan het opstarten aan via ‘Opties’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PIJL-OMLAAG 6"/>
          <p:cNvSpPr/>
          <p:nvPr/>
        </p:nvSpPr>
        <p:spPr>
          <a:xfrm rot="6539341" flipV="1">
            <a:off x="6815503" y="3964089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6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kom je bij Lync ‘Opties’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Klik bij </a:t>
            </a:r>
          </a:p>
          <a:p>
            <a:pPr marL="0" indent="0">
              <a:buNone/>
            </a:pPr>
            <a:r>
              <a:rPr lang="nl-NL" dirty="0" smtClean="0"/>
              <a:t>Op uitklap pijltje</a:t>
            </a:r>
          </a:p>
          <a:p>
            <a:r>
              <a:rPr lang="nl-NL" dirty="0" smtClean="0"/>
              <a:t>Kies voor ‘Extra’</a:t>
            </a:r>
          </a:p>
          <a:p>
            <a:r>
              <a:rPr lang="nl-NL" dirty="0" smtClean="0"/>
              <a:t>Je ziet nu een keuze voor instellingen</a:t>
            </a:r>
          </a:p>
          <a:p>
            <a:r>
              <a:rPr lang="nl-NL" dirty="0" smtClean="0"/>
              <a:t>Kies voor ‘Opties’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7499639" y="1731385"/>
            <a:ext cx="38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Zo ziet je beeldscherm er uit als je de instellingen hebt uitgeklapt: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3" y="2505075"/>
            <a:ext cx="6338455" cy="331178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916" y="2288213"/>
            <a:ext cx="600075" cy="836947"/>
          </a:xfrm>
          <a:prstGeom prst="rect">
            <a:avLst/>
          </a:prstGeom>
        </p:spPr>
      </p:pic>
      <p:sp>
        <p:nvSpPr>
          <p:cNvPr id="13" name="PIJL-OMLAAG 12"/>
          <p:cNvSpPr/>
          <p:nvPr/>
        </p:nvSpPr>
        <p:spPr>
          <a:xfrm rot="12164966" flipV="1">
            <a:off x="8275996" y="3094799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5400000" flipV="1">
            <a:off x="7786473" y="4024435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 rot="5400000" flipV="1">
            <a:off x="9245311" y="4970050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Lync opties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97575" y="757671"/>
            <a:ext cx="5157787" cy="532101"/>
          </a:xfrm>
        </p:spPr>
        <p:txBody>
          <a:bodyPr/>
          <a:lstStyle/>
          <a:p>
            <a:r>
              <a:rPr lang="nl-NL" dirty="0" smtClean="0"/>
              <a:t>Via ‘Opties’ kun je Lync instellen: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4706" y="2068657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Kies ‘Persoonlijk’ en vink aan of uit wat je voor jezelf prettig vind werken</a:t>
            </a:r>
          </a:p>
          <a:p>
            <a:r>
              <a:rPr lang="nl-NL" dirty="0" smtClean="0"/>
              <a:t>Als je </a:t>
            </a:r>
            <a:r>
              <a:rPr lang="nl-NL" i="1" dirty="0" smtClean="0"/>
              <a:t>‘Automatisch Lync starten als ik mij bij Windows aanmeld</a:t>
            </a:r>
            <a:r>
              <a:rPr lang="nl-NL" dirty="0" smtClean="0"/>
              <a:t>’ uit vinkt, heb je geen last meer van vertraging bij het opstarten van je PC.</a:t>
            </a:r>
          </a:p>
          <a:p>
            <a:r>
              <a:rPr lang="nl-NL" dirty="0" smtClean="0"/>
              <a:t>Onderzoek ook de andere mogelijkheden van ‘Opties’…</a:t>
            </a:r>
          </a:p>
          <a:p>
            <a:r>
              <a:rPr lang="nl-NL" dirty="0" smtClean="0"/>
              <a:t>Sla instellingen op met ‘OK’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40" y="1430915"/>
            <a:ext cx="5292483" cy="4498975"/>
          </a:xfrm>
        </p:spPr>
      </p:pic>
      <p:sp>
        <p:nvSpPr>
          <p:cNvPr id="8" name="PIJL-OMLAAG 7"/>
          <p:cNvSpPr/>
          <p:nvPr/>
        </p:nvSpPr>
        <p:spPr>
          <a:xfrm rot="6911280" flipV="1">
            <a:off x="5636902" y="1829665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 rot="6911280" flipV="1">
            <a:off x="6935056" y="208652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6911280" flipV="1">
            <a:off x="9028261" y="525739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6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Lync 2013 BYOD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Installeer Lync 2013 vanuit:</a:t>
            </a:r>
          </a:p>
          <a:p>
            <a:pPr lvl="1"/>
            <a:r>
              <a:rPr lang="nl-NL" dirty="0" smtClean="0"/>
              <a:t>Google Playstore (Android)</a:t>
            </a:r>
          </a:p>
          <a:p>
            <a:pPr lvl="1"/>
            <a:r>
              <a:rPr lang="nl-NL" dirty="0" err="1" smtClean="0"/>
              <a:t>App</a:t>
            </a:r>
            <a:r>
              <a:rPr lang="nl-NL" dirty="0" smtClean="0"/>
              <a:t> Store (IOS)</a:t>
            </a:r>
          </a:p>
          <a:p>
            <a:pPr lvl="1"/>
            <a:endParaRPr lang="nl-NL" dirty="0"/>
          </a:p>
          <a:p>
            <a:r>
              <a:rPr lang="nl-NL" dirty="0" smtClean="0"/>
              <a:t>Start Lync 2013 op:</a:t>
            </a:r>
          </a:p>
          <a:p>
            <a:pPr lvl="1"/>
            <a:r>
              <a:rPr lang="nl-NL" dirty="0" smtClean="0"/>
              <a:t>Vul je gebruikersnaam in</a:t>
            </a:r>
          </a:p>
          <a:p>
            <a:pPr lvl="1"/>
            <a:r>
              <a:rPr lang="nl-NL" dirty="0" smtClean="0"/>
              <a:t>Vul je gebruikersnaam en wachtwoord in (IT Works)</a:t>
            </a:r>
          </a:p>
          <a:p>
            <a:pPr lvl="1"/>
            <a:endParaRPr lang="nl-NL" dirty="0"/>
          </a:p>
          <a:p>
            <a:r>
              <a:rPr lang="nl-NL" dirty="0" smtClean="0"/>
              <a:t>Inlog is éénmalig.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19" y="763291"/>
            <a:ext cx="6328475" cy="47463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956" y="5333718"/>
            <a:ext cx="3381375" cy="10191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PIJL-OMLAAG 7"/>
          <p:cNvSpPr/>
          <p:nvPr/>
        </p:nvSpPr>
        <p:spPr>
          <a:xfrm rot="13707027" flipV="1">
            <a:off x="8067747" y="1873320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 rot="13707027" flipV="1">
            <a:off x="10603143" y="5405452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7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 je met Lync?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1718" y="1690688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Chatten met de hele groep of met één deelnemer</a:t>
            </a:r>
          </a:p>
          <a:p>
            <a:r>
              <a:rPr lang="nl-NL" dirty="0"/>
              <a:t>Telefonisch </a:t>
            </a:r>
            <a:r>
              <a:rPr lang="nl-NL" dirty="0" smtClean="0"/>
              <a:t>vergaderen</a:t>
            </a:r>
            <a:endParaRPr lang="nl-NL" dirty="0"/>
          </a:p>
          <a:p>
            <a:r>
              <a:rPr lang="nl-NL" dirty="0"/>
              <a:t>Video gesprek </a:t>
            </a:r>
            <a:r>
              <a:rPr lang="nl-NL" dirty="0" smtClean="0"/>
              <a:t>starten</a:t>
            </a:r>
          </a:p>
          <a:p>
            <a:r>
              <a:rPr lang="nl-NL" dirty="0" smtClean="0"/>
              <a:t>Elkaars </a:t>
            </a:r>
            <a:r>
              <a:rPr lang="nl-NL" dirty="0"/>
              <a:t>PC delen voor samenwerken</a:t>
            </a:r>
          </a:p>
          <a:p>
            <a:r>
              <a:rPr lang="nl-NL" dirty="0" smtClean="0"/>
              <a:t>Contactgroepen binnen Nordwin College maken voor workshops, leerlingen op stage, samenwerking met collega’s</a:t>
            </a:r>
          </a:p>
          <a:p>
            <a:r>
              <a:rPr lang="nl-NL" dirty="0" smtClean="0"/>
              <a:t>PC tijdelijk beschikbaar stellen aan i-Coach om een probleem op te lossen of om iets uit te leggen</a:t>
            </a:r>
          </a:p>
          <a:p>
            <a:r>
              <a:rPr lang="nl-NL" dirty="0" smtClean="0"/>
              <a:t>Een vergadering plannen en een bericht sturen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3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Lync 2013 BYOD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98" y="1390062"/>
            <a:ext cx="5926123" cy="4444593"/>
          </a:xfrm>
        </p:spPr>
      </p:pic>
      <p:sp>
        <p:nvSpPr>
          <p:cNvPr id="8" name="Rechthoek 7"/>
          <p:cNvSpPr/>
          <p:nvPr/>
        </p:nvSpPr>
        <p:spPr>
          <a:xfrm>
            <a:off x="5271247" y="1390062"/>
            <a:ext cx="672353" cy="1232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838200" y="3612358"/>
            <a:ext cx="3491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Start chatbericht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Start telefonisch overleg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Start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Start mailbericht</a:t>
            </a:r>
            <a:endParaRPr lang="nl-NL" sz="2000" dirty="0"/>
          </a:p>
        </p:txBody>
      </p:sp>
      <p:sp>
        <p:nvSpPr>
          <p:cNvPr id="12" name="Rechthoek 11"/>
          <p:cNvSpPr/>
          <p:nvPr/>
        </p:nvSpPr>
        <p:spPr>
          <a:xfrm>
            <a:off x="838200" y="139218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Contactpersonen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 smtClean="0"/>
              <a:t>Chats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Agenda (Outlook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Status</a:t>
            </a:r>
          </a:p>
        </p:txBody>
      </p:sp>
      <p:sp>
        <p:nvSpPr>
          <p:cNvPr id="13" name="Rechthoek 12"/>
          <p:cNvSpPr/>
          <p:nvPr/>
        </p:nvSpPr>
        <p:spPr>
          <a:xfrm>
            <a:off x="8860097" y="2567707"/>
            <a:ext cx="1516550" cy="4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/>
          <p:cNvCxnSpPr>
            <a:endCxn id="8" idx="1"/>
          </p:cNvCxnSpPr>
          <p:nvPr/>
        </p:nvCxnSpPr>
        <p:spPr>
          <a:xfrm flipV="1">
            <a:off x="3200400" y="2006119"/>
            <a:ext cx="2070847" cy="10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bogen verbindingslijn 16"/>
          <p:cNvCxnSpPr>
            <a:endCxn id="13" idx="2"/>
          </p:cNvCxnSpPr>
          <p:nvPr/>
        </p:nvCxnSpPr>
        <p:spPr>
          <a:xfrm flipV="1">
            <a:off x="4034118" y="3052482"/>
            <a:ext cx="5584254" cy="1169894"/>
          </a:xfrm>
          <a:prstGeom prst="bent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57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070" y="938558"/>
            <a:ext cx="10515600" cy="1468891"/>
          </a:xfrm>
        </p:spPr>
        <p:txBody>
          <a:bodyPr>
            <a:normAutofit/>
          </a:bodyPr>
          <a:lstStyle/>
          <a:p>
            <a:r>
              <a:rPr lang="nl-NL" sz="8000" dirty="0" smtClean="0"/>
              <a:t>Veel succes met Lync!!</a:t>
            </a:r>
            <a:endParaRPr lang="nl-NL" sz="8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2107" y="2695742"/>
            <a:ext cx="10515600" cy="3231333"/>
          </a:xfrm>
        </p:spPr>
        <p:txBody>
          <a:bodyPr>
            <a:noAutofit/>
          </a:bodyPr>
          <a:lstStyle/>
          <a:p>
            <a:pPr algn="ctr"/>
            <a:r>
              <a:rPr lang="nl-NL" sz="3600" dirty="0" smtClean="0">
                <a:solidFill>
                  <a:schemeClr val="tx1"/>
                </a:solidFill>
              </a:rPr>
              <a:t>Ondersteuning nodig:</a:t>
            </a:r>
          </a:p>
          <a:p>
            <a:pPr algn="ctr"/>
            <a:r>
              <a:rPr lang="nl-NL" sz="3600" dirty="0" smtClean="0">
                <a:solidFill>
                  <a:schemeClr val="tx1"/>
                </a:solidFill>
                <a:hlinkClick r:id="rId2"/>
              </a:rPr>
              <a:t>Arrangement Communiceren met Lync</a:t>
            </a:r>
            <a:endParaRPr lang="nl-NL" sz="3600" dirty="0" smtClean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http://maken.wikiwijs.nl/57596/Communiceren_met_Lync</a:t>
            </a:r>
            <a:endParaRPr lang="nl-NL" sz="1400" dirty="0" smtClean="0">
              <a:solidFill>
                <a:schemeClr val="tx1"/>
              </a:solidFill>
            </a:endParaRPr>
          </a:p>
          <a:p>
            <a:pPr algn="ctr"/>
            <a:r>
              <a:rPr lang="nl-NL" sz="3600" dirty="0" smtClean="0">
                <a:solidFill>
                  <a:schemeClr val="tx1"/>
                </a:solidFill>
              </a:rPr>
              <a:t>Voor workshop/training:</a:t>
            </a:r>
            <a:br>
              <a:rPr lang="nl-NL" sz="3600" dirty="0" smtClean="0">
                <a:solidFill>
                  <a:schemeClr val="tx1"/>
                </a:solidFill>
              </a:rPr>
            </a:br>
            <a:r>
              <a:rPr lang="nl-NL" sz="3600" dirty="0" smtClean="0">
                <a:solidFill>
                  <a:schemeClr val="tx1"/>
                </a:solidFill>
              </a:rPr>
              <a:t>Neem contact op met je i-coach </a:t>
            </a:r>
            <a:br>
              <a:rPr lang="nl-NL" sz="3600" dirty="0" smtClean="0">
                <a:solidFill>
                  <a:schemeClr val="tx1"/>
                </a:solidFill>
              </a:rPr>
            </a:br>
            <a:r>
              <a:rPr lang="nl-NL" sz="3600" dirty="0" smtClean="0">
                <a:solidFill>
                  <a:schemeClr val="tx1"/>
                </a:solidFill>
              </a:rPr>
              <a:t>elo@nordwincollege.nl</a:t>
            </a:r>
            <a:endParaRPr lang="nl-N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vind je Lync op de school PC?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Via de Windows tegels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Klik op het Lync icoon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Het Lync icoon vind je wanneer je het uitklap menu opent aan de rechterhoek van de taakbalk: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35" y="2727755"/>
            <a:ext cx="2657846" cy="1428949"/>
          </a:xfrm>
        </p:spPr>
      </p:pic>
      <p:pic>
        <p:nvPicPr>
          <p:cNvPr id="8" name="Tijdelijke aanduiding voor inhou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0" y="3131417"/>
            <a:ext cx="1169393" cy="1171642"/>
          </a:xfrm>
          <a:prstGeom prst="rect">
            <a:avLst/>
          </a:prstGeom>
        </p:spPr>
      </p:pic>
      <p:sp>
        <p:nvSpPr>
          <p:cNvPr id="6" name="PIJL-OMLAAG 5"/>
          <p:cNvSpPr/>
          <p:nvPr/>
        </p:nvSpPr>
        <p:spPr>
          <a:xfrm rot="2243101">
            <a:off x="7865933" y="3206335"/>
            <a:ext cx="528028" cy="8312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333435" y="4608896"/>
            <a:ext cx="406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 de thuiswerkplek kan je er bij via:</a:t>
            </a:r>
          </a:p>
          <a:p>
            <a:r>
              <a:rPr lang="nl-NL" dirty="0"/>
              <a:t>w</a:t>
            </a:r>
            <a:r>
              <a:rPr lang="nl-NL" dirty="0" smtClean="0"/>
              <a:t>erkplek.nordwincollege.nl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81" y="4154200"/>
            <a:ext cx="2466975" cy="457200"/>
          </a:xfrm>
          <a:prstGeom prst="rect">
            <a:avLst/>
          </a:prstGeom>
        </p:spPr>
      </p:pic>
      <p:sp>
        <p:nvSpPr>
          <p:cNvPr id="11" name="PIJL-OMLAAG 10"/>
          <p:cNvSpPr/>
          <p:nvPr/>
        </p:nvSpPr>
        <p:spPr>
          <a:xfrm rot="2243101">
            <a:off x="9876599" y="3585290"/>
            <a:ext cx="528028" cy="8312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7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Aanmelden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Gebruik je </a:t>
            </a:r>
            <a:r>
              <a:rPr lang="nl-NL" dirty="0" err="1" smtClean="0"/>
              <a:t>Nordwin</a:t>
            </a:r>
            <a:r>
              <a:rPr lang="nl-NL" dirty="0" smtClean="0"/>
              <a:t> account: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114861" cy="3684588"/>
          </a:xfrm>
        </p:spPr>
        <p:txBody>
          <a:bodyPr/>
          <a:lstStyle/>
          <a:p>
            <a:r>
              <a:rPr lang="nl-NL" dirty="0" err="1" smtClean="0"/>
              <a:t>Nw</a:t>
            </a:r>
            <a:r>
              <a:rPr lang="nl-NL" dirty="0" smtClean="0"/>
              <a:t> (roostercode)@nordwincollege.nl</a:t>
            </a:r>
          </a:p>
          <a:p>
            <a:r>
              <a:rPr lang="nl-NL" dirty="0" smtClean="0"/>
              <a:t>Wachtwoord</a:t>
            </a:r>
          </a:p>
          <a:p>
            <a:endParaRPr lang="nl-NL" dirty="0"/>
          </a:p>
          <a:p>
            <a:r>
              <a:rPr lang="nl-NL" dirty="0" smtClean="0"/>
              <a:t>Meld je meteen aan als ‘Beschikbaar’ 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35" y="234029"/>
            <a:ext cx="3440010" cy="6038761"/>
          </a:xfrm>
        </p:spPr>
      </p:pic>
      <p:sp>
        <p:nvSpPr>
          <p:cNvPr id="6" name="PIJL-OMLAAG 5"/>
          <p:cNvSpPr/>
          <p:nvPr/>
        </p:nvSpPr>
        <p:spPr>
          <a:xfrm rot="5400000" flipV="1">
            <a:off x="7423684" y="185412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 rot="5400000" flipV="1">
            <a:off x="7342432" y="2437535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9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ziet Lync er uit (1):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Sectie 1 - </a:t>
            </a:r>
            <a:r>
              <a:rPr lang="nl-NL" dirty="0" err="1" smtClean="0"/>
              <a:t>Bovenvak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Tekstregel waar je aan kunt geven wat je nu doet…</a:t>
            </a:r>
          </a:p>
          <a:p>
            <a:r>
              <a:rPr lang="nl-NL" dirty="0" smtClean="0"/>
              <a:t>Profielfoto met melding of je wel of niet beschikbaar bent…</a:t>
            </a:r>
          </a:p>
          <a:p>
            <a:r>
              <a:rPr lang="nl-NL" dirty="0" smtClean="0"/>
              <a:t>Drie icoontjes; contactpersonen, direct chatten, vergadering plannen</a:t>
            </a:r>
          </a:p>
          <a:p>
            <a:r>
              <a:rPr lang="nl-NL" dirty="0" smtClean="0"/>
              <a:t>Tandwieltjes= instellingen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20" y="283133"/>
            <a:ext cx="3351552" cy="5998377"/>
          </a:xfrm>
          <a:prstGeom prst="rect">
            <a:avLst/>
          </a:prstGeom>
        </p:spPr>
      </p:pic>
      <p:sp>
        <p:nvSpPr>
          <p:cNvPr id="9" name="PIJL-OMLAAG 8"/>
          <p:cNvSpPr/>
          <p:nvPr/>
        </p:nvSpPr>
        <p:spPr>
          <a:xfrm rot="5400000" flipV="1">
            <a:off x="6470578" y="411090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 flipV="1">
            <a:off x="6470578" y="98973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5400000" flipV="1">
            <a:off x="6461436" y="1371299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0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087" y="228600"/>
            <a:ext cx="3468234" cy="62107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ziet Lync er uit (2):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Sectie 2 – Zoekvenster deelnemers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Type de naam in…</a:t>
            </a:r>
          </a:p>
          <a:p>
            <a:r>
              <a:rPr lang="nl-NL" dirty="0" smtClean="0"/>
              <a:t>Alle medewerkers Nordwin College zijn vindbaar…</a:t>
            </a:r>
          </a:p>
          <a:p>
            <a:r>
              <a:rPr lang="nl-NL" dirty="0" smtClean="0"/>
              <a:t>Klik met rechter muisknop op gevonden persoon en plaats via </a:t>
            </a:r>
            <a:r>
              <a:rPr lang="nl-NL" dirty="0" err="1" smtClean="0"/>
              <a:t>snelmenu</a:t>
            </a:r>
            <a:r>
              <a:rPr lang="nl-NL" dirty="0" smtClean="0"/>
              <a:t> bij favorieten of in een groep</a:t>
            </a:r>
          </a:p>
        </p:txBody>
      </p:sp>
      <p:sp>
        <p:nvSpPr>
          <p:cNvPr id="9" name="PIJL-OMLAAG 8"/>
          <p:cNvSpPr/>
          <p:nvPr/>
        </p:nvSpPr>
        <p:spPr>
          <a:xfrm rot="5400000" flipV="1">
            <a:off x="6948560" y="162314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 flipV="1">
            <a:off x="7212636" y="2702872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0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ziet Lync er </a:t>
            </a:r>
            <a:r>
              <a:rPr lang="nl-NL" dirty="0" smtClean="0"/>
              <a:t>uit (3):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Sectie 3 – Communicatie tools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Contactpersonen per groep</a:t>
            </a:r>
          </a:p>
          <a:p>
            <a:r>
              <a:rPr lang="nl-NL" dirty="0" smtClean="0"/>
              <a:t>Status van je contactpersonen (zijn ze aanwezig?)</a:t>
            </a:r>
          </a:p>
          <a:p>
            <a:r>
              <a:rPr lang="nl-NL" dirty="0" smtClean="0"/>
              <a:t>Contactpersonen per relaties zichtbaar maken</a:t>
            </a:r>
          </a:p>
          <a:p>
            <a:r>
              <a:rPr lang="nl-NL" dirty="0" smtClean="0"/>
              <a:t>Nieuw; hier kun je zien wie jou heeft toegevoegd als contactpersoon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20" y="283133"/>
            <a:ext cx="3351552" cy="5998377"/>
          </a:xfrm>
          <a:prstGeom prst="rect">
            <a:avLst/>
          </a:prstGeom>
        </p:spPr>
      </p:pic>
      <p:sp>
        <p:nvSpPr>
          <p:cNvPr id="9" name="PIJL-OMLAAG 8"/>
          <p:cNvSpPr/>
          <p:nvPr/>
        </p:nvSpPr>
        <p:spPr>
          <a:xfrm rot="8629817" flipV="1">
            <a:off x="6612093" y="1651262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 rot="8629817" flipV="1">
            <a:off x="7365706" y="156703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 rot="8629817" flipV="1">
            <a:off x="7901189" y="1560011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8629817" flipV="1">
            <a:off x="8476335" y="1533689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7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handig icoontje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5" y="1533524"/>
            <a:ext cx="500063" cy="40005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575739"/>
            <a:ext cx="5157787" cy="823912"/>
          </a:xfrm>
        </p:spPr>
        <p:txBody>
          <a:bodyPr/>
          <a:lstStyle/>
          <a:p>
            <a:r>
              <a:rPr lang="nl-NL" dirty="0" smtClean="0"/>
              <a:t>Icoontje ‘persoontje plus’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7" y="2786353"/>
            <a:ext cx="5157787" cy="30644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i="1" dirty="0" smtClean="0"/>
              <a:t>Dit is wat je er mee kunt:</a:t>
            </a:r>
          </a:p>
          <a:p>
            <a:r>
              <a:rPr lang="nl-NL" dirty="0" smtClean="0"/>
              <a:t>Een groep buiten je organisatie toevoegen</a:t>
            </a:r>
          </a:p>
          <a:p>
            <a:r>
              <a:rPr lang="nl-NL" dirty="0" smtClean="0"/>
              <a:t>Mensen uit Skype toevoegen</a:t>
            </a:r>
          </a:p>
          <a:p>
            <a:r>
              <a:rPr lang="nl-NL" dirty="0" smtClean="0"/>
              <a:t>Nieuwe groep starten</a:t>
            </a:r>
          </a:p>
          <a:p>
            <a:r>
              <a:rPr lang="nl-NL" dirty="0" smtClean="0"/>
              <a:t>Weergave van opties waarmee je Lync naar wensen kunt instellen!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249" y="1234171"/>
            <a:ext cx="3905250" cy="2286000"/>
          </a:xfrm>
          <a:prstGeom prst="rect">
            <a:avLst/>
          </a:prstGeom>
        </p:spPr>
      </p:pic>
      <p:sp>
        <p:nvSpPr>
          <p:cNvPr id="13" name="PIJL-OMLAAG 12"/>
          <p:cNvSpPr/>
          <p:nvPr/>
        </p:nvSpPr>
        <p:spPr>
          <a:xfrm rot="8256861">
            <a:off x="10297267" y="3542323"/>
            <a:ext cx="384464" cy="67454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0386579" y="1877994"/>
            <a:ext cx="1651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Daar staat </a:t>
            </a:r>
          </a:p>
          <a:p>
            <a:r>
              <a:rPr lang="nl-NL" dirty="0" smtClean="0"/>
              <a:t>het persoontje plus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88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915" y="278963"/>
            <a:ext cx="3343302" cy="6004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ziet Lync er uit (4):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7445"/>
          </a:xfrm>
        </p:spPr>
        <p:txBody>
          <a:bodyPr/>
          <a:lstStyle/>
          <a:p>
            <a:r>
              <a:rPr lang="nl-NL" dirty="0" smtClean="0"/>
              <a:t>Sectie 4 –Mappen contactenbeheer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Contacten in Favorieten</a:t>
            </a:r>
          </a:p>
          <a:p>
            <a:r>
              <a:rPr lang="nl-NL" dirty="0" smtClean="0"/>
              <a:t>Contactpersonen in een groep</a:t>
            </a:r>
          </a:p>
          <a:p>
            <a:r>
              <a:rPr lang="nl-NL" dirty="0" smtClean="0"/>
              <a:t>‘Overige’ contactpersonen</a:t>
            </a:r>
          </a:p>
          <a:p>
            <a:r>
              <a:rPr lang="nl-NL" dirty="0" smtClean="0"/>
              <a:t>Je kunt deze mappen verplaatsen in rangorden; klik met rechtermuis op een map en zet de map hoger of lager…</a:t>
            </a:r>
          </a:p>
        </p:txBody>
      </p:sp>
      <p:sp>
        <p:nvSpPr>
          <p:cNvPr id="9" name="PIJL-OMLAAG 8"/>
          <p:cNvSpPr/>
          <p:nvPr/>
        </p:nvSpPr>
        <p:spPr>
          <a:xfrm rot="5400000" flipV="1">
            <a:off x="6786122" y="203510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 flipV="1">
            <a:off x="6837960" y="233280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5400000" flipV="1">
            <a:off x="6889798" y="2618511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2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ync" id="{51DA5FE2-0EC2-479C-8C01-814BF5279DEE}" vid="{8348C0CA-6B09-445A-B19D-8EC55AE0F9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1A8E7FB908F44A135FD8C2A0C995F" ma:contentTypeVersion="1" ma:contentTypeDescription="Create a new document." ma:contentTypeScope="" ma:versionID="10189c5e9d38d1d7179835d1d7b0c76f">
  <xsd:schema xmlns:xsd="http://www.w3.org/2001/XMLSchema" xmlns:xs="http://www.w3.org/2001/XMLSchema" xmlns:p="http://schemas.microsoft.com/office/2006/metadata/properties" xmlns:ns3="7467272d-202b-4447-a544-145ffde2131c" targetNamespace="http://schemas.microsoft.com/office/2006/metadata/properties" ma:root="true" ma:fieldsID="1de238f0c997d3e3006e498eae53f6ca" ns3:_="">
    <xsd:import namespace="7467272d-202b-4447-a544-145ffde2131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7272d-202b-4447-a544-145ffde213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7BA1F-DEC4-43AF-B847-E1901F5A76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01EA1C-7093-4E5E-8454-B8B8A791FB2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467272d-202b-4447-a544-145ffde2131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05A13A-7401-4AD7-9C7B-DF912D122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7272d-202b-4447-a544-145ffde21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basis LifeSciences 2</Template>
  <TotalTime>2359</TotalTime>
  <Words>797</Words>
  <Application>Microsoft Office PowerPoint</Application>
  <PresentationFormat>Breedbeeld</PresentationFormat>
  <Paragraphs>141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Lync op PC/Laptop  </vt:lpstr>
      <vt:lpstr>Wat kun je met Lync?</vt:lpstr>
      <vt:lpstr>Waar vind je Lync op de school PC?</vt:lpstr>
      <vt:lpstr>Aanmelden</vt:lpstr>
      <vt:lpstr>Zo ziet Lync er uit (1):</vt:lpstr>
      <vt:lpstr>Zo ziet Lync er uit (2):</vt:lpstr>
      <vt:lpstr>Zo ziet Lync er uit (3):</vt:lpstr>
      <vt:lpstr>Een handig icoontje</vt:lpstr>
      <vt:lpstr>Zo ziet Lync er uit (4):</vt:lpstr>
      <vt:lpstr>Contactbeheer (1):</vt:lpstr>
      <vt:lpstr>Contactbeheer (2):</vt:lpstr>
      <vt:lpstr>En nu aan de slag:</vt:lpstr>
      <vt:lpstr>Gesprek 1 deelnemer</vt:lpstr>
      <vt:lpstr>Gesprek met een groep…</vt:lpstr>
      <vt:lpstr>Afsluiten van een sessie</vt:lpstr>
      <vt:lpstr>Voordat je PC afsluit: Bepaal hoe Lync opstart..</vt:lpstr>
      <vt:lpstr>Zo kom je bij Lync ‘Opties’</vt:lpstr>
      <vt:lpstr>Lync opties</vt:lpstr>
      <vt:lpstr>Lync 2013 BYOD</vt:lpstr>
      <vt:lpstr>Lync 2013 BYOD</vt:lpstr>
      <vt:lpstr>Veel succes met Lync!!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N@Tschool!</dc:title>
  <dc:creator>Hans Thalen</dc:creator>
  <cp:lastModifiedBy>bert plaat</cp:lastModifiedBy>
  <cp:revision>130</cp:revision>
  <dcterms:created xsi:type="dcterms:W3CDTF">2013-12-18T09:09:21Z</dcterms:created>
  <dcterms:modified xsi:type="dcterms:W3CDTF">2015-02-08T16:52:45Z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0x010100D3D1A8E7FB908F44A135FD8C2A0C995F</vt:lpwstr>
  </property>
</Properties>
</file>