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59" r:id="rId7"/>
    <p:sldId id="260" r:id="rId8"/>
    <p:sldId id="286" r:id="rId9"/>
    <p:sldId id="280" r:id="rId10"/>
    <p:sldId id="290" r:id="rId11"/>
    <p:sldId id="287" r:id="rId12"/>
    <p:sldId id="288" r:id="rId13"/>
    <p:sldId id="289" r:id="rId14"/>
    <p:sldId id="291" r:id="rId15"/>
    <p:sldId id="303" r:id="rId16"/>
    <p:sldId id="293" r:id="rId17"/>
    <p:sldId id="296" r:id="rId18"/>
    <p:sldId id="298" r:id="rId19"/>
    <p:sldId id="299" r:id="rId20"/>
    <p:sldId id="301" r:id="rId21"/>
    <p:sldId id="297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1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5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4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5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9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33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1A47-6C5C-4888-BF54-169FF759DA89}" type="datetimeFigureOut">
              <a:rPr lang="nl-NL" smtClean="0"/>
              <a:t>8-2-2015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0730-09BF-447A-BDEB-2185749830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0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57596/Communiceren_met_Lyn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937" y="3958388"/>
            <a:ext cx="9144000" cy="3705727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004B69"/>
                </a:solidFill>
              </a:rPr>
              <a:t>Lync</a:t>
            </a:r>
            <a:br>
              <a:rPr lang="nl-NL" b="1" dirty="0" smtClean="0">
                <a:solidFill>
                  <a:srgbClr val="004B69"/>
                </a:solidFill>
              </a:rPr>
            </a:br>
            <a:r>
              <a:rPr lang="nl-NL" b="1" dirty="0" smtClean="0">
                <a:solidFill>
                  <a:srgbClr val="004B69"/>
                </a:solidFill>
              </a:rPr>
              <a:t>Mobiel</a:t>
            </a:r>
            <a:br>
              <a:rPr lang="nl-NL" b="1" dirty="0" smtClean="0">
                <a:solidFill>
                  <a:srgbClr val="004B69"/>
                </a:solidFill>
              </a:rPr>
            </a:br>
            <a:r>
              <a:rPr lang="nl-NL" b="1" dirty="0" smtClean="0">
                <a:solidFill>
                  <a:srgbClr val="004B69"/>
                </a:solidFill>
              </a:rPr>
              <a:t/>
            </a:r>
            <a:br>
              <a:rPr lang="nl-NL" b="1" dirty="0" smtClean="0">
                <a:solidFill>
                  <a:srgbClr val="004B69"/>
                </a:solidFill>
              </a:rPr>
            </a:br>
            <a:endParaRPr lang="nl-NL" b="1" dirty="0">
              <a:solidFill>
                <a:srgbClr val="004B69"/>
              </a:solidFill>
            </a:endParaRPr>
          </a:p>
        </p:txBody>
      </p:sp>
      <p:pic>
        <p:nvPicPr>
          <p:cNvPr id="3" name="Tijdelijke aanduiding voor inhou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17" y="3466909"/>
            <a:ext cx="2613819" cy="26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58" y="1733333"/>
            <a:ext cx="2900892" cy="43513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mogelijk?: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30636" y="1423555"/>
            <a:ext cx="5157787" cy="552882"/>
          </a:xfrm>
        </p:spPr>
        <p:txBody>
          <a:bodyPr/>
          <a:lstStyle/>
          <a:p>
            <a:r>
              <a:rPr lang="nl-NL" dirty="0" smtClean="0"/>
              <a:t>Per groep en per persoon: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30635" y="2263632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Chatten</a:t>
            </a:r>
          </a:p>
          <a:p>
            <a:r>
              <a:rPr lang="nl-NL" dirty="0" smtClean="0"/>
              <a:t>Telefoneren</a:t>
            </a:r>
          </a:p>
          <a:p>
            <a:r>
              <a:rPr lang="nl-NL" dirty="0" smtClean="0"/>
              <a:t>Videogesprek</a:t>
            </a:r>
          </a:p>
          <a:p>
            <a:r>
              <a:rPr lang="nl-NL" dirty="0" smtClean="0"/>
              <a:t>E-mail sturen</a:t>
            </a:r>
          </a:p>
          <a:p>
            <a:endParaRPr lang="nl-NL" i="1" dirty="0"/>
          </a:p>
          <a:p>
            <a:r>
              <a:rPr lang="nl-NL" dirty="0" smtClean="0"/>
              <a:t>Dus: Per groep kun je samen telefonisch vergaderen of een videogesprek voeren</a:t>
            </a:r>
          </a:p>
        </p:txBody>
      </p:sp>
      <p:sp>
        <p:nvSpPr>
          <p:cNvPr id="11" name="PIJL-OMLAAG 10"/>
          <p:cNvSpPr/>
          <p:nvPr/>
        </p:nvSpPr>
        <p:spPr>
          <a:xfrm rot="8504835" flipV="1">
            <a:off x="7530752" y="334284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44745" y="1081089"/>
            <a:ext cx="5157787" cy="55288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Voorbeeldscherm voor sessie </a:t>
            </a:r>
            <a:br>
              <a:rPr lang="nl-NL" dirty="0" smtClean="0"/>
            </a:br>
            <a:r>
              <a:rPr lang="nl-NL" dirty="0" smtClean="0"/>
              <a:t>met 1 contactpersoon:</a:t>
            </a:r>
            <a:endParaRPr lang="nl-NL" dirty="0"/>
          </a:p>
        </p:txBody>
      </p:sp>
      <p:sp>
        <p:nvSpPr>
          <p:cNvPr id="14" name="PIJL-OMLAAG 13"/>
          <p:cNvSpPr/>
          <p:nvPr/>
        </p:nvSpPr>
        <p:spPr>
          <a:xfrm rot="8504835" flipV="1">
            <a:off x="8095964" y="335215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 rot="8504835" flipV="1">
            <a:off x="8624525" y="335215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8504835" flipV="1">
            <a:off x="9205307" y="334284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2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756467" cy="1325563"/>
          </a:xfrm>
        </p:spPr>
        <p:txBody>
          <a:bodyPr/>
          <a:lstStyle/>
          <a:p>
            <a:r>
              <a:rPr lang="nl-NL" dirty="0" smtClean="0"/>
              <a:t>Hoe kun je zien of </a:t>
            </a:r>
            <a:r>
              <a:rPr lang="nl-NL" dirty="0" smtClean="0"/>
              <a:t>iemand ‘Beschikbaar’ is (1)?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90506" y="3655160"/>
            <a:ext cx="4144817" cy="18430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dirty="0" smtClean="0"/>
              <a:t>Groen = Beschikbaar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 smtClean="0"/>
              <a:t>Geel = Afwezig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 smtClean="0"/>
              <a:t>Grijs = Offline</a:t>
            </a:r>
            <a:endParaRPr lang="nl-NL" sz="3200" b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596951"/>
            <a:ext cx="3036957" cy="4555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IJL-OMLAAG 7"/>
          <p:cNvSpPr/>
          <p:nvPr/>
        </p:nvSpPr>
        <p:spPr>
          <a:xfrm rot="5400000" flipV="1">
            <a:off x="5926137" y="380712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5400000" flipV="1">
            <a:off x="5977154" y="427601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020593" y="508779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863311" y="1532150"/>
            <a:ext cx="3345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Groepsmap</a:t>
            </a:r>
            <a:r>
              <a:rPr lang="nl-NL" dirty="0"/>
              <a:t>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088976" cy="1325563"/>
          </a:xfrm>
        </p:spPr>
        <p:txBody>
          <a:bodyPr/>
          <a:lstStyle/>
          <a:p>
            <a:r>
              <a:rPr lang="nl-NL" dirty="0" smtClean="0"/>
              <a:t>Hoe kun je zien of </a:t>
            </a:r>
            <a:r>
              <a:rPr lang="nl-NL" dirty="0" smtClean="0"/>
              <a:t>iemand ‘Beschikbaar’ is (2)?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6876" y="1515805"/>
            <a:ext cx="4190411" cy="467969"/>
          </a:xfrm>
        </p:spPr>
        <p:txBody>
          <a:bodyPr>
            <a:noAutofit/>
          </a:bodyPr>
          <a:lstStyle/>
          <a:p>
            <a:r>
              <a:rPr lang="nl-NL" sz="3200" b="0" dirty="0" smtClean="0">
                <a:latin typeface="+mj-lt"/>
              </a:rPr>
              <a:t>Communicatievensters: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75" y="2053829"/>
            <a:ext cx="2555814" cy="3833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3" y="2053829"/>
            <a:ext cx="2524172" cy="378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IJL-OMLAAG 7"/>
          <p:cNvSpPr/>
          <p:nvPr/>
        </p:nvSpPr>
        <p:spPr>
          <a:xfrm rot="5400000" flipV="1">
            <a:off x="2649257" y="307627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5400000" flipV="1">
            <a:off x="2658747" y="353651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7640838" flipV="1">
            <a:off x="6375933" y="311477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7640838" flipV="1">
            <a:off x="9033838" y="308378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6597464" y="1426625"/>
            <a:ext cx="366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Klik op contactpersoon en je ziet status in communicatievenster:</a:t>
            </a:r>
            <a:endParaRPr lang="nl-NL" dirty="0"/>
          </a:p>
        </p:txBody>
      </p:sp>
      <p:pic>
        <p:nvPicPr>
          <p:cNvPr id="14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20" y="2040060"/>
            <a:ext cx="2848133" cy="42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kstvak 14"/>
          <p:cNvSpPr txBox="1"/>
          <p:nvPr/>
        </p:nvSpPr>
        <p:spPr>
          <a:xfrm>
            <a:off x="542985" y="2577684"/>
            <a:ext cx="200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Chatvenster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16" name="PIJL-OMLAAG 15"/>
          <p:cNvSpPr/>
          <p:nvPr/>
        </p:nvSpPr>
        <p:spPr>
          <a:xfrm rot="7318345" flipV="1">
            <a:off x="3296291" y="55201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901673" y="5182538"/>
            <a:ext cx="2004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Let ook op signalen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80328" y="3143816"/>
            <a:ext cx="153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Grijs = Offline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84309" y="3587723"/>
            <a:ext cx="213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Groen = Beschikbaar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645991" y="5241219"/>
            <a:ext cx="21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 contactpersoon beschikbaar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1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een chat er 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Zelfde als alle bekende chatkanalen</a:t>
            </a:r>
          </a:p>
          <a:p>
            <a:r>
              <a:rPr lang="nl-NL" dirty="0" smtClean="0"/>
              <a:t>Dus leerlingen voelen zich er in thuis</a:t>
            </a:r>
          </a:p>
          <a:p>
            <a:r>
              <a:rPr lang="nl-NL" dirty="0" smtClean="0"/>
              <a:t>Met Lync echter meer mogelijk zoals samen telefoonvergadering of video vergadering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91" y="1027906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IJL-OMLAAG 6"/>
          <p:cNvSpPr/>
          <p:nvPr/>
        </p:nvSpPr>
        <p:spPr>
          <a:xfrm rot="3235833" flipV="1">
            <a:off x="8387835" y="130733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3452576" flipV="1">
            <a:off x="8975628" y="145169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0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 vergadering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Zorg dat camera en microfoon aan staan (is voor mobiele apparaten al standaard)</a:t>
            </a:r>
          </a:p>
          <a:p>
            <a:r>
              <a:rPr lang="nl-NL" dirty="0" smtClean="0"/>
              <a:t>Camera standaard alleen beschikbaar met </a:t>
            </a:r>
            <a:r>
              <a:rPr lang="nl-NL" dirty="0" err="1" smtClean="0"/>
              <a:t>Wifi</a:t>
            </a:r>
            <a:r>
              <a:rPr lang="nl-NL" dirty="0" smtClean="0"/>
              <a:t>..</a:t>
            </a:r>
          </a:p>
          <a:p>
            <a:r>
              <a:rPr lang="nl-NL" dirty="0" smtClean="0"/>
              <a:t>Via ‘Mijn info’ is dit aan te passen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</p:spPr>
      </p:pic>
      <p:sp>
        <p:nvSpPr>
          <p:cNvPr id="6" name="PIJL-OMLAAG 5"/>
          <p:cNvSpPr/>
          <p:nvPr/>
        </p:nvSpPr>
        <p:spPr>
          <a:xfrm rot="7318345" flipV="1">
            <a:off x="7026627" y="558247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359893" y="5175133"/>
            <a:ext cx="202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Camera Hans staat niet aan!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8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info voor instellingen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Bij Mijn info kun je:</a:t>
            </a:r>
          </a:p>
          <a:p>
            <a:r>
              <a:rPr lang="nl-NL" dirty="0" smtClean="0"/>
              <a:t>Een opmerking plaatsen in de tekstballon</a:t>
            </a:r>
            <a:endParaRPr lang="nl-NL" dirty="0" smtClean="0"/>
          </a:p>
          <a:p>
            <a:r>
              <a:rPr lang="nl-NL" dirty="0" smtClean="0"/>
              <a:t>De</a:t>
            </a:r>
            <a:r>
              <a:rPr lang="nl-NL" dirty="0"/>
              <a:t> </a:t>
            </a:r>
            <a:r>
              <a:rPr lang="nl-NL" dirty="0" smtClean="0"/>
              <a:t>status aanpassen</a:t>
            </a:r>
          </a:p>
          <a:p>
            <a:r>
              <a:rPr lang="nl-NL" dirty="0" smtClean="0"/>
              <a:t>De opties aanpassen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IJL-OMLAAG 5"/>
          <p:cNvSpPr/>
          <p:nvPr/>
        </p:nvSpPr>
        <p:spPr>
          <a:xfrm rot="5400000" flipV="1">
            <a:off x="8244238" y="265922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5400000" flipV="1">
            <a:off x="6902112" y="3850719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5400000" flipV="1">
            <a:off x="6902112" y="440143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9128548" flipV="1">
            <a:off x="9373383" y="539896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5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status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Via ‘Mijn info’ kun je de status van het moment instellen:</a:t>
            </a:r>
          </a:p>
          <a:p>
            <a:r>
              <a:rPr lang="nl-NL" dirty="0" smtClean="0"/>
              <a:t>Beschikbaar</a:t>
            </a:r>
          </a:p>
          <a:p>
            <a:r>
              <a:rPr lang="nl-NL" dirty="0" smtClean="0"/>
              <a:t>Bezet</a:t>
            </a:r>
          </a:p>
          <a:p>
            <a:r>
              <a:rPr lang="nl-NL" dirty="0" smtClean="0"/>
              <a:t>Niet storen</a:t>
            </a:r>
          </a:p>
          <a:p>
            <a:r>
              <a:rPr lang="nl-NL" dirty="0" smtClean="0"/>
              <a:t>Zo terug</a:t>
            </a:r>
          </a:p>
          <a:p>
            <a:r>
              <a:rPr lang="nl-NL" dirty="0" smtClean="0"/>
              <a:t>Niet op het werk</a:t>
            </a:r>
          </a:p>
          <a:p>
            <a:r>
              <a:rPr lang="nl-NL" dirty="0" smtClean="0"/>
              <a:t>Als afwezig weergeven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IJL-OMLAAG 5"/>
          <p:cNvSpPr/>
          <p:nvPr/>
        </p:nvSpPr>
        <p:spPr>
          <a:xfrm rot="5400000" flipV="1">
            <a:off x="6869143" y="2754685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5400000" flipV="1">
            <a:off x="6869143" y="316925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5400000" flipV="1">
            <a:off x="6885628" y="357048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 rot="5400000" flipV="1">
            <a:off x="6869143" y="394918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902112" y="430943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902863" y="468036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Opties instellen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Via ‘Mijn info’ kun je bij de ‘Opties’ komen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LET OP:</a:t>
            </a:r>
            <a:br>
              <a:rPr lang="nl-NL" dirty="0" smtClean="0"/>
            </a:br>
            <a:r>
              <a:rPr lang="nl-NL" dirty="0" smtClean="0"/>
              <a:t>Standaard staat ‘Spraak en video’ op: ‘</a:t>
            </a:r>
            <a:r>
              <a:rPr lang="nl-NL" dirty="0" err="1" smtClean="0"/>
              <a:t>Wifi</a:t>
            </a:r>
            <a:r>
              <a:rPr lang="nl-NL" dirty="0" smtClean="0"/>
              <a:t> vereist’ </a:t>
            </a:r>
          </a:p>
          <a:p>
            <a:pPr marL="0" indent="0">
              <a:buNone/>
            </a:pPr>
            <a:r>
              <a:rPr lang="nl-NL" dirty="0" smtClean="0"/>
              <a:t>Als je een goede 4G verbinding hebt kun je spraak en/of video uitvinken (let op je databundel).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09" y="1690688"/>
            <a:ext cx="2008091" cy="301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8" y="1607416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IJL-OMLAAG 6"/>
          <p:cNvSpPr/>
          <p:nvPr/>
        </p:nvSpPr>
        <p:spPr>
          <a:xfrm rot="8752860" flipV="1">
            <a:off x="8197104" y="310255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232308" y="657974"/>
            <a:ext cx="234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Spraak uitgezet i.v.m. telefonisch vergaderen alleen met Wi-Fi: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688609" y="657974"/>
            <a:ext cx="234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 kunt ook de profielfoto’s uit of inschakelen:</a:t>
            </a:r>
            <a:endParaRPr lang="nl-NL" dirty="0"/>
          </a:p>
        </p:txBody>
      </p:sp>
      <p:sp>
        <p:nvSpPr>
          <p:cNvPr id="9" name="PIJL-OMLAAG 8"/>
          <p:cNvSpPr/>
          <p:nvPr/>
        </p:nvSpPr>
        <p:spPr>
          <a:xfrm rot="8752860" flipV="1">
            <a:off x="10967529" y="217985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53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voor vergaderen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Wanneer je in Outlook een vergadering hebt gepland, staat het ook in de </a:t>
            </a:r>
            <a:r>
              <a:rPr lang="nl-NL" dirty="0" err="1" smtClean="0"/>
              <a:t>app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IJL-OMLAAG 5"/>
          <p:cNvSpPr/>
          <p:nvPr/>
        </p:nvSpPr>
        <p:spPr>
          <a:xfrm rot="8752860" flipV="1">
            <a:off x="8664695" y="525347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3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070" y="938558"/>
            <a:ext cx="10515600" cy="1468891"/>
          </a:xfrm>
        </p:spPr>
        <p:txBody>
          <a:bodyPr>
            <a:normAutofit/>
          </a:bodyPr>
          <a:lstStyle/>
          <a:p>
            <a:r>
              <a:rPr lang="nl-NL" sz="8000" dirty="0" smtClean="0"/>
              <a:t>Veel succes met Lync!!</a:t>
            </a:r>
            <a:endParaRPr lang="nl-NL" sz="8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2107" y="2695742"/>
            <a:ext cx="10515600" cy="3231333"/>
          </a:xfrm>
        </p:spPr>
        <p:txBody>
          <a:bodyPr>
            <a:noAutofit/>
          </a:bodyPr>
          <a:lstStyle/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Ondersteuning nodig:</a:t>
            </a:r>
          </a:p>
          <a:p>
            <a:pPr algn="ctr"/>
            <a:r>
              <a:rPr lang="nl-NL" sz="3600" dirty="0" smtClean="0">
                <a:solidFill>
                  <a:schemeClr val="tx1"/>
                </a:solidFill>
                <a:hlinkClick r:id="rId2"/>
              </a:rPr>
              <a:t>Arrangement Communiceren met Lync</a:t>
            </a:r>
            <a:endParaRPr lang="nl-NL" sz="3600" dirty="0" smtClean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http://maken.wikiwijs.nl/57596/Communiceren_met_Lync</a:t>
            </a:r>
            <a:endParaRPr lang="nl-NL" sz="1400" dirty="0" smtClean="0">
              <a:solidFill>
                <a:schemeClr val="tx1"/>
              </a:solidFill>
            </a:endParaRPr>
          </a:p>
          <a:p>
            <a:pPr algn="ctr"/>
            <a:r>
              <a:rPr lang="nl-NL" sz="3600" dirty="0" smtClean="0">
                <a:solidFill>
                  <a:schemeClr val="tx1"/>
                </a:solidFill>
              </a:rPr>
              <a:t>Voor workshop/training:</a:t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Neem contact op met je i-coach </a:t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elo@nordwincollege.nl</a:t>
            </a: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met Lync Mobiel?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2604" y="1751751"/>
            <a:ext cx="10515600" cy="3350185"/>
          </a:xfrm>
        </p:spPr>
        <p:txBody>
          <a:bodyPr>
            <a:normAutofit/>
          </a:bodyPr>
          <a:lstStyle/>
          <a:p>
            <a:r>
              <a:rPr lang="nl-NL" dirty="0" smtClean="0"/>
              <a:t>Contactpersonen toevoegen  (binnen Nordwin College)</a:t>
            </a:r>
          </a:p>
          <a:p>
            <a:r>
              <a:rPr lang="nl-NL" dirty="0" smtClean="0"/>
              <a:t>Chatten met de hele groep of met één deelnemer</a:t>
            </a:r>
          </a:p>
          <a:p>
            <a:r>
              <a:rPr lang="nl-NL" dirty="0" smtClean="0"/>
              <a:t>Telefonisch vergaderen </a:t>
            </a:r>
          </a:p>
          <a:p>
            <a:r>
              <a:rPr lang="nl-NL" dirty="0" smtClean="0"/>
              <a:t>Video gesprek starten</a:t>
            </a:r>
          </a:p>
          <a:p>
            <a:r>
              <a:rPr lang="nl-NL" dirty="0" smtClean="0"/>
              <a:t>Kijken of er een vergadering gepland is</a:t>
            </a:r>
            <a:endParaRPr lang="nl-NL" dirty="0"/>
          </a:p>
          <a:p>
            <a:r>
              <a:rPr lang="nl-NL" dirty="0" smtClean="0"/>
              <a:t>Email bericht sturen naar contactpersoon/contactpersonen</a:t>
            </a:r>
          </a:p>
        </p:txBody>
      </p:sp>
      <p:sp>
        <p:nvSpPr>
          <p:cNvPr id="4" name="PIJL-OMLAAG 3"/>
          <p:cNvSpPr/>
          <p:nvPr/>
        </p:nvSpPr>
        <p:spPr>
          <a:xfrm rot="5400000" flipV="1">
            <a:off x="427758" y="174048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 rot="5400000" flipV="1">
            <a:off x="474517" y="226607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 rot="5400000" flipV="1">
            <a:off x="505937" y="279166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5400000" flipV="1">
            <a:off x="526719" y="3275476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5400000" flipV="1">
            <a:off x="564819" y="382439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576942" y="430882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achebekje 8"/>
          <p:cNvSpPr/>
          <p:nvPr/>
        </p:nvSpPr>
        <p:spPr>
          <a:xfrm>
            <a:off x="6858000" y="4894118"/>
            <a:ext cx="1413164" cy="99752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kom je aan de Lync </a:t>
            </a:r>
            <a:r>
              <a:rPr lang="nl-NL" dirty="0" err="1" smtClean="0"/>
              <a:t>app</a:t>
            </a:r>
            <a:r>
              <a:rPr lang="nl-NL" dirty="0"/>
              <a:t>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Gratis te downloaden van ‘</a:t>
            </a:r>
            <a:r>
              <a:rPr lang="nl-NL" dirty="0" err="1" smtClean="0"/>
              <a:t>app</a:t>
            </a:r>
            <a:r>
              <a:rPr lang="nl-NL" dirty="0" smtClean="0"/>
              <a:t> stores’ Android, Apple en Windows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7588" y="2711305"/>
            <a:ext cx="2781300" cy="3219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2711305"/>
            <a:ext cx="4869439" cy="267341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963" y="784174"/>
            <a:ext cx="2638425" cy="4057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kstvak 15"/>
          <p:cNvSpPr txBox="1"/>
          <p:nvPr/>
        </p:nvSpPr>
        <p:spPr>
          <a:xfrm>
            <a:off x="2658633" y="5691398"/>
            <a:ext cx="24765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De </a:t>
            </a:r>
            <a:r>
              <a:rPr lang="nl-NL" dirty="0" err="1" smtClean="0"/>
              <a:t>app</a:t>
            </a:r>
            <a:r>
              <a:rPr lang="nl-NL" dirty="0" smtClean="0"/>
              <a:t> heeft een gunstige beoordeling!</a:t>
            </a:r>
            <a:endParaRPr lang="nl-NL" dirty="0"/>
          </a:p>
        </p:txBody>
      </p:sp>
      <p:sp>
        <p:nvSpPr>
          <p:cNvPr id="17" name="PIJL-OMLAAG 16"/>
          <p:cNvSpPr/>
          <p:nvPr/>
        </p:nvSpPr>
        <p:spPr>
          <a:xfrm rot="4454636" flipV="1">
            <a:off x="4068765" y="5066213"/>
            <a:ext cx="309273" cy="5912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4454636" flipV="1">
            <a:off x="9309463" y="3369031"/>
            <a:ext cx="309273" cy="5912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6097588" y="1495979"/>
            <a:ext cx="1943099" cy="92333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Smartphone met:</a:t>
            </a:r>
            <a:endParaRPr lang="nl-NL" b="1" dirty="0"/>
          </a:p>
          <a:p>
            <a:r>
              <a:rPr lang="nl-NL" dirty="0"/>
              <a:t>Camera</a:t>
            </a:r>
          </a:p>
          <a:p>
            <a:r>
              <a:rPr lang="nl-NL" dirty="0" smtClean="0"/>
              <a:t>Microfoon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7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83" y="1393248"/>
            <a:ext cx="2456392" cy="368458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Aanmelden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7" y="1406238"/>
            <a:ext cx="5157787" cy="823912"/>
          </a:xfrm>
        </p:spPr>
        <p:txBody>
          <a:bodyPr/>
          <a:lstStyle/>
          <a:p>
            <a:r>
              <a:rPr lang="nl-NL" dirty="0" smtClean="0"/>
              <a:t>Gebruik je </a:t>
            </a:r>
            <a:r>
              <a:rPr lang="nl-NL" dirty="0" err="1" smtClean="0"/>
              <a:t>Nordwin</a:t>
            </a:r>
            <a:r>
              <a:rPr lang="nl-NL" dirty="0" smtClean="0"/>
              <a:t> account: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Nw</a:t>
            </a:r>
            <a:r>
              <a:rPr lang="nl-NL" dirty="0" smtClean="0"/>
              <a:t> (roostercode)</a:t>
            </a:r>
          </a:p>
          <a:p>
            <a:r>
              <a:rPr lang="nl-NL" dirty="0" smtClean="0"/>
              <a:t>Wachtwoord</a:t>
            </a:r>
          </a:p>
          <a:p>
            <a:endParaRPr lang="nl-NL" dirty="0"/>
          </a:p>
          <a:p>
            <a:r>
              <a:rPr lang="nl-NL" dirty="0" smtClean="0"/>
              <a:t>Zorg dat ‘Mijn wachtwoord opslaan’ ingesteld staat</a:t>
            </a:r>
          </a:p>
          <a:p>
            <a:endParaRPr lang="nl-NL" dirty="0"/>
          </a:p>
          <a:p>
            <a:r>
              <a:rPr lang="nl-NL" dirty="0" smtClean="0"/>
              <a:t>Meld je aan…</a:t>
            </a:r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 rot="5400000" flipV="1">
            <a:off x="6917660" y="209463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5400000" flipV="1">
            <a:off x="6917660" y="2459467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920171" y="2825100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7010551" y="365781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zamelen 4"/>
          <p:cNvSpPr/>
          <p:nvPr/>
        </p:nvSpPr>
        <p:spPr>
          <a:xfrm>
            <a:off x="10583950" y="4347369"/>
            <a:ext cx="771438" cy="104948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Aanmelding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Eerste keer kan even tijd kosten…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3028374"/>
            <a:ext cx="5157787" cy="1204480"/>
          </a:xfrm>
        </p:spPr>
        <p:txBody>
          <a:bodyPr/>
          <a:lstStyle/>
          <a:p>
            <a:r>
              <a:rPr lang="nl-NL" dirty="0" smtClean="0"/>
              <a:t>Zorg voor goede Wi-Fi of 4G bij eerste aanmelding</a:t>
            </a:r>
            <a:endParaRPr lang="nl-NL" dirty="0"/>
          </a:p>
        </p:txBody>
      </p:sp>
      <p:pic>
        <p:nvPicPr>
          <p:cNvPr id="7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00" y="1027906"/>
            <a:ext cx="2900892" cy="4351338"/>
          </a:xfrm>
        </p:spPr>
      </p:pic>
      <p:sp>
        <p:nvSpPr>
          <p:cNvPr id="6" name="Stroomdiagram: Verzamelen 5"/>
          <p:cNvSpPr/>
          <p:nvPr/>
        </p:nvSpPr>
        <p:spPr>
          <a:xfrm>
            <a:off x="10583950" y="4347369"/>
            <a:ext cx="771438" cy="104948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5400000" flipV="1">
            <a:off x="7645024" y="3391623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1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ziet Lync mobiel</a:t>
            </a:r>
            <a:br>
              <a:rPr lang="nl-NL" dirty="0" smtClean="0"/>
            </a:br>
            <a:r>
              <a:rPr lang="nl-NL" dirty="0" smtClean="0"/>
              <a:t>er uit: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 boven naar beneden: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Zoekvenster contactpersonen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Alle medewerkers Nordwin College zijn vindbaar</a:t>
            </a:r>
            <a:r>
              <a:rPr lang="nl-NL" i="1" dirty="0" smtClean="0"/>
              <a:t>…</a:t>
            </a:r>
          </a:p>
          <a:p>
            <a:r>
              <a:rPr lang="nl-NL" dirty="0" smtClean="0"/>
              <a:t>Mappen met contactpersonen</a:t>
            </a:r>
          </a:p>
          <a:p>
            <a:r>
              <a:rPr lang="nl-NL" dirty="0" smtClean="0"/>
              <a:t>Snel menu om direct te kunnen communiceren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70" y="1228725"/>
            <a:ext cx="2456392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IJL-OMLAAG 8"/>
          <p:cNvSpPr/>
          <p:nvPr/>
        </p:nvSpPr>
        <p:spPr>
          <a:xfrm rot="5400000" flipV="1">
            <a:off x="6813453" y="171969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888185" y="2437535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948560" y="450287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0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62" y="2403151"/>
            <a:ext cx="2524339" cy="378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4" y="2403151"/>
            <a:ext cx="2456968" cy="368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voor zoeken naar contactpersonen: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71731" y="1373007"/>
            <a:ext cx="5550621" cy="823912"/>
          </a:xfrm>
        </p:spPr>
        <p:txBody>
          <a:bodyPr>
            <a:normAutofit/>
          </a:bodyPr>
          <a:lstStyle/>
          <a:p>
            <a:r>
              <a:rPr lang="nl-NL" dirty="0" smtClean="0"/>
              <a:t>Personen staan 3 keer in het systeem,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kies het adres geschikt voor ‘Lync-gesprek’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1" y="2883694"/>
            <a:ext cx="2203978" cy="330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IJL-OMLAAG 9"/>
          <p:cNvSpPr/>
          <p:nvPr/>
        </p:nvSpPr>
        <p:spPr>
          <a:xfrm rot="7684164" flipV="1">
            <a:off x="4697651" y="4739837"/>
            <a:ext cx="342902" cy="4779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7600820" flipV="1">
            <a:off x="7776695" y="4878732"/>
            <a:ext cx="342902" cy="4779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7462014" y="2033819"/>
            <a:ext cx="22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Deze is goed:</a:t>
            </a:r>
            <a:endParaRPr lang="nl-NL" i="1" dirty="0"/>
          </a:p>
        </p:txBody>
      </p:sp>
      <p:sp>
        <p:nvSpPr>
          <p:cNvPr id="14" name="Rechthoek 13"/>
          <p:cNvSpPr/>
          <p:nvPr/>
        </p:nvSpPr>
        <p:spPr>
          <a:xfrm>
            <a:off x="1415587" y="437579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25986" y="4081415"/>
            <a:ext cx="22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Deze is fout: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8568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Mappen</a:t>
            </a:r>
            <a:br>
              <a:rPr lang="nl-NL" dirty="0" smtClean="0"/>
            </a:br>
            <a:r>
              <a:rPr lang="nl-NL" dirty="0" smtClean="0"/>
              <a:t>Favorieten en groepen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172565"/>
            <a:ext cx="5157787" cy="3684588"/>
          </a:xfrm>
        </p:spPr>
        <p:txBody>
          <a:bodyPr>
            <a:normAutofit/>
          </a:bodyPr>
          <a:lstStyle/>
          <a:p>
            <a:r>
              <a:rPr lang="nl-NL" dirty="0" smtClean="0"/>
              <a:t>Contactpersonen kun je via zoekvenster opslaan in Favorieten</a:t>
            </a:r>
            <a:endParaRPr lang="nl-NL" dirty="0"/>
          </a:p>
          <a:p>
            <a:r>
              <a:rPr lang="nl-NL" dirty="0"/>
              <a:t>I</a:t>
            </a:r>
            <a:r>
              <a:rPr lang="nl-NL" dirty="0" smtClean="0"/>
              <a:t>ngedeeld bij een groep? Dan staat de groepsmap klaar </a:t>
            </a:r>
            <a:r>
              <a:rPr lang="nl-NL" i="1" dirty="0" smtClean="0"/>
              <a:t>(hier Workshop Lync)</a:t>
            </a:r>
          </a:p>
          <a:p>
            <a:r>
              <a:rPr lang="nl-NL" dirty="0" smtClean="0"/>
              <a:t>Klik op titel van de map en je ziet de deelnemers</a:t>
            </a:r>
          </a:p>
        </p:txBody>
      </p:sp>
      <p:sp>
        <p:nvSpPr>
          <p:cNvPr id="9" name="PIJL-OMLAAG 8"/>
          <p:cNvSpPr/>
          <p:nvPr/>
        </p:nvSpPr>
        <p:spPr>
          <a:xfrm rot="5400000" flipV="1">
            <a:off x="6881007" y="226608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 flipV="1">
            <a:off x="6881007" y="2671834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935200" y="410837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42" y="801327"/>
            <a:ext cx="3227292" cy="484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1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81" y="5136863"/>
            <a:ext cx="2743200" cy="476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81" y="3367811"/>
            <a:ext cx="2933700" cy="323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Sessie starten: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30636" y="1423555"/>
            <a:ext cx="5157787" cy="552882"/>
          </a:xfrm>
        </p:spPr>
        <p:txBody>
          <a:bodyPr/>
          <a:lstStyle/>
          <a:p>
            <a:r>
              <a:rPr lang="nl-NL" dirty="0" smtClean="0"/>
              <a:t>Per groep of per persoon: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63085" y="2130136"/>
            <a:ext cx="5157787" cy="3684588"/>
          </a:xfrm>
        </p:spPr>
        <p:txBody>
          <a:bodyPr>
            <a:normAutofit/>
          </a:bodyPr>
          <a:lstStyle/>
          <a:p>
            <a:r>
              <a:rPr lang="nl-NL" dirty="0" smtClean="0"/>
              <a:t>Als je met de hele groep een sessie wilt starten klik je op het icoontje naast groepsnaam</a:t>
            </a:r>
          </a:p>
          <a:p>
            <a:endParaRPr lang="nl-NL" i="1" dirty="0"/>
          </a:p>
          <a:p>
            <a:r>
              <a:rPr lang="nl-NL" dirty="0" smtClean="0"/>
              <a:t>Als je met één contactpersoon of groepsdeelnemer een sessie wilt beginnen klik je op de naam</a:t>
            </a:r>
          </a:p>
        </p:txBody>
      </p:sp>
      <p:sp>
        <p:nvSpPr>
          <p:cNvPr id="9" name="PIJL-OMLAAG 8"/>
          <p:cNvSpPr/>
          <p:nvPr/>
        </p:nvSpPr>
        <p:spPr>
          <a:xfrm rot="15509100" flipV="1">
            <a:off x="4058058" y="3236961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5315647" flipV="1">
            <a:off x="2702828" y="5021702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5400000" flipV="1">
            <a:off x="6834561" y="2632508"/>
            <a:ext cx="342902" cy="4779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44745" y="1081089"/>
            <a:ext cx="5157787" cy="55288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Scherm voor sessie met 1 contactpersoon: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9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nc" id="{51DA5FE2-0EC2-479C-8C01-814BF5279DEE}" vid="{8348C0CA-6B09-445A-B19D-8EC55AE0F9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1A8E7FB908F44A135FD8C2A0C995F" ma:contentTypeVersion="1" ma:contentTypeDescription="Create a new document." ma:contentTypeScope="" ma:versionID="10189c5e9d38d1d7179835d1d7b0c76f">
  <xsd:schema xmlns:xsd="http://www.w3.org/2001/XMLSchema" xmlns:xs="http://www.w3.org/2001/XMLSchema" xmlns:p="http://schemas.microsoft.com/office/2006/metadata/properties" xmlns:ns3="7467272d-202b-4447-a544-145ffde2131c" targetNamespace="http://schemas.microsoft.com/office/2006/metadata/properties" ma:root="true" ma:fieldsID="1de238f0c997d3e3006e498eae53f6ca" ns3:_="">
    <xsd:import namespace="7467272d-202b-4447-a544-145ffde2131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272d-202b-4447-a544-145ffde213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05A13A-7401-4AD7-9C7B-DF912D122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7272d-202b-4447-a544-145ffde21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7BA1F-DEC4-43AF-B847-E1901F5A7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1EA1C-7093-4E5E-8454-B8B8A791FB2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467272d-202b-4447-a544-145ffde213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Words>540</Words>
  <Application>Microsoft Office PowerPoint</Application>
  <PresentationFormat>Breedbeeld</PresentationFormat>
  <Paragraphs>103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Lync Mobiel  </vt:lpstr>
      <vt:lpstr>Wat kun je met Lync Mobiel?</vt:lpstr>
      <vt:lpstr>Hoe kom je aan de Lync app?</vt:lpstr>
      <vt:lpstr>Aanmelden</vt:lpstr>
      <vt:lpstr>Aanmelding</vt:lpstr>
      <vt:lpstr>Zo ziet Lync mobiel er uit:</vt:lpstr>
      <vt:lpstr>TIP voor zoeken naar contactpersonen:</vt:lpstr>
      <vt:lpstr>Mappen Favorieten en groepen</vt:lpstr>
      <vt:lpstr>Sessie starten:</vt:lpstr>
      <vt:lpstr>Wat is er mogelijk?:</vt:lpstr>
      <vt:lpstr>Hoe kun je zien of iemand ‘Beschikbaar’ is (1)?</vt:lpstr>
      <vt:lpstr>Hoe kun je zien of iemand ‘Beschikbaar’ is (2)?</vt:lpstr>
      <vt:lpstr>Hoe ziet een chat er uit?</vt:lpstr>
      <vt:lpstr>Video vergadering</vt:lpstr>
      <vt:lpstr>Mijn info voor instellingen</vt:lpstr>
      <vt:lpstr>Mijn status</vt:lpstr>
      <vt:lpstr>Opties instellen</vt:lpstr>
      <vt:lpstr>Agenda voor vergaderen</vt:lpstr>
      <vt:lpstr>Veel succes met Lync!!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N@Tschool!</dc:title>
  <dc:creator>Hans Thalen</dc:creator>
  <cp:lastModifiedBy>bert plaat</cp:lastModifiedBy>
  <cp:revision>141</cp:revision>
  <dcterms:created xsi:type="dcterms:W3CDTF">2013-12-18T09:09:21Z</dcterms:created>
  <dcterms:modified xsi:type="dcterms:W3CDTF">2015-02-08T12:25:12Z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0x010100D3D1A8E7FB908F44A135FD8C2A0C995F</vt:lpwstr>
  </property>
</Properties>
</file>