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476672"/>
            <a:ext cx="6622504" cy="1080120"/>
          </a:xfrm>
          <a:prstGeom prst="rect">
            <a:avLst/>
          </a:prstGeom>
        </p:spPr>
        <p:txBody>
          <a:bodyPr/>
          <a:lstStyle>
            <a:lvl1pPr algn="l">
              <a:defRPr b="1" baseline="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28800"/>
            <a:ext cx="6624736" cy="45365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17-11-2014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38830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B0CD1B-C2FD-45DF-807E-914FB294102F}" type="datetimeFigureOut">
              <a:rPr lang="nl-NL" smtClean="0"/>
              <a:pPr/>
              <a:t>17-11-2014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2ED994-FB84-48EF-B922-B86E3C96A3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1004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1584175"/>
          </a:xfrm>
        </p:spPr>
        <p:txBody>
          <a:bodyPr/>
          <a:lstStyle/>
          <a:p>
            <a:pPr algn="ctr"/>
            <a:r>
              <a:rPr lang="nl-NL" dirty="0" smtClean="0"/>
              <a:t>Vakkennis</a:t>
            </a:r>
            <a:br>
              <a:rPr lang="nl-NL" dirty="0" smtClean="0"/>
            </a:br>
            <a:r>
              <a:rPr lang="nl-NL" dirty="0" smtClean="0"/>
              <a:t>Natuurbeheer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4" name="Picture 2" descr="http://www.dolfsnatuurblog.nl/wp-content/uploads/2013/04/steenuil-W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10024"/>
            <a:ext cx="4267200" cy="2847976"/>
          </a:xfrm>
          <a:prstGeom prst="rect">
            <a:avLst/>
          </a:prstGeom>
          <a:noFill/>
        </p:spPr>
      </p:pic>
      <p:pic>
        <p:nvPicPr>
          <p:cNvPr id="5" name="Picture 4" descr="http://www.sabiduriadelcorazon.org/espanol/images/flore%20fau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000372"/>
            <a:ext cx="3429000" cy="2571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152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Opdracht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Maak en presenteer in groepen van 2 personen een poster van een aangewezen dier dat beschrijving geeft over: </a:t>
            </a:r>
          </a:p>
          <a:p>
            <a:r>
              <a:rPr lang="nl-NL" dirty="0" smtClean="0"/>
              <a:t>	- Het biotoop/leefgebied van het dier.</a:t>
            </a:r>
          </a:p>
          <a:p>
            <a:r>
              <a:rPr lang="nl-NL" dirty="0" smtClean="0"/>
              <a:t>	- Het voedsel.</a:t>
            </a:r>
          </a:p>
          <a:p>
            <a:r>
              <a:rPr lang="nl-NL" dirty="0" smtClean="0"/>
              <a:t>	- Gevaren voor het diersoort.</a:t>
            </a:r>
          </a:p>
          <a:p>
            <a:r>
              <a:rPr lang="nl-NL" dirty="0" smtClean="0"/>
              <a:t>	- Hoe zou jij het diersoort bescherming </a:t>
            </a:r>
            <a:r>
              <a:rPr lang="nl-NL" dirty="0" smtClean="0"/>
              <a:t>	of </a:t>
            </a:r>
            <a:r>
              <a:rPr lang="nl-NL" dirty="0" smtClean="0"/>
              <a:t>een betere leefomgeving bieden.</a:t>
            </a:r>
          </a:p>
          <a:p>
            <a:r>
              <a:rPr lang="nl-NL" dirty="0" smtClean="0"/>
              <a:t>	- Wat is de relatie tussen het dier en </a:t>
            </a:r>
            <a:r>
              <a:rPr lang="nl-NL" dirty="0" smtClean="0"/>
              <a:t>	jouw </a:t>
            </a:r>
            <a:r>
              <a:rPr lang="nl-NL" dirty="0" smtClean="0"/>
              <a:t>vak?</a:t>
            </a:r>
            <a:endParaRPr lang="nl-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://upload.wikimedia.org/wikipedia/commons/f/f2/Hyla_arbore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576" cy="3600432"/>
          </a:xfrm>
          <a:prstGeom prst="rect">
            <a:avLst/>
          </a:prstGeom>
          <a:noFill/>
        </p:spPr>
      </p:pic>
      <p:pic>
        <p:nvPicPr>
          <p:cNvPr id="7" name="Tijdelijke aanduiding voor inhoud 6" descr="kleine_vos_op_lavendel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876"/>
            <a:ext cx="464343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data:image/jpeg;base64,/9j/4AAQSkZJRgABAQAAAQABAAD/2wCEAAkGBxQTEhUUExQUFhQXFxcUGBcVFxcVFBYYFxYXFxcVFhUYHCggGBomHBUVITEhJSksLi4uFx8zODMtNyguLisBCgoKDg0OGxAQGiwkICQsLCwsLywsLCwsLCwsLCwsLCwsLCwsLCwsLCwsLCwsLywsLCwsLCwsLCwsLCwsLCwsLP/AABEIAMQBAgMBIgACEQEDEQH/xAAbAAACAwEBAQAAAAAAAAAAAAADBAACBQEGB//EAD4QAAIBAwMBBgMFBwMDBQEAAAECEQADIQQSMUEFEyJRYXEygZFCobHR8AYUI1JiweFykvEzU6IHFWOy0kP/xAAZAQADAQEBAAAAAAAAAAAAAAABAgMABAX/xAAwEQACAgEDAgMHBAIDAAAAAAAAAQIRIQMSMUFRYXHwEyIygZGhwQQU0eFCsQVS8f/aAAwDAQACEQMRAD8A4Votta4atbNeWcYwFoN4UwpxS19qbeAWLUa3QlSmLa1m2BFWoR5pi4lCK0pmWsc02opIGKPbenjIyYcxVblDZqGXotmIRVHWrq1VvULCVU0WKWQ5plTQ5BRKFduVfdSzrW2mjhle9pixcpRbdFSg0UaQ8GoLmhbjVCTU2TOXM0IimEWas1mkkjJWKir26v3VWS1Vop0BoqBXd1HCUF1imaoFArhqoNMqk1DZpqMUtg0UrRUUUa0ooVQ1CMmpWh3QqVqBRm766HoAo6LSLJi4vmhl6I1uhRQ2hCg1Bdiqk0GJNOwMeVprjCuWRVmo7cGQMrVkEURaq9CsBoMRS9xagu1Y5oppmFy9WLTUdKopoIB1RV6i0YCmoKFiaYs2pFCciaa0ZrLkNArlmKGtuntRxSW6hNUY6yVDbqwNXWtGjMli1R3tiu2xUd6EkhoFBYoN1Ip1GFL3s00eCr0rViwNVuLR7duaI1is0QcWhewlXvJAolgQc0a/bxRisAoz1Y1w3SDR7FuTFGu6OlZTY6sV/eq5RP3WpWsXaxY2q7aNMotWt2BSz8A7CqpNUezT1u1XL1qmrAy0zMZa7Zt013dEW2K0qElGgDYoRamLgqq2KLlgyQPdViMVO4M1p6fRSKVNnRH9O5KzDIoy1p3NDFJ3UpUhJ6W0ERQu6M01aFMW7YpnkkkZu2Ks0xTd+3UVRFMsm4EEtkmm7KEUUAUzbAodR4sAy0nqLZFa+0UvqEquKyGUUZdtqOrVRkq9uoPkTCCG7irJcmqNbkUtuig7QIo0XFUK1bStIqz81SMsWW9q0i2mFMXYilRVqG6mLJ7hW60HFMC5K0BxmptNbcKsHdO3irXeIrEtAzNODUUNySKRlguYqULva7Q3I25CllqYSg27UCj22rIWAxaq95cUK01Ga5Ipm8FGzPbBoRuU6bc0G5ZqWWyLTYBOa0EXFL2rM00BAzTKxkgdpM1orfCilLDiqXjJrW0XjrOMaRfU6ikrhmm+4xS9y3mmykTnJyQuqmaI77aJZTNU1qzU3KiNYA99NVDVZLMUVUooCTZRBTNvFDRwDFMswiaarDVFd9cYSKGlzNFY4xTU6oMWJXEzSn79bVgpFxmJEKgiZ4IJBkfr1rQ0/YF7WSqEJamGdpO6OQijLAHk4Hqa9p2T+w+mtJDKbjEZZz4ieZEcH1qulp9WerpaOj+nW7WW6X/XovPx8Prk8Ke1mVZFtU4IFwWzK9TuBDqeOfSIMiln/a0AQwC+om4ueRkk/WRnr05+3f7N2tPq7bN/0LhG7ClgN3jh4k4JiZzgzisP9oLVkpcDppbcOVs/u93futC3cO91LHadwtAEwxYsIjI9OEVtM/1c7wkl2rB6DTdtWiSNyTjAx77YA944inO/Rj4WB8xOR655+X/HynsTSgmWJA5nJbHSBmeSB+Rr12j09kLI3mY3DeI+HO4uZMmfsxmoaujB8onOS1viil5Kj2WkgzkGMcjBPAJnFWdZ4K5xyPbp615Oz2wiLcMW+VkLeuOTETIdANsxhYHxVm6n9slVpVZAPCgmSOk3N4wT0jioLSglTZP9vFdT2p0h3GGTHOf8fqKHqNVbt4d0n0ZT+BryZtarUE75s2zJ2vde40tknu0IQ5PJgzTWl7Etrh99yed7MU5nFudsfWkm9GPmc8vZR7npNK6uAVyDwYIn60drApfTsAPywPpR+8kVy0iakivdCpQTcNSnqPYG5BmIoMxmowrhamglWTRlkql6TTL8Vm7oanUcxWpMpJqxi02KsqzS1oE053gAobUka1RGhaBfvgiga29IpFb3SkusE3IbN6j6SkVWmbN8LFBPuCPJum14ZrAvXoY1uaTWArHnWB2ksPNNKsNFdRYtDIvYoRuzVFIAoaP9KSSskPW3BgUVrc8Ulp7TsZRWPqAY+Z4rb0+mYLkZPlk/dQbpZHhFy6GXq7GPWlWYxW9e0IIy2TiAJg+R4il37Nt8y3tK494GKz14IZ6E3wZWntma9L2Z2C90QyuiRlvhYz0QESP9Ue3nXezO0EstC2lH9Q3MY9CT+Fej0HbSOMMPr+Iq2jqwky8NNaeeX69fgvodCLQVEUKqiABMY96dutj8z/cZq4Zbg/QoF5lQeKRHXkfdXakksDW27Z8+/wDVLT95pvMzggyAfP1r44dE0BTuEgNnAg8NHPHlz7Zr7H/6lftlprVlrIHe3XwJUm0mficjDR/KCZPpNfM9Bp7+su7lV3Vml70AIB5bgNoOAAF4AAxAi0ZbYldOEJe9J0l9WV7I7O3sEtLvaAZMBYxJny448ua9DrNFp7Qm4S5HAAKoPbn2rSVE0yFbQgdWYeI8/axjJxjmk9PojfJd8W14UY3HPP8ASP1Ga5NfXk1gSc4xdoy9L2X+8ksEW1aBgmJuXIzAZsx0npPE1q2dDbt4RFHSYkn3JyadJgQMAYEYHtQ0sk5rktyZw6mq5gzzRUzVLamc1oWNNia2zsJR1beKrbMGrEwKqGoZRipNSubhUrbwUGuuBihss0DUTEjmu27vhg81nqZM+ToUTimgw4pEPBrt2QZpoOwpmoboCms8XdxpYazzo2jujcKenLCHjcngJqbJC0natmZp/tTX7YWKHYYEUstPblsfW0NqT7nZpW4pJpspVUTNRbtklEPocVNam6gM5WtXsXs9rnjcRbPE4Le3p6/81RSjWQpSbpGfo+z3u8YUGCx4Hp6n0r0VjRW7aeFFJGS7EY98GPlThKqAOFECAM56AdJ8ok9aQ1V0gCBEmEU9TyWY9Y8ukjkkVyz1nxE7IaSjyWF0nLHHQFQPnBz55b7ua5cuAfZJ9SfuAHFKX9bsENBJIAnkZ6eXWlG1RZtvA/Q+XH3fRVuZTBrb4GR7Rj8KQa4CSD+MfPn8aDq7wUEknaM+2PfPtSli9glxlj9Jk1aEawZmlqVK+UECPX9etALlcqT8oj1EUl+/8RxHE/rrSt7XnIE+/wDej7NdAWeu7E7aEw52k4HWfY/2xW1qtd0Ek/h+VfKburOPlEfhW9+zvbpYhCc9GPX/AD+NdOnqOLpis2u0OwrN6BdVfOQPEsZkN0Pyj3oWrt2raBRAVRwuJ9yck+fU+lMXnP1x/j8PrXnO3L3SuzcqEZnNe765sTwjMny6T+XvW6tpQkLgYHyFYvZ+kKrvPLZ+X6mnf3jw7RzNefqanNkJztjIsA4q66fBqWTBn5UK9qjJA60FOuSeKKW1AJmijUgGOlIqCxiaO2noqWLMnRadwoaiKlhDupo2gTHlWfiNtwACCpRe7WpW2oWzPt3vFBouqtdRVnEsCKZQShmlxJAErduWApkhYzV9LZEg+Rol+x4iOlGK6hVGBrbe7imOzrRI3Hp+jTC6YAmr6sd2sjg5+tWUlFWiunqKPCEtWd7A9BUFwg4q2hbeD50R7XWoz1G8GnqOQRLhNG0xBJPlV+zkADbqf02lRJa//DTmDhmHtyo96VIEIyfBbszs4XPG/wD0weP5jPHtW1f1ESIGAMfyjgCPXOP+KHZulxIHdqB4QwggdPB9nHQ5zmKz9WVUeFjMyTMseBMcenH96i7eDrjGi9/XopOPhBJ884j3PHy96wh2iXdnY5wlsf6pMx95PXHlTVzTgA7iZJP+Tjr+dVS2gJIEzgY4xnB4xWjBKxhVwWe2T9jxZ/mYk/dgfWl21gViYmPX5D2GPxomsvRJ46x0z09ulZtnTsw3HC8x1OR4j5DOBzLeVXhBpWxQgvFxwQJnPWD+Ax8/bPLt/MA4nzx5UxfcKuMYA+cc/efrWU5B9sn69Pu++mvNmGiQsEen6mlb13P6n9c0MvuHr61oaLs7cw64z6jzHmOKyi2YSs6K5ckKpP3fKfL/ABXpewuw3RC9z4jnI8S+xmtfQIEIBC+mIP6860dRe2r0yOKvtSQhkWHLrnkCD+dYvasuVResmfQEflHzrR74W3K9CD9Dx99KNliBzgDz8yP15UznthYmo9qs6oBG3+RQv0EUitwBmAOYmm9JbZS09RP3VlLZO+TjP3TXBqZSZxvubtm4NoPOJNBLhjNKWgyNsgicfLpWrY0YVgZnqPWaME5KzUxK5aK+KjpqwycZruqv7nZOlJ3XKttjAplgeUw4JJAXn8KYkIvOTigdneFWY85ioLgafSfymhF3yFSSRf8Ad/WpU/fVGIqVe4Atk04CsSekj/NG0pBDDr0qi31eIAknb/uwCfnFW7wJ04n5VGnJI3DsXtErzxMU1avliY9qX1mUBHBMx18q7pnCkQc/FHsJ/Gnfw0LwxjU9nMGBmhm1ulCJPT2/U1Z9QSJJPoKd7NtwwdT4gDn5Z+6alxhlOuDI03Z20mOtF0+ictt2zP0H9RPQVpqv8XwxByCeAPtT+uoFc7V1zsy6bTrN24JlohRHxP8ALMfjgFYbrt8f6LaenuGNLoksK1wyzD7WfpbUdfXn24qafREuLlwKbnItmSlgcyxnxXY949Oab03ZdrTILSkkr4nuMSzFm52qSds/cOJNI9odpTCICY6LwPc9KmpTnK4rH+/4XpnXFJKkE1WozE4/pwPz/Csw6jBRV8XpGPcn+9d1AiCzSPISB8zyfuFKavVgDcsD2wB/amSt5dhob27V+IH6Ee09KzWuknw8/r6UhevlmlSRPPr5Eg8/Oi29WF+Ly55n1Mda6LQtDLW4IZ9pPMYifbr+veg3NSJ4HnHr5/jS9y7u4I+RE/4+dVZQMkZ+oH5mqOXQB24s5wfT86HdU/ZGJg+nHH1qoLMwC9T09/8AP416LRIEt7YEgqSeNw9fXJH0ro0dL2nkJJ0ed0gUkScESGg4M4kfLivS9nrtEED5GVP19D70mmkU3JEbSMD2k9fQitbcsAYiPet7NRYrdjTAKsnMZGZjHn1FZ51c5n0g0vqNdAP0EfrFZl3UAR+jNI8sNk1V2bhzkf2z+M0WzJdV4JaPnn/FI3LkPuiRKY85Pi+UTTOsvHvAcBvE0jjcokEf7fxqerSx4nNrS4G+0X2bWJlWBA9MyP711gDBkZAxHnmKS/8AcQ5FoiSWO1olRneP/EnPSm7NgMpk4SSAcNjEeRAPXyioSjnBOUXz0CpqRKhgYLbd0SVz08x6V2xq2Qk4MM3UERx0+dIXNZtm4QCq/ZY4LchfwWfyo7LFkhSTtO4E5JRz19mI/wBxoKYIttDN1TIucgESBzBE/r2q7MGlugyPb9Gq6AjYhkScHz6gf2rlmLWWkiD4fPjwjzMn763XwAxXV+IALIg5oQYkhRgyB7+tNhAu7dz6DG45aPOP/wA1Z9OA6mYmSPQkER74oSw8gWRJriAmYnrzzXalzRSSc5JPFSudrxf3NkI+kI8SkkGCQvI67ln5cUTVCfEDBY8ep9KEblyzu8M425B/qggHqATjBxXdJqFZUYwYJXMnJ6mOkfhXU5Va9cm4GHtMTsMEjxADr9qPeh6XksfUD6kVpWbKFCCGW7ypDAjcTIz08o/qFZ2uwo8zudxxEMQFH+6Y8qLdcjtYGLZBCTmSwgffVtAWDFZO34p4x6npQttsKm24ZYDAWBuiRDTM4OYg1m/tv2o9i33dqTqWITaoVgXYwqmZBM52AEkwTAo6UN8qdjxjudGx2j2giqApaS0IqGLt9+PCOYzgyAPOTna7C7NXR2DdvR31w+IIZMzIsqxyTPxMckgk+in7C/sQ2mjUapzd1dwS7Mdwt+VtPLnJGOQKJrr/AHt3cI7u2SoBMKf5mPmSY+QHE55dbU9tqezXwrl9/D15noRVRpAG0hvHvbxE52wMID9m3PylzkxQdTqFRdq4A/WTXdf2jkxHtP5ViX7jMfFH6/D76eSvnjsNZ3U60nAzP0pG6pxuIP8Ab8qtcYD4efL29etC7w7SSJAEkDoJAn0EkD5isn0RiXSCIEfL/mhG6SDImOgpZrwAIj5zHHSTSly95THl+v8ANMkEZbUCIIMn5R86va7Sj4jjjxBfxJFJ2bLXDCkz5gFsehAz8qe7J0QJOSW6QRJI/mBmP1xV4QkJJo9H2U9qAQpmPfHoROPnTGstyIDY+k+opCxp7iQN3uMmfXJx+uaN3MeIt7jynrP64Fd8ZbVSOdhbYznjifbpzVrxnIIAHzrOfWQCJxmM8/d+FKai8QuSPKZ4xOJ+dS33yAp2tqCMiI4OYI9fWlbL7oUeJ249PM+gFc0Nu5qPCB4QfiztAIgjHLfDgf5r0drSrYcLbgyyglgMkAx7CT0qU9WMck56iiJ9yMWgAWJLhjjcds7D/UNrQOsU5YRGQF13IjKu0fEd0SWI6Bd5A8ytJ6zTlrqEx4iuJ6Bviz16/wDNWv3iqiCDLudpGGACAbp8oAxEbTnNcyb3uT9f+EN2bEr1wCFAJeN0jACHBTGSfCsk+Z8q09QPBb2nOS/UyCIgeuPoaT7kQhBiSJQ/FABWAeq5nz/Gj96QQCBJHh9Q0xPkec+g86Senbz8gSk+BKGuFCDgcxEn+sDzkE/On9NqGG5XDKChIJyGBgBvbco+ooM5A23AJInaeBMQw4kjB9ZrQ7TturQMqBjk+G4QEbzyxAjzJpYp16+5lcRTQahUJ3yBMlQN0EHgesxTF6691twEIoWN8SzFZEgHByT6ECgWdJi4SVNzeUG5guIl2M8AGI8yfQ1VNYTCJJOQcYEeEH0+EfWspXgGUg1m6xWSJKzn3G5pHynHkKOjAgyCdvERkHrn0/CqdlcOoQYQgbjAGBnrJIB+poVi+oMAGemR4uIgxg7vwrS/xYBj959P/En765Wnb0logFribiAT42XPXGzHtUo7Y919f7KbF3Rndqalbm3Zm2AyzycCWdvJjgAeSgetY1lgjjqDt3DmZI+HzJ49Zp/SaUd2AwkO2QfoPCSJI3f/AFoGrs90RKztwJ8wTtkHMDxGc9KFN5Ys7eR57xLOrgTzAKkESCY2mP8AimdRY7wF1ZWBUNuEg713mDbbI8MkjPHWJrzWmfcT4uQSTPw5ECekHb9elamkuBv4cniWE7R4filoBAndAx05NWvfy6X3/sMadpg9VeYFksKblwFiACJVdx2SWhUwftGfJW6bP7D/ALIOl06zVsty+JFlVlrdpTzcUkDc5nkCP7d/ZjSQlxwo7oEKAeSRumTyeZPsB6jZ7Q1u1YR8kAuwO0xGEAHwqM/XE81HX/Vt6ezTxf1O7RiqusGzfusAQWkkcTkTjMfrmvnGv7QXSk2rtwqMkEgAFZxuaD4oj6YxWtru3VUbUGIwZ4PUnzOefrNeP7U1huAzleNxEn2UGJNc3/HaWs5ulh8+uh0SaobPblltoRtxYbhtVySAzISBEnKnLbRVtRf/AIYa4e7ksDv2TtG3aFztUzvnn7NK/wDtSNbtvb3OFV422hvI37iSGMJBaCZjPMUW52lpNOsXrbHaikbQsh7gNw2zd6EghoUL18XAr2f20ZVXiR38FNGHvQlm2xmJaGJPqWjA9z7ClLVwqbiMCpKgN9oqBcRjPQfD1z9K1NZpLmns3HW9c7y7bAFsslm0oZdwNxncOxVdx3XNoxIkxWV+z/7Vm4BpntB7dhHvXH7w3A5RgUhICQzMqTDE7/ijFF/popOmLLUdOhzQdkLqB3iMzAztCAHdtGVtpO9ox4oAyCT1rz1rtfub5tXrdxIEKVNoncSAp3HcgXJJfxxHFF12nN7T+D+EbFxtK4Rmg2LhNywCSSWX4h4iZG2idmaAkzeZ3uAfHcYu0L8KyTIHzxPFaMtJXSNvbK2ux3fUl1u95YLKz5vBWAM9yCwRiuD4gBMmBXsrCgYChRwABC4xgUHswgAZxPQwPnFP3+0FBnoMCOD6+1M5bhbAXdQeAJHn0rOu3pOcj0p97gYAvuVJIgKGZiOYUkdSJJOPfFI30BluFZiiz4s7Zgwok5AAjn70+YJYyxIuWJTJMeGOOphvITGZiab0fZkELqAGDbWCA+ECGwWHJJOY+pApkthdgUImGmFd5kPLSdzFYAkjgccULR6wPCM2QITB3CI2k+hzOeZ+fNPVtpLBGUxjstzZuPHA2wY+y+5cDz2ke2avpCxXvDOPFBjdnJPqRt4mKFv/AIhnftKPgQArs6EQZO47i8SBE+QMle8vdNMliqACSuxSxiM9FjJ/mPmZlJK3Ek0UtD4bjGAqswUdRtPiIxjwkgfPHUt6yjhhbBVUZTgkgKUILEsSwghjknOJNc0msbbsunfaNohTI8JZti7GPwkGQQOQTyRXblprai2VAdiwb07sxAnoYcjzDCqvhdq+/T6gbwIiw1rJhjMKcgFYlXjpPl6EGnRpC8XC0gIu0jxKCEGGzK7WGZ/CuC4Gt93cIYyCCcN4SDHEiRjr55OaJZhbap4eWknEjdty0SP81OcX8UQRaTEOx9OwRDJyfGpaNkGAyg4nnMxHlM1qam7NvbyVEKYjB8QTPxQ4BHuekQla07I5T+ZoEmCCzGYM8QRjqF9KKp8bqxlgWUbeMNB5wBJMfWhDd14Y0n7oDXMHuMRAVLhX3yXx6QSSfNo5pWyWttuCmV+IjOfccYOJ/lE81o2CpEtG6FUg8EB1JkRic5HPWl7HIYY4QZ2xkhzMjnaR59MkChSfg/VC9Q9gBoZBMgQG4wSGk4mY+hqu4bjuBgERnHrtHBxjiOvqCi1vYqDsA8Uc7syeBCkzMxGfq3e2rb2GJAwonYMSSZgtBBgHqQYjBecVjI3QTNojEPjHhuJHyk8VKQftFgSNrHPMAz8yJNSt+3j29fQS0a2ouNbV4hRuVwQd0r3hEjyO+0zbREEjmazntd8D4iJ8ShgdrExOed0R5z+LmvUdzaDcE3IYGfEGQiNuY/iXDnHnyKHsCnwlNvMke+MjB46Z49autNypPqVcbdsBb0U2wVEFiGaQQCAIAiMgk/UfOnNLoHLm2w2sdreMQ5UkwApOFEcmIknGJg2AKdviPLMxZ3wZIUmFXHJk8ZGBSer17LtgQSFdWXgHeyeITuZpYZyxwRERT6sIRXu58f4XHrBaMIRa6m/2he7tVtIc2ycmApLfEucDpE8EAmvN9qa2DAkZOD8ZIwZHJaRHyoHausYhmttLbm3gwfASxRgD6YPTA6muaQFxbvFdz7hYuyftIRtJg5LWyJIJhrRzNQ0dCsyeC71YqmK3LLxPXy5A85qwKbNpIMeJvigf1MQuQTwF9eAJGrqtF3csGZlJCW1wFLl3tsDuyxUI7AT/ACscUjo1XfctQCu5QCTO65c3wFIyQLa3ZOPgnrNd/tYRj7qFlqpcF9Mjslrbc/hpdZ7p2d2jIAGVRbLMGBaFG4n4iSOlC7ZtXL0vcLNaH8MqpN1bak4Y+MlCDBDd2FO0g8mC6rTkA2WLASr7yR42fcQFMfCCUA2xx6wL337u53lsnaqTKEi4QTHjVY3bm3HoAVjgCuWWpO+39nLvdnl9X2DNldPvIKOHaEgPdumASDAACbVGZknBgxp3jt066e66Wn2WVtOwVSFtW7F57d1/+2briOSpBOQCK2e0bV0MhtFkuCAGDFd8XeDkDxKu2TIIM8kwh+1miW6e9BZWs70dT8Db1lbsiYG5u7Y9BBwMmsJNp7mHd0EuwldFKXV22yP3e9u+wP8A+d0DhihCEmcqgIndTF24bVq5vCpcUIrgDjaWVgJGRussR6CZ4pbsdjZsgNvKDYoMhmUeIgyOU9J64xM7jaYXEhtwYMgDDaVIVXCFwxEjO0gEHgjrPNrPbOu/4F3ZoxLGuLKIMYJEAlcKWjOB8PWOeK1ex7m+7aFxHCP4t+dpC7i0giASttjM8His+z2Z3bBmdAo8PhncZG0AkgAcATkkD0mvT9nXGbu0QqBtZQyqWIXuibTMwiADkkjyM0y1O3r1gZamaFruoF+6zbid38SBjwmTPmRJJniTPWlO1WDAArgggBcsFtwx2xyQS1ai6ZLlw92JRioXcrAeH4YtsFOUBHJjYp8OaW1N9NzLutBt2NjEHDNEKT5TkdePKjJxjCuwJ6l8iGlCuwS4q7t8EqMmYBIKnqAOJypGYpzs/TxbYFd6m5BAiQBunjIYblaP/jrtjTGe8thmABAuEeCN0bXaIVxukAgSQJHUt9h6YEQWks1wsONnwqZJ5k5BXGTmQak4pPHiK228BtVokbYZHhKtcAWRujJHJztYg9PEMYrNtsR3asuCGuZBHJA2lZ6bZgfzetOaXaw3BgCjGSQSrW4UG2VGD09Mig6jVgtAtEXNu57txW7u0gVQq214DQR4iJJPhHktNxT6iyyywZg9ncDsRmEg/wAMYV0BxnBBI/qrT7WIbdd2gFVMmWJUN4Z2nH2DBECvP2rANwiPh6kQcZn3x9AKPZu3HYvaUGFUkOYGBgfXcR/p5rJyi9tcgvFDzWLapFxBMSrEScxB2zgrjkGN/pVGvs1xchiF4wx3ABl8RyBhcT0FL6e+d83LY2tt3KR4jP8A1G3CIksx8siPW+t0JtMx8Lc21EeJ9wVlYE/Z2n7xVOFfT+DNPoE0+tYWzClC+1eBuVIkbiRMBt4yOoBkYqlx53Sq7kASEhSJI8amY2n/AEz0kzNLWbxF82yJUgWwZIIK5mRgg5BxTL2grK32YJiYkiQVY9YM/fSqWBQenh4VGIKtMMsM8BgFEcnJI546CtPXWNthHYqFiAigmIUSzf1HZz0AHlFZV3VeINaYoeMfFsb41n0OfWKaa7buAAsFVd8ttLb0Pwtj+WCD7D3rKSfmFNA7i7bikKuJEIRsO3IgwQoO3jNP6nUcNbAEdVAkeqGcCOvIgxkzWa7IUWJF1B3fWH7snIHAYhpPnA8s1VYIa31AJUTIGASST4uCaaU3JqXIZSyLjs5jnumM55H981K7c0KMSxTJJPxN1zXKTPcWx3tPVE2dOFBfdveQAc96oBK5M+EY9/KkbGrDjM7ipPdsNrAK5UttJIGR59RxUuZ+NfHI+IZKnM84n9TTt1DtCIJY73248KqC7x6QBHzpnqN49eRVu8COrdihQHBMhyT49rT3ZYZ2khpH8yqTIFOai2D3PCqt20WY5YqveMwUDy3qek8TUbTnu7ZDE23KjPiWS0DJOCAWj3PkKLqFVnuLbB5IywgTLbNoEYMiZ49Kdzd0jW31ENP2V47pBGxR3QfdHhuGAQceADxTkrJ9AHOyOyXs27y3dxB1DJBHhuKbdp1uKIxkvPKli3tRNbZAHiWAVgwgZSeCrZG74T8U4JiJM6Wg1xLWbYUd2TbUL8UBS24sP5YuTPT5VtOaSUe5SllGO1jw7RCgXbtxGJhUZwyozAHCjc3IPCnFZmsZjbcIFNxi0yMdVhsgKvxSeYJWDJU+j7RtKj7QsiQwkw8cEbh0nd9BSPaOlt4bB2xvUnwjJ+AKeJIMAgc8cUG3d9ibTWH0O9kEuqbiO8tsEV4Ks1s7SwMGQJ6T9kTQdmbEAkDlBMuDvQDrJOw4/q9ac0KWzdRbh2KT8S+BQDuO0k5yIg+dFvXlIRNs7GgmWiFJEbeMzMgZxPFUdSyFJPLDqobunKgG2FQd3B3IDvG7xYOf9XIisW2TLFACWOTEMQNylJPxcnH9IrVu6ju7b3F3Iis4FtRt7wljh/5bYJBn8zSms0/eBQwa2xhlDGRnxR6H8YoStxu8hlmkATQ7Sqsg8MNAUd3cBALkqowJHyxxQyogoCT845kRPsec+9aGs1uQrS5Vlnd8XE4bmTwT7UOXLFwgVmO6Ogyceo55Nc0rn1Eksidvs13li7QhBIQyW3BgykH4VHhO6Mx1mn8hIYqp3WyQQQ2XCBISdqw7MYyYEz0Ys2WCNdRSPEN6zDKfNT1Bis21f/iXGzuLbiZ8TSIOekkkegPSnTdIZpRoa7ORV8OUaCqqcnacsCeJgFZPE8CldHo++cIltt4PjGNg5/iBi2AJkyYwK020puIPC0mCpJmzcYgsVInwuRMHj+97fam7au0napVlnxTPiacgxA5HQZrS041nqCCXUDfIxbRxtUwIDC2SI5EfxB1JYZnAIyVdfqCNoJ4YhSJBABIn0B2yZ/mpjU2yHtozDa5DBhAIWCWg9JgDrk1mX7Z3MckDo+WA9cDPH3Vp8ND3tdlNMW8AGCW3HMicwYM5607rdIWt7PGgVwYnJMSAJzMeEH680HSKO8wxiYUwOvJz5RTty4i3CqtPTI4J9TyDQ041G2STXUS/dH2ptYuqkyeqzJgKTgAYjHFaFrQo+B4cDfPwmAZUxkrBOPWqW7mzdahlcw6kZVgT18utEW//AAob7JyccfD+VVxSDhATdW+zXGBFzlTLbIgjZHGBEHnnzonbQDWbFxJyptOJyptwAOcQCM+g86Qa6QdpJ2zA8iYgGI8pp3UO5XYuSuNsZcHp7elbo10Cve+ZkrpSR3mAAwgHExEkdekUy19dtsW0M7tzeokAKF4H2uOhrr6FkfuXaSvUfB1kAEyP8ir3AttFUHxYz1yah8EGJVM7c0RKhlUb5PxEghZMsqrjPz+VLW/AIk4YxIEcyVjy/KtHQ6Q3bots3dgjBElhEkMf6TEE+tEv6aGdLhDkHkDb7rPJERmi48YC44tGZYtqzSQTn1A6FZ8jEDrwKukLuC7GBMDdIIgYI8j4uYI9Kto9O6uQM28wCSShxGT0pm/btofHdQsY8KyxWRA+dHTi1fUy4DrpiBG65jGII+RnIqUwumQiYYemcelSl3rwH9k/A8re1DM5k8s+OgjdAHp4fvNbpsAi2STJDIcx4fE0Y9fxqVKaC9xgjz68Dot7bFoD7SCeMeIgR0EdPesrRtDQOJUe8EZPr+ZqVKtqfCb/ACXyNPVGFkYkNME52MIPPqab0N0qhC4wD75nP+0VKlS0fx/BRfEhn47ShulyPWGlyJOeRS+utKXuLAClQ0DAEL08h+VSpTaeYZ7lH0+X5EuzrkqbbAMpBkNmeE+WG6eQoX7sEvMgLEBiJYycCRXalSm3jyZFZ0/mh+/a3HkiVcGOu1Cc+eVFZ/aN8sxnMkA/7CcfQV2pVLdjMqTuthiBuDFJ6kQpz5/4FP2bpK8nAJ+nSpUrLGp8iL/BwXCqMBwQGPurSPxpVbSkglQYYCDkEE5BHWalSqc/YOp0He12Iu3AMBgrR0B3DK+X+azNQxS6dpjBn1yKlSjN2sldX4jUvaRXsqzTuXZBBiN1zb+FCsPuLA/XqeD4j1yOtcqVApS3IzNIsakgcAk/dQNddIZvnHpjp5VKlR1X7vzOOXL8zRUyttz8Xhz16H8aNrz4m9Tn6zXaldYz4KWbQNsyOWn6AVdDEMOVZSPln+1SpWTyx58R8i2vfcyuQJdmLRxIxx0pJLYN1iegx9KlSk5QnMjQ1TQsL4dw8RHJG6ILcxk4q1sSIOccnJ6YnyNSpS9CsuWJLcJE8EMRIx0/zS/amnQMDtBMnJ569a5UoQbz5gXUr4v+5c/3mpUqVPZHs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2" name="Picture 8" descr="http://static.nationalgeographic.nl/pictures/genjUserPhotoPicture/original/04/57/38/groene-specht-10-385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0954"/>
            <a:ext cx="4643438" cy="3552143"/>
          </a:xfrm>
          <a:prstGeom prst="rect">
            <a:avLst/>
          </a:prstGeom>
          <a:noFill/>
        </p:spPr>
      </p:pic>
      <p:sp>
        <p:nvSpPr>
          <p:cNvPr id="1034" name="AutoShape 10" descr="data:image/jpeg;base64,/9j/4AAQSkZJRgABAQAAAQABAAD/2wCEAAkGBw8QDxAQEBQUFQ0VDxcPDxAQFA8UEBQPFRQWFxYYFRUYHCggGRooHBUUIjEhJSkrLi4uFx8zODMsNygtLisBCgoKDg0OGxAQGywlHyUsLCwsNCwsLCwsLCwsLCwsLCwsLCwsLCwsLCwsLCwsLCwsLCwsLCw0LCwsNCwsLCwsLP/AABEIAMUA/wMBIgACEQEDEQH/xAAcAAEAAgMBAQEAAAAAAAAAAAAAAQYCBAUHAwj/xABAEAABBAAEAwUECAUDAwUAAAABAAIDEQQSITEFQVEGEyJhcQcygZEUI0JSobHB8DNicoLhFZLRQ1PxJDRjg6L/xAAYAQEAAwEAAAAAAAAAAAAAAAAAAQIDBP/EACARAQEBAQACAwADAQAAAAAAAAABAhEDIRIxQSJCURP/2gAMAwEAAhEDEQA/APHEREBERAREQEREBERAREQEREBERAREQEREBERAREQFClEEIiICIiCFm2QhYoEEqURBCKVCAiIgIpRBCIiAiIgIiIC+2Fw0krwyNpc87NbvQ3J6DzOinBYWSaRkUTS6V7wxjRzJ/IcyeQBK9Ow3AW4TDNjh8Urx9e+vG86jTmGCjQ6XzNrPyeSYi+MfKqNFwRrQO8cXP3LWaMA/q3d66fFff/T4hswUOpcfzKsUnD6HnuV8P9PeRtz8h57rlnm1b7df/HMnpw34SIbRtOnQlfCTAxO5UeoJA/fwXcfg3jdum+bcdP8AlGYa9fPfp8fl/wCVvnXWOsc/FXn4Y4e6b8ttPXmtFzSDRBB5g6FXGaMEmtTvXz+S+GM4SJm9JQPC7lXIO6j8lp8v9Z3H+KoiyewtJa4U4GiDuCFCuzQilQgIilBChSoQEREGSIiAoUoghEUoCIiAoUqEBERARSr97Lezgll+nTj6iJx7hp+3MyiX67tboP6j/Kot5Opk67vYXsl9DYMRMP8A1j4yMh/6MZa4hu/vnLqeW3UnpYmQta6h4nkNAG4a27+dj5LtPfn10yl2dpHPRxN/NcuCEGU3sPzs8lx6t3p1ZkzHNh4Y5297URp5Wb/e/TfZ/wBKYLDiTemgZoOg02052uk8BnpzK+Lcaz8VrPHmKXeq0MTwFrmlzSQ6tL0Hpep/NcV2Cc14DtOhIAs17p8+noduV1ZJnBoUK8/3zX2kwTJG+Ma0QDzojr+ijWJ+Jzu/rz1+G1pviIy2RVdefPbdb2C4dehLQTroSTf7/fJWbh3ZRoovJIuw3StOqsGE4DC0e7f76dVT4bv6v88x4h2/4MYJIpQPDI0tJG2dlVr1LT/+VVF6z7bY2Rw4OMe86Z8gH8rGUfxkH4ryel0+OWZ5XN5LLrsQimkWijFSiIChSoUCEREGSIiAiIgIiICIiAoUogIi6PAuDS4yXu49ABnlkItscfU9T0HP5kBrcOwEuImjggaXzSOysaOvU9GjcnkAvfcTho8Hh4cKzSOOIRtr7RG7jXMu8R62Vw+zODwmAjLohT6p0r6MkhHInlryGg9VYe2UWb6PNGfqnMBuiCCW8x13sLm8nk+Wbx0YxzU60eHP0aNKzWQNs3UfNfZ8bbcRuX1Y/l0pOGsBC145KfKz/wCXMNTs5rNvi1/zTE/j1Or7bONgthHMjfW14px2afD46a3yMp5LMji0d2fcNHQit9N7XuBpzfgqp2s4EJ2Euoubq0loJHlqtO89qc76Z+z3jj8Vhx3v8VpyurTMORV3c28oG97cviV5z7PMMY82mny5r0vhviNch4jz2Wc11bWeN3EzR4eEvmcGsFW4/gABudU4bjBJeW6521w/NcLjHBJcbjYnSPP0GAgtgbf1swIOaQ/dBAAH8p2tdHtdxyPh2AlxGmessLfvzuvIK9dT5ArSKX19vF/a1xj6TxSRjTcWHaMOyqrONZCDz8Rr+1UxC4kkuJLibc46kuOpJPUlFrGVFBUqEBSoUoIKxKyUFBiilQgyREQEREBERAREQEREAD59BuvVey3DDBhXQDwzljpZy0kl0gLWhpPINLmChvTiqX2D4QcXj42n+HG12JlPRkdVXnmcxetQPia2RzaOZ2XqS3NbRfoSVl5deuRp45764UbCzK4j6qNpI0FE7jQbcnfFb/BOMumilw8hsB3eRHQ5Qdwee+vqSuJ2hxf2dR9pwaAQNbA63RtZdl3ZppNBeQURvlB0XJJXVfc9rVgNNNdNNevW18McA2QSXTSMjumY+4T6En5rbDbHn+HxSSNrm5Xa6Lo8f1xjv76+cUtgEczrvuN1lj4S6N35r44KMscWk71V86/MrqOhLoyrcUcHsnGDGQB4g4gq5cPiLWuI940B+n4lcHs5he6Lx1cA35H9QrVg4qI9bKrnK+q3AxrQPShW+i8K9tnF5JMezC5vqYYmvyD3e+kslx6nLlA6WepXuMhGpPo0eXVfmv2hYrveLY112BP3Q/8Aqa2Mj5tK2jLSvhSoWNqyjIlRaxJRBkpWKEoJWJUqCghFKIJREQEREBERAREQEREHpXsxw3c4DiONOheW4GLfXZzyPRrj8l2IntbGxz7zF9VyIqjf+4rj9h8ZI/h8eHLQIxipHsOvjeRuf9zx/avr2kxJhELDdG33Z6kmr295vyWPl9y8a+KTvtXcbObtxJLiXmyDqSrX2GaPE4atPhAs6WSSNfX8FTJnAvcKpt8tPxA09fRXTsKCSG6kggGq0FUL+A/JRM+4vdeqtrswI08J2NcvNBEdB1XX7kZQDWgo6kn5rGLB62rXHKpNdc2TAF+nXTnp8eR81vYB7h4JASPvc78+q6T4g0ae8s8MKGqup1GEwsd5gNa89NV0WRgDXT818GE60syCRqo+k9Y4lwAc4+6AXOJ5ACyfkF+UeI4jvZ5pf+5NJL/veXfqv0n20x7cPgMRI+wBHlsAknOQDoPJfmNg0HopzEarIrBZLFWVSiIgIoUoCIoQSiIglEUoIREQEREBERAQrcwHDJp/4bbaDTnnRgO+pVj4d2PYSzv5HFpeGv7pvgDbF28+SC3dluGFkGFic0tORoJI8WeQOkIbYoODpas6UAuX2zw0gLA8jM22DmLGh0G+pr+0q4TyOGLiADvo7pu8Ad/244Hu0vXLbR+CpPHuIOe8Ek/+3Ej2613styO0/vCy1qznprjMv64uFw7nuDRpbqH+PT97L1TsngI8Jh3Pq9NzoXPOg/GlR+yWBM0tn3WDxH98zor2zEd8WsYAYmu57O5E/wDAVcXWte/xbySTPI7/AA91tBu7APWx1XRaAAtDBgjT5dPK1vF2l8luwfV1fFSGrDyX1YdFVLJrV9DoLWMZXB7YcYMLI4Ia+kzO7uO/stFZnn0to9XDoVF9JntQvbVxsCGHCMI8ZErgK0Y0uaPhYIpePrsdrOKfSsXI9puFlQQGybhj8LXerqzf3Ljq0RRQpUKUCIiCFKIgIiIChSoKDJSoUoIRSoQERdbhfDA6MzyX3YdlYwaF7hvryAQa/D+FTTkZB4T9pxpunmrFw7sfG7I+SawHAyMY0bXqLP5rHB4lx0qgBQAFAAei3uFYqnPj6b/8jy1Cpq38XmZ+u2xkLHtjjYBG0eEcm66aLpMjdI5sLKBdbW1XvZSRp6gKuYjFCN7XH3XeDNy6i/krf2Gc1+Nie7VrAX69SQxvxt4+SrJbfa15I2O0WNEBfnBzxRlrXk6OjIcGtobavaD5R0vMWcddK5zpmMfbz4qomAbChpdAaq1+1HieZ00Q/iulij88ndB425/WOB+Co2HgIjuvDpf5fnp8U1bO1Pjktkr0r6HHCJIsOWlh1dI0g0wi/eHM/wCeQXb4Phcg2ok6/DS/kAo7HcMZHwpriAXufmceeY2fyyrcbdUDR2BqwD6c1fGeKava6WFFACyaFWdz5nzW5hrrXezyAvz3WrhtdPJbdUK+OpvdWtUfQkanzRrvzXxklqhzOyya4Df/ABShL6z4lrGlxIawAuc5xAaGgWST0oFeLe0LtZG90ncvDppG9ywsIJiw/wBokjZzrOm/iJ5BYe07t8MUDgsI4nDA1iJhVTOB0ayv+nYsn7RrkNfNlFz1Py4IiKyooUqEBERAREQEREBQpUFBkpUIglQiIC7OD46WwsgewFjCcjm6PFm6PI6k9FxkQWrBY6N5IjIsNL3B4qmjc3p+q3IH+LO1luqiY3A2FSVLTRsaHqNCq/FaaXTHSRysLHh7TuDlGjhsd1cuwGIbDAZASaxWHw7S4VfvvI/CP5BeRQ8SxDPdlkH97v1K9M9mWLOOwmKwb5CcdHOzHYUPcLkDG0Wt5kjJr/UEmaXUcLtHiDPxDPdUGvs60BHHZ+DQ78FuYTB96wMYKuUEgjWveDb51bfiCOS3+1fAxDiQ9mj5nENiP2WtIFOI5Z2uvq3DvPOl1OxWCa6eID+G1+cl25ynNbvMnf8AqKpM9vF7rk6sfD4nxQthPuA3z3r/AAF0MFhHPIHPnW1/8LrcTwFlxA5E/IWvnwxoaQefNaa9VnL2Me4ERqvrDV6a1ys/NZRNLifWvXqvnxfEAYmgdXQtcD56j9F88RxFuGwmIxBBcyKF0py+8Q0WQAq99pc/tDxzD4IXO8MbVknfnTWt3c40aA6XoF5D2v8AaJPjB3MAMOF2dZBmkH85GjR/KL8ydlWOO8XmxuIkxE5Je9xIFktY3kxvQAADzqzquer8VERFIIiKBCIiAiIgIiICIiAoKlQUGSIpQQiIgIiIJREQF3+wDHO4tgMppwxLZLBI0YC8ixyIaQfIlV9Wv2aOY3HmV5AEeFmkBdsHECP8pCpF04tMJeI92CS0Nc92arEbWDJ6HRl88xl+8uhwB7YXNo04615KH9mZcPLi8RIc73RMayRuok759234MU4VraAcPF+qz+qv9xfMPxhorPdHwn+mqNfP8ElgdEau22S09RyVTlxhawNAJcNRWp15L79le1sWMbPh8w76BxDbs5mDQm9qDswFclNvyV5w7QY5oxmEjGrpMM+ndTE4WPWn2ui1rZoJsO4+GaF8Ltvtxlu3xVF7c457WMnjP12GnzNJAIyOAzeosD5roN4n38EOOw5pjjUjLBdG8DxA/wC016hZz3Oxf948WxEDo3ujf77XFrq2sdPJfNWDtvge6xb5G6wzXNGeVk+NvwdfwIVfW0vZ1SzgiKFKEqERQCIiAiIgIiICIgQFBUqCgyREQEREBERBKhEQF9IJ3xuzRucx9VmY5zXUdxYN0vmiD2P2N9pHYmObhWJeXvy97gi+3OptmRmY66aEXyLuit83A5M1FvPp+6X5whlcxwexzmvaba9hLXNPUOGoKvfBfa5xXDRCJxjnABDX4gPdL5ZnBwzV56+ankv2jtn0v/a3HxcJwj5nZTjZGuiwUZokyEAGSvusB360OYXj/YrizsJi2ObVOHdvDhdtI9QtHjfGcTjZ3YjFSGSZwqzoGtGzWNGjWjXQdSdySnBowZQ9wOSP6w0SBmHui/WuaXkT7r1LtniIGk6Zo3xgObzLXt/A2SfgFVezM78EzFt0McsdMYXEOcWvYG+HWjbjvrVlamI4k/EvJeSToSW5fDQoNHKqA9LWL+HYgSB2UuD6cH+GhYqrdQ3NVyr54TXOtrnr742T6RE+F5sMdnjdVua89B53tfIqpYjDvjdleKd+nkrlGXRZiaL2k2HsGYP28XXaja1OIR948Ne3MHNMkde+LOtdNLNbaKc64awqihbGMwckTiHA1ydRykX1/Ra61YiIiAiIgIiICIiAiIgIUQoJREQEREBERAREQEREBERAKsuGgb3bYm5A4ubkZI7IXyP+9rrrTb2pvKyqyRei6PFJRMGT23ObjnZpfe25wcG/dc08tAWuHS41Opl463DBlax8gyvLSJCW0RUmXVv9IGnn5qx8IabDjq9ppwBFOaWFzHXW3iHn+Kr3AwJME6zcoxD2jNr4DFG4a+rXKw8Mk7tsTtcj5GxONGxl2PobYNfu9FnuTtbYt5HS4pgoXBznAAujJdILJI5GvLRVh0bcOMPiJfCDgHZdiS9ptrRfM95yVwxLSckVEZgQC26oAjL0HQfHZcT2i4EnAQy5adHK3P0qRmU1/cG6LLN5rjTc/j2KpxnFMxDHmIktYWvdmBBNgh1fIfguAtvCzNZFOLPevayNgA8OTOHvJPI+BgHk5y1F1ScnHLb29EREQIiICIiAiIgIihBIQoEKCUREBERAREQEREBERAREQEREFh7KC2YkfdMUo9frWfk/8FZ+DwiRkgcT/EABvbwjYHTkoRY+T7b+P6WvCy6NbWmo8uXJa/alve8OxzHfYa54I6s+sbp6gIiwv3G/9a8UREXc4RERQCIiAoREEooRBKhEQSoK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6" name="AutoShape 12" descr="data:image/jpeg;base64,/9j/4AAQSkZJRgABAQAAAQABAAD/2wCEAAkGBw8QDxAQEBQUFQ0VDxcPDxAQFA8UEBQPFRQWFxYYFRUYHCggGRooHBUUIjEhJSkrLi4uFx8zODMsNygtLisBCgoKDg0OGxAQGywlHyUsLCwsNCwsLCwsLCwsLCwsLCwsLCwsLCwsLCwsLCwsLCwsLCwsLCw0LCwsNCwsLCwsLP/AABEIAMUA/wMBIgACEQEDEQH/xAAcAAEAAgMBAQEAAAAAAAAAAAAAAQYCBAUHAwj/xABAEAABBAAEAwUECAUDAwUAAAABAAIDEQQSITEFQVEGEyJhcQcygZEUI0JSobHB8DNicoLhFZLRQ1PxJDRjg6L/xAAYAQEAAwEAAAAAAAAAAAAAAAAAAQIDBP/EACARAQEBAQACAwADAQAAAAAAAAABAhEDIRIxQSJCURP/2gAMAwEAAhEDEQA/APHEREBERAREQEREBERAREQEREBERAREQEREBERAREQFClEEIiICIiCFm2QhYoEEqURBCKVCAiIgIpRBCIiAiIgIiIC+2Fw0krwyNpc87NbvQ3J6DzOinBYWSaRkUTS6V7wxjRzJ/IcyeQBK9Ow3AW4TDNjh8Urx9e+vG86jTmGCjQ6XzNrPyeSYi+MfKqNFwRrQO8cXP3LWaMA/q3d66fFff/T4hswUOpcfzKsUnD6HnuV8P9PeRtz8h57rlnm1b7df/HMnpw34SIbRtOnQlfCTAxO5UeoJA/fwXcfg3jdum+bcdP8AlGYa9fPfp8fl/wCVvnXWOsc/FXn4Y4e6b8ttPXmtFzSDRBB5g6FXGaMEmtTvXz+S+GM4SJm9JQPC7lXIO6j8lp8v9Z3H+KoiyewtJa4U4GiDuCFCuzQilQgIilBChSoQEREGSIiAoUoghEUoCIiAoUqEBERARSr97Lezgll+nTj6iJx7hp+3MyiX67tboP6j/Kot5Opk67vYXsl9DYMRMP8A1j4yMh/6MZa4hu/vnLqeW3UnpYmQta6h4nkNAG4a27+dj5LtPfn10yl2dpHPRxN/NcuCEGU3sPzs8lx6t3p1ZkzHNh4Y5297URp5Wb/e/TfZ/wBKYLDiTemgZoOg02052uk8BnpzK+Lcaz8VrPHmKXeq0MTwFrmlzSQ6tL0Hpep/NcV2Cc14DtOhIAs17p8+noduV1ZJnBoUK8/3zX2kwTJG+Ma0QDzojr+ijWJ+Jzu/rz1+G1pviIy2RVdefPbdb2C4dehLQTroSTf7/fJWbh3ZRoovJIuw3StOqsGE4DC0e7f76dVT4bv6v88x4h2/4MYJIpQPDI0tJG2dlVr1LT/+VVF6z7bY2Rw4OMe86Z8gH8rGUfxkH4ryel0+OWZ5XN5LLrsQimkWijFSiIChSoUCEREGSIiAiIgIiICIiAoUogIi6PAuDS4yXu49ABnlkItscfU9T0HP5kBrcOwEuImjggaXzSOysaOvU9GjcnkAvfcTho8Hh4cKzSOOIRtr7RG7jXMu8R62Vw+zODwmAjLohT6p0r6MkhHInlryGg9VYe2UWb6PNGfqnMBuiCCW8x13sLm8nk+Wbx0YxzU60eHP0aNKzWQNs3UfNfZ8bbcRuX1Y/l0pOGsBC145KfKz/wCXMNTs5rNvi1/zTE/j1Or7bONgthHMjfW14px2afD46a3yMp5LMji0d2fcNHQit9N7XuBpzfgqp2s4EJ2Euoubq0loJHlqtO89qc76Z+z3jj8Vhx3v8VpyurTMORV3c28oG97cviV5z7PMMY82mny5r0vhviNch4jz2Wc11bWeN3EzR4eEvmcGsFW4/gABudU4bjBJeW6521w/NcLjHBJcbjYnSPP0GAgtgbf1swIOaQ/dBAAH8p2tdHtdxyPh2AlxGmessLfvzuvIK9dT5ArSKX19vF/a1xj6TxSRjTcWHaMOyqrONZCDz8Rr+1UxC4kkuJLibc46kuOpJPUlFrGVFBUqEBSoUoIKxKyUFBiilQgyREQEREBERAREQEREAD59BuvVey3DDBhXQDwzljpZy0kl0gLWhpPINLmChvTiqX2D4QcXj42n+HG12JlPRkdVXnmcxetQPia2RzaOZ2XqS3NbRfoSVl5deuRp45764UbCzK4j6qNpI0FE7jQbcnfFb/BOMumilw8hsB3eRHQ5Qdwee+vqSuJ2hxf2dR9pwaAQNbA63RtZdl3ZppNBeQURvlB0XJJXVfc9rVgNNNdNNevW18McA2QSXTSMjumY+4T6En5rbDbHn+HxSSNrm5Xa6Lo8f1xjv76+cUtgEczrvuN1lj4S6N35r44KMscWk71V86/MrqOhLoyrcUcHsnGDGQB4g4gq5cPiLWuI940B+n4lcHs5he6Lx1cA35H9QrVg4qI9bKrnK+q3AxrQPShW+i8K9tnF5JMezC5vqYYmvyD3e+kslx6nLlA6WepXuMhGpPo0eXVfmv2hYrveLY112BP3Q/8Aqa2Mj5tK2jLSvhSoWNqyjIlRaxJRBkpWKEoJWJUqCghFKIJREQEREBERAREQEREHpXsxw3c4DiONOheW4GLfXZzyPRrj8l2IntbGxz7zF9VyIqjf+4rj9h8ZI/h8eHLQIxipHsOvjeRuf9zx/avr2kxJhELDdG33Z6kmr295vyWPl9y8a+KTvtXcbObtxJLiXmyDqSrX2GaPE4atPhAs6WSSNfX8FTJnAvcKpt8tPxA09fRXTsKCSG6kggGq0FUL+A/JRM+4vdeqtrswI08J2NcvNBEdB1XX7kZQDWgo6kn5rGLB62rXHKpNdc2TAF+nXTnp8eR81vYB7h4JASPvc78+q6T4g0ae8s8MKGqup1GEwsd5gNa89NV0WRgDXT818GE60syCRqo+k9Y4lwAc4+6AXOJ5ACyfkF+UeI4jvZ5pf+5NJL/veXfqv0n20x7cPgMRI+wBHlsAknOQDoPJfmNg0HopzEarIrBZLFWVSiIgIoUoCIoQSiIglEUoIREQEREBERAQrcwHDJp/4bbaDTnnRgO+pVj4d2PYSzv5HFpeGv7pvgDbF28+SC3dluGFkGFic0tORoJI8WeQOkIbYoODpas6UAuX2zw0gLA8jM22DmLGh0G+pr+0q4TyOGLiADvo7pu8Ad/244Hu0vXLbR+CpPHuIOe8Ek/+3Ej2613styO0/vCy1qznprjMv64uFw7nuDRpbqH+PT97L1TsngI8Jh3Pq9NzoXPOg/GlR+yWBM0tn3WDxH98zor2zEd8WsYAYmu57O5E/wDAVcXWte/xbySTPI7/AA91tBu7APWx1XRaAAtDBgjT5dPK1vF2l8luwfV1fFSGrDyX1YdFVLJrV9DoLWMZXB7YcYMLI4Ia+kzO7uO/stFZnn0to9XDoVF9JntQvbVxsCGHCMI8ZErgK0Y0uaPhYIpePrsdrOKfSsXI9puFlQQGybhj8LXerqzf3Ljq0RRQpUKUCIiCFKIgIiIChSoKDJSoUoIRSoQERdbhfDA6MzyX3YdlYwaF7hvryAQa/D+FTTkZB4T9pxpunmrFw7sfG7I+SawHAyMY0bXqLP5rHB4lx0qgBQAFAAei3uFYqnPj6b/8jy1Cpq38XmZ+u2xkLHtjjYBG0eEcm66aLpMjdI5sLKBdbW1XvZSRp6gKuYjFCN7XH3XeDNy6i/krf2Gc1+Nie7VrAX69SQxvxt4+SrJbfa15I2O0WNEBfnBzxRlrXk6OjIcGtobavaD5R0vMWcddK5zpmMfbz4qomAbChpdAaq1+1HieZ00Q/iulij88ndB425/WOB+Co2HgIjuvDpf5fnp8U1bO1Pjktkr0r6HHCJIsOWlh1dI0g0wi/eHM/wCeQXb4Phcg2ok6/DS/kAo7HcMZHwpriAXufmceeY2fyyrcbdUDR2BqwD6c1fGeKava6WFFACyaFWdz5nzW5hrrXezyAvz3WrhtdPJbdUK+OpvdWtUfQkanzRrvzXxklqhzOyya4Df/ABShL6z4lrGlxIawAuc5xAaGgWST0oFeLe0LtZG90ncvDppG9ywsIJiw/wBokjZzrOm/iJ5BYe07t8MUDgsI4nDA1iJhVTOB0ayv+nYsn7RrkNfNlFz1Py4IiKyooUqEBERAREQEREBQpUFBkpUIglQiIC7OD46WwsgewFjCcjm6PFm6PI6k9FxkQWrBY6N5IjIsNL3B4qmjc3p+q3IH+LO1luqiY3A2FSVLTRsaHqNCq/FaaXTHSRysLHh7TuDlGjhsd1cuwGIbDAZASaxWHw7S4VfvvI/CP5BeRQ8SxDPdlkH97v1K9M9mWLOOwmKwb5CcdHOzHYUPcLkDG0Wt5kjJr/UEmaXUcLtHiDPxDPdUGvs60BHHZ+DQ78FuYTB96wMYKuUEgjWveDb51bfiCOS3+1fAxDiQ9mj5nENiP2WtIFOI5Z2uvq3DvPOl1OxWCa6eID+G1+cl25ynNbvMnf8AqKpM9vF7rk6sfD4nxQthPuA3z3r/AAF0MFhHPIHPnW1/8LrcTwFlxA5E/IWvnwxoaQefNaa9VnL2Me4ERqvrDV6a1ys/NZRNLifWvXqvnxfEAYmgdXQtcD56j9F88RxFuGwmIxBBcyKF0py+8Q0WQAq99pc/tDxzD4IXO8MbVknfnTWt3c40aA6XoF5D2v8AaJPjB3MAMOF2dZBmkH85GjR/KL8ydlWOO8XmxuIkxE5Je9xIFktY3kxvQAADzqzquer8VERFIIiKBCIiAiIgIiICIiAoKlQUGSIpQQiIgIiIJREQF3+wDHO4tgMppwxLZLBI0YC8ixyIaQfIlV9Wv2aOY3HmV5AEeFmkBdsHECP8pCpF04tMJeI92CS0Nc92arEbWDJ6HRl88xl+8uhwB7YXNo04615KH9mZcPLi8RIc73RMayRuok759234MU4VraAcPF+qz+qv9xfMPxhorPdHwn+mqNfP8ElgdEau22S09RyVTlxhawNAJcNRWp15L79le1sWMbPh8w76BxDbs5mDQm9qDswFclNvyV5w7QY5oxmEjGrpMM+ndTE4WPWn2ui1rZoJsO4+GaF8Ltvtxlu3xVF7c457WMnjP12GnzNJAIyOAzeosD5roN4n38EOOw5pjjUjLBdG8DxA/wC016hZz3Oxf948WxEDo3ujf77XFrq2sdPJfNWDtvge6xb5G6wzXNGeVk+NvwdfwIVfW0vZ1SzgiKFKEqERQCIiAiIgIiICIgQFBUqCgyREQEREBERBKhEQF9IJ3xuzRucx9VmY5zXUdxYN0vmiD2P2N9pHYmObhWJeXvy97gi+3OptmRmY66aEXyLuit83A5M1FvPp+6X5whlcxwexzmvaba9hLXNPUOGoKvfBfa5xXDRCJxjnABDX4gPdL5ZnBwzV56+ankv2jtn0v/a3HxcJwj5nZTjZGuiwUZokyEAGSvusB360OYXj/YrizsJi2ObVOHdvDhdtI9QtHjfGcTjZ3YjFSGSZwqzoGtGzWNGjWjXQdSdySnBowZQ9wOSP6w0SBmHui/WuaXkT7r1LtniIGk6Zo3xgObzLXt/A2SfgFVezM78EzFt0McsdMYXEOcWvYG+HWjbjvrVlamI4k/EvJeSToSW5fDQoNHKqA9LWL+HYgSB2UuD6cH+GhYqrdQ3NVyr54TXOtrnr742T6RE+F5sMdnjdVua89B53tfIqpYjDvjdleKd+nkrlGXRZiaL2k2HsGYP28XXaja1OIR948Ne3MHNMkde+LOtdNLNbaKc64awqihbGMwckTiHA1ydRykX1/Ra61YiIiAiIgIiICIiAiIgIUQoJREQEREBERAREQEREBERAKsuGgb3bYm5A4ubkZI7IXyP+9rrrTb2pvKyqyRei6PFJRMGT23ObjnZpfe25wcG/dc08tAWuHS41Opl463DBlax8gyvLSJCW0RUmXVv9IGnn5qx8IabDjq9ppwBFOaWFzHXW3iHn+Kr3AwJME6zcoxD2jNr4DFG4a+rXKw8Mk7tsTtcj5GxONGxl2PobYNfu9FnuTtbYt5HS4pgoXBznAAujJdILJI5GvLRVh0bcOMPiJfCDgHZdiS9ptrRfM95yVwxLSckVEZgQC26oAjL0HQfHZcT2i4EnAQy5adHK3P0qRmU1/cG6LLN5rjTc/j2KpxnFMxDHmIktYWvdmBBNgh1fIfguAtvCzNZFOLPevayNgA8OTOHvJPI+BgHk5y1F1ScnHLb29EREQIiICIiAiIgIihBIQoEKCUREBERAREQEREBERAREQEREFh7KC2YkfdMUo9frWfk/8FZ+DwiRkgcT/EABvbwjYHTkoRY+T7b+P6WvCy6NbWmo8uXJa/alve8OxzHfYa54I6s+sbp6gIiwv3G/9a8UREXc4RERQCIiAoREEooRBKhEQSoK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8" name="Picture 14" descr="http://plzcdn.com/ZillaIMG/8e68c736da4be34a9cd46e61606ea000_13501526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52960"/>
            <a:ext cx="4500562" cy="330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http://www.ravon.nl/portals/0/Levende%20atlas/kamsalamander%20Jelger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435768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upload.wikimedia.org/wikipedia/commons/thumb/9/9e/House_Sparrow_%28M%29_I_IMG_7881.jpg/260px-House_Sparrow_%28M%29_I_IMG_78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86314" cy="3643314"/>
          </a:xfrm>
          <a:prstGeom prst="rect">
            <a:avLst/>
          </a:prstGeom>
          <a:noFill/>
        </p:spPr>
      </p:pic>
      <p:sp>
        <p:nvSpPr>
          <p:cNvPr id="23556" name="AutoShape 4" descr="data:image/jpeg;base64,/9j/4AAQSkZJRgABAQAAAQABAAD/2wCEAAkGBxQTEhUUExQUFhQXFxcUGBcVFxcVFBYYFxYXFxcVFhUYHCggGBomHBUVITEhJSksLi4uFx8zODMtNyguLisBCgoKDg0OGxAQGiwkICQsLCwsLywsLCwsLCwsLCwsLCwsLCwsLCwsLCwsLCwsLywsLCwsLCwsLCwsLCwsLCwsLP/AABEIAMQBAgMBIgACEQEDEQH/xAAbAAACAwEBAQAAAAAAAAAAAAADBAACBQEGB//EAD4QAAIBAwMBBgMFBwMDBQEAAAECEQADIQQSMUEFEyJRYXEygZFCobHR8AYUI1JiweFykvEzU6IHFWOy0kP/xAAZAQADAQEBAAAAAAAAAAAAAAABAgMABAX/xAAwEQACAgEDAgMHBAIDAAAAAAAAAQIRIQMSMUFRYXHwEyIygZGhwQQU0eFCsQVS8f/aAAwDAQACEQMRAD8A4Votta4atbNeWcYwFoN4UwpxS19qbeAWLUa3QlSmLa1m2BFWoR5pi4lCK0pmWsc02opIGKPbenjIyYcxVblDZqGXotmIRVHWrq1VvULCVU0WKWQ5plTQ5BRKFduVfdSzrW2mjhle9pixcpRbdFSg0UaQ8GoLmhbjVCTU2TOXM0IimEWas1mkkjJWKir26v3VWS1Vop0BoqBXd1HCUF1imaoFArhqoNMqk1DZpqMUtg0UrRUUUa0ooVQ1CMmpWh3QqVqBRm766HoAo6LSLJi4vmhl6I1uhRQ2hCg1Bdiqk0GJNOwMeVprjCuWRVmo7cGQMrVkEURaq9CsBoMRS9xagu1Y5oppmFy9WLTUdKopoIB1RV6i0YCmoKFiaYs2pFCciaa0ZrLkNArlmKGtuntRxSW6hNUY6yVDbqwNXWtGjMli1R3tiu2xUd6EkhoFBYoN1Ip1GFL3s00eCr0rViwNVuLR7duaI1is0QcWhewlXvJAolgQc0a/bxRisAoz1Y1w3SDR7FuTFGu6OlZTY6sV/eq5RP3WpWsXaxY2q7aNMotWt2BSz8A7CqpNUezT1u1XL1qmrAy0zMZa7Zt013dEW2K0qElGgDYoRamLgqq2KLlgyQPdViMVO4M1p6fRSKVNnRH9O5KzDIoy1p3NDFJ3UpUhJ6W0ERQu6M01aFMW7YpnkkkZu2Ks0xTd+3UVRFMsm4EEtkmm7KEUUAUzbAodR4sAy0nqLZFa+0UvqEquKyGUUZdtqOrVRkq9uoPkTCCG7irJcmqNbkUtuig7QIo0XFUK1bStIqz81SMsWW9q0i2mFMXYilRVqG6mLJ7hW60HFMC5K0BxmptNbcKsHdO3irXeIrEtAzNODUUNySKRlguYqULva7Q3I25CllqYSg27UCj22rIWAxaq95cUK01Ga5Ipm8FGzPbBoRuU6bc0G5ZqWWyLTYBOa0EXFL2rM00BAzTKxkgdpM1orfCilLDiqXjJrW0XjrOMaRfU6ikrhmm+4xS9y3mmykTnJyQuqmaI77aJZTNU1qzU3KiNYA99NVDVZLMUVUooCTZRBTNvFDRwDFMswiaarDVFd9cYSKGlzNFY4xTU6oMWJXEzSn79bVgpFxmJEKgiZ4IJBkfr1rQ0/YF7WSqEJamGdpO6OQijLAHk4Hqa9p2T+w+mtJDKbjEZZz4ieZEcH1qulp9WerpaOj+nW7WW6X/XovPx8Prk8Ke1mVZFtU4IFwWzK9TuBDqeOfSIMiln/a0AQwC+om4ueRkk/WRnr05+3f7N2tPq7bN/0LhG7ClgN3jh4k4JiZzgzisP9oLVkpcDppbcOVs/u93futC3cO91LHadwtAEwxYsIjI9OEVtM/1c7wkl2rB6DTdtWiSNyTjAx77YA944inO/Rj4WB8xOR655+X/HynsTSgmWJA5nJbHSBmeSB+Rr12j09kLI3mY3DeI+HO4uZMmfsxmoaujB8onOS1viil5Kj2WkgzkGMcjBPAJnFWdZ4K5xyPbp615Oz2wiLcMW+VkLeuOTETIdANsxhYHxVm6n9slVpVZAPCgmSOk3N4wT0jioLSglTZP9vFdT2p0h3GGTHOf8fqKHqNVbt4d0n0ZT+BryZtarUE75s2zJ2vde40tknu0IQ5PJgzTWl7Etrh99yed7MU5nFudsfWkm9GPmc8vZR7npNK6uAVyDwYIn60drApfTsAPywPpR+8kVy0iakivdCpQTcNSnqPYG5BmIoMxmowrhamglWTRlkql6TTL8Vm7oanUcxWpMpJqxi02KsqzS1oE053gAobUka1RGhaBfvgiga29IpFb3SkusE3IbN6j6SkVWmbN8LFBPuCPJum14ZrAvXoY1uaTWArHnWB2ksPNNKsNFdRYtDIvYoRuzVFIAoaP9KSSskPW3BgUVrc8Ulp7TsZRWPqAY+Z4rb0+mYLkZPlk/dQbpZHhFy6GXq7GPWlWYxW9e0IIy2TiAJg+R4il37Nt8y3tK494GKz14IZ6E3wZWntma9L2Z2C90QyuiRlvhYz0QESP9Ue3nXezO0EstC2lH9Q3MY9CT+Fej0HbSOMMPr+Iq2jqwky8NNaeeX69fgvodCLQVEUKqiABMY96dutj8z/cZq4Zbg/QoF5lQeKRHXkfdXakksDW27Z8+/wDVLT95pvMzggyAfP1r44dE0BTuEgNnAg8NHPHlz7Zr7H/6lftlprVlrIHe3XwJUm0mficjDR/KCZPpNfM9Bp7+su7lV3Vml70AIB5bgNoOAAF4AAxAi0ZbYldOEJe9J0l9WV7I7O3sEtLvaAZMBYxJny448ua9DrNFp7Qm4S5HAAKoPbn2rSVE0yFbQgdWYeI8/axjJxjmk9PojfJd8W14UY3HPP8ASP1Ga5NfXk1gSc4xdoy9L2X+8ksEW1aBgmJuXIzAZsx0npPE1q2dDbt4RFHSYkn3JyadJgQMAYEYHtQ0sk5rktyZw6mq5gzzRUzVLamc1oWNNia2zsJR1beKrbMGrEwKqGoZRipNSubhUrbwUGuuBihss0DUTEjmu27vhg81nqZM+ToUTimgw4pEPBrt2QZpoOwpmoboCms8XdxpYazzo2jujcKenLCHjcngJqbJC0natmZp/tTX7YWKHYYEUstPblsfW0NqT7nZpW4pJpspVUTNRbtklEPocVNam6gM5WtXsXs9rnjcRbPE4Le3p6/81RSjWQpSbpGfo+z3u8YUGCx4Hp6n0r0VjRW7aeFFJGS7EY98GPlThKqAOFECAM56AdJ8ok9aQ1V0gCBEmEU9TyWY9Y8ukjkkVyz1nxE7IaSjyWF0nLHHQFQPnBz55b7ua5cuAfZJ9SfuAHFKX9bsENBJIAnkZ6eXWlG1RZtvA/Q+XH3fRVuZTBrb4GR7Rj8KQa4CSD+MfPn8aDq7wUEknaM+2PfPtSli9glxlj9Jk1aEawZmlqVK+UECPX9etALlcqT8oj1EUl+/8RxHE/rrSt7XnIE+/wDej7NdAWeu7E7aEw52k4HWfY/2xW1qtd0Ek/h+VfKburOPlEfhW9+zvbpYhCc9GPX/AD+NdOnqOLpis2u0OwrN6BdVfOQPEsZkN0Pyj3oWrt2raBRAVRwuJ9yck+fU+lMXnP1x/j8PrXnO3L3SuzcqEZnNe765sTwjMny6T+XvW6tpQkLgYHyFYvZ+kKrvPLZ+X6mnf3jw7RzNefqanNkJztjIsA4q66fBqWTBn5UK9qjJA60FOuSeKKW1AJmijUgGOlIqCxiaO2noqWLMnRadwoaiKlhDupo2gTHlWfiNtwACCpRe7WpW2oWzPt3vFBouqtdRVnEsCKZQShmlxJAErduWApkhYzV9LZEg+Rol+x4iOlGK6hVGBrbe7imOzrRI3Hp+jTC6YAmr6sd2sjg5+tWUlFWiunqKPCEtWd7A9BUFwg4q2hbeD50R7XWoz1G8GnqOQRLhNG0xBJPlV+zkADbqf02lRJa//DTmDhmHtyo96VIEIyfBbszs4XPG/wD0weP5jPHtW1f1ESIGAMfyjgCPXOP+KHZulxIHdqB4QwggdPB9nHQ5zmKz9WVUeFjMyTMseBMcenH96i7eDrjGi9/XopOPhBJ884j3PHy96wh2iXdnY5wlsf6pMx95PXHlTVzTgA7iZJP+Tjr+dVS2gJIEzgY4xnB4xWjBKxhVwWe2T9jxZ/mYk/dgfWl21gViYmPX5D2GPxomsvRJ46x0z09ulZtnTsw3HC8x1OR4j5DOBzLeVXhBpWxQgvFxwQJnPWD+Ax8/bPLt/MA4nzx5UxfcKuMYA+cc/efrWU5B9sn69Pu++mvNmGiQsEen6mlb13P6n9c0MvuHr61oaLs7cw64z6jzHmOKyi2YSs6K5ckKpP3fKfL/ABXpewuw3RC9z4jnI8S+xmtfQIEIBC+mIP6860dRe2r0yOKvtSQhkWHLrnkCD+dYvasuVResmfQEflHzrR74W3K9CD9Dx99KNliBzgDz8yP15UznthYmo9qs6oBG3+RQv0EUitwBmAOYmm9JbZS09RP3VlLZO+TjP3TXBqZSZxvubtm4NoPOJNBLhjNKWgyNsgicfLpWrY0YVgZnqPWaME5KzUxK5aK+KjpqwycZruqv7nZOlJ3XKttjAplgeUw4JJAXn8KYkIvOTigdneFWY85ioLgafSfymhF3yFSSRf8Ad/WpU/fVGIqVe4Atk04CsSekj/NG0pBDDr0qi31eIAknb/uwCfnFW7wJ04n5VGnJI3DsXtErzxMU1avliY9qX1mUBHBMx18q7pnCkQc/FHsJ/Gnfw0LwxjU9nMGBmhm1ulCJPT2/U1Z9QSJJPoKd7NtwwdT4gDn5Z+6alxhlOuDI03Z20mOtF0+ictt2zP0H9RPQVpqv8XwxByCeAPtT+uoFc7V1zsy6bTrN24JlohRHxP8ALMfjgFYbrt8f6LaenuGNLoksK1wyzD7WfpbUdfXn24qafREuLlwKbnItmSlgcyxnxXY949Oab03ZdrTILSkkr4nuMSzFm52qSds/cOJNI9odpTCICY6LwPc9KmpTnK4rH+/4XpnXFJKkE1WozE4/pwPz/Csw6jBRV8XpGPcn+9d1AiCzSPISB8zyfuFKavVgDcsD2wB/amSt5dhob27V+IH6Ee09KzWuknw8/r6UhevlmlSRPPr5Eg8/Oi29WF+Ly55n1Mda6LQtDLW4IZ9pPMYifbr+veg3NSJ4HnHr5/jS9y7u4I+RE/4+dVZQMkZ+oH5mqOXQB24s5wfT86HdU/ZGJg+nHH1qoLMwC9T09/8AP416LRIEt7YEgqSeNw9fXJH0ro0dL2nkJJ0ed0gUkScESGg4M4kfLivS9nrtEED5GVP19D70mmkU3JEbSMD2k9fQitbcsAYiPet7NRYrdjTAKsnMZGZjHn1FZ51c5n0g0vqNdAP0EfrFZl3UAR+jNI8sNk1V2bhzkf2z+M0WzJdV4JaPnn/FI3LkPuiRKY85Pi+UTTOsvHvAcBvE0jjcokEf7fxqerSx4nNrS4G+0X2bWJlWBA9MyP711gDBkZAxHnmKS/8AcQ5FoiSWO1olRneP/EnPSm7NgMpk4SSAcNjEeRAPXyioSjnBOUXz0CpqRKhgYLbd0SVz08x6V2xq2Qk4MM3UERx0+dIXNZtm4QCq/ZY4LchfwWfyo7LFkhSTtO4E5JRz19mI/wBxoKYIttDN1TIucgESBzBE/r2q7MGlugyPb9Gq6AjYhkScHz6gf2rlmLWWkiD4fPjwjzMn763XwAxXV+IALIg5oQYkhRgyB7+tNhAu7dz6DG45aPOP/wA1Z9OA6mYmSPQkER74oSw8gWRJriAmYnrzzXalzRSSc5JPFSudrxf3NkI+kI8SkkGCQvI67ln5cUTVCfEDBY8ep9KEblyzu8M425B/qggHqATjBxXdJqFZUYwYJXMnJ6mOkfhXU5Va9cm4GHtMTsMEjxADr9qPeh6XksfUD6kVpWbKFCCGW7ypDAjcTIz08o/qFZ2uwo8zudxxEMQFH+6Y8qLdcjtYGLZBCTmSwgffVtAWDFZO34p4x6npQttsKm24ZYDAWBuiRDTM4OYg1m/tv2o9i33dqTqWITaoVgXYwqmZBM52AEkwTAo6UN8qdjxjudGx2j2giqApaS0IqGLt9+PCOYzgyAPOTna7C7NXR2DdvR31w+IIZMzIsqxyTPxMckgk+in7C/sQ2mjUapzd1dwS7Mdwt+VtPLnJGOQKJrr/AHt3cI7u2SoBMKf5mPmSY+QHE55dbU9tqezXwrl9/D15noRVRpAG0hvHvbxE52wMID9m3PylzkxQdTqFRdq4A/WTXdf2jkxHtP5ViX7jMfFH6/D76eSvnjsNZ3U60nAzP0pG6pxuIP8Ab8qtcYD4efL29etC7w7SSJAEkDoJAn0EkD5isn0RiXSCIEfL/mhG6SDImOgpZrwAIj5zHHSTSly95THl+v8ANMkEZbUCIIMn5R86va7Sj4jjjxBfxJFJ2bLXDCkz5gFsehAz8qe7J0QJOSW6QRJI/mBmP1xV4QkJJo9H2U9qAQpmPfHoROPnTGstyIDY+k+opCxp7iQN3uMmfXJx+uaN3MeIt7jynrP64Fd8ZbVSOdhbYznjifbpzVrxnIIAHzrOfWQCJxmM8/d+FKai8QuSPKZ4xOJ+dS33yAp2tqCMiI4OYI9fWlbL7oUeJ249PM+gFc0Nu5qPCB4QfiztAIgjHLfDgf5r0drSrYcLbgyyglgMkAx7CT0qU9WMck56iiJ9yMWgAWJLhjjcds7D/UNrQOsU5YRGQF13IjKu0fEd0SWI6Bd5A8ytJ6zTlrqEx4iuJ6Bviz16/wDNWv3iqiCDLudpGGACAbp8oAxEbTnNcyb3uT9f+EN2bEr1wCFAJeN0jACHBTGSfCsk+Z8q09QPBb2nOS/UyCIgeuPoaT7kQhBiSJQ/FABWAeq5nz/Gj96QQCBJHh9Q0xPkec+g86Senbz8gSk+BKGuFCDgcxEn+sDzkE/On9NqGG5XDKChIJyGBgBvbco+ooM5A23AJInaeBMQw4kjB9ZrQ7TturQMqBjk+G4QEbzyxAjzJpYp16+5lcRTQahUJ3yBMlQN0EHgesxTF6691twEIoWN8SzFZEgHByT6ECgWdJi4SVNzeUG5guIl2M8AGI8yfQ1VNYTCJJOQcYEeEH0+EfWspXgGUg1m6xWSJKzn3G5pHynHkKOjAgyCdvERkHrn0/CqdlcOoQYQgbjAGBnrJIB+poVi+oMAGemR4uIgxg7vwrS/xYBj959P/En765Wnb0logFribiAT42XPXGzHtUo7Y919f7KbF3Rndqalbm3Zm2AyzycCWdvJjgAeSgetY1lgjjqDt3DmZI+HzJ49Zp/SaUd2AwkO2QfoPCSJI3f/AFoGrs90RKztwJ8wTtkHMDxGc9KFN5Ys7eR57xLOrgTzAKkESCY2mP8AimdRY7wF1ZWBUNuEg713mDbbI8MkjPHWJrzWmfcT4uQSTPw5ECekHb9elamkuBv4cniWE7R4filoBAndAx05NWvfy6X3/sMadpg9VeYFksKblwFiACJVdx2SWhUwftGfJW6bP7D/ALIOl06zVsty+JFlVlrdpTzcUkDc5nkCP7d/ZjSQlxwo7oEKAeSRumTyeZPsB6jZ7Q1u1YR8kAuwO0xGEAHwqM/XE81HX/Vt6ezTxf1O7RiqusGzfusAQWkkcTkTjMfrmvnGv7QXSk2rtwqMkEgAFZxuaD4oj6YxWtru3VUbUGIwZ4PUnzOefrNeP7U1huAzleNxEn2UGJNc3/HaWs5ulh8+uh0SaobPblltoRtxYbhtVySAzISBEnKnLbRVtRf/AIYa4e7ksDv2TtG3aFztUzvnn7NK/wDtSNbtvb3OFV422hvI37iSGMJBaCZjPMUW52lpNOsXrbHaikbQsh7gNw2zd6EghoUL18XAr2f20ZVXiR38FNGHvQlm2xmJaGJPqWjA9z7ClLVwqbiMCpKgN9oqBcRjPQfD1z9K1NZpLmns3HW9c7y7bAFsslm0oZdwNxncOxVdx3XNoxIkxWV+z/7Vm4BpntB7dhHvXH7w3A5RgUhICQzMqTDE7/ijFF/popOmLLUdOhzQdkLqB3iMzAztCAHdtGVtpO9ox4oAyCT1rz1rtfub5tXrdxIEKVNoncSAp3HcgXJJfxxHFF12nN7T+D+EbFxtK4Rmg2LhNywCSSWX4h4iZG2idmaAkzeZ3uAfHcYu0L8KyTIHzxPFaMtJXSNvbK2ux3fUl1u95YLKz5vBWAM9yCwRiuD4gBMmBXsrCgYChRwABC4xgUHswgAZxPQwPnFP3+0FBnoMCOD6+1M5bhbAXdQeAJHn0rOu3pOcj0p97gYAvuVJIgKGZiOYUkdSJJOPfFI30BluFZiiz4s7Zgwok5AAjn70+YJYyxIuWJTJMeGOOphvITGZiab0fZkELqAGDbWCA+ECGwWHJJOY+pApkthdgUImGmFd5kPLSdzFYAkjgccULR6wPCM2QITB3CI2k+hzOeZ+fNPVtpLBGUxjstzZuPHA2wY+y+5cDz2ke2avpCxXvDOPFBjdnJPqRt4mKFv/AIhnftKPgQArs6EQZO47i8SBE+QMle8vdNMliqACSuxSxiM9FjJ/mPmZlJK3Ek0UtD4bjGAqswUdRtPiIxjwkgfPHUt6yjhhbBVUZTgkgKUILEsSwghjknOJNc0msbbsunfaNohTI8JZti7GPwkGQQOQTyRXblprai2VAdiwb07sxAnoYcjzDCqvhdq+/T6gbwIiw1rJhjMKcgFYlXjpPl6EGnRpC8XC0gIu0jxKCEGGzK7WGZ/CuC4Gt93cIYyCCcN4SDHEiRjr55OaJZhbap4eWknEjdty0SP81OcX8UQRaTEOx9OwRDJyfGpaNkGAyg4nnMxHlM1qam7NvbyVEKYjB8QTPxQ4BHuekQla07I5T+ZoEmCCzGYM8QRjqF9KKp8bqxlgWUbeMNB5wBJMfWhDd14Y0n7oDXMHuMRAVLhX3yXx6QSSfNo5pWyWttuCmV+IjOfccYOJ/lE81o2CpEtG6FUg8EB1JkRic5HPWl7HIYY4QZ2xkhzMjnaR59MkChSfg/VC9Q9gBoZBMgQG4wSGk4mY+hqu4bjuBgERnHrtHBxjiOvqCi1vYqDsA8Uc7syeBCkzMxGfq3e2rb2GJAwonYMSSZgtBBgHqQYjBecVjI3QTNojEPjHhuJHyk8VKQftFgSNrHPMAz8yJNSt+3j29fQS0a2ouNbV4hRuVwQd0r3hEjyO+0zbREEjmazntd8D4iJ8ShgdrExOed0R5z+LmvUdzaDcE3IYGfEGQiNuY/iXDnHnyKHsCnwlNvMke+MjB46Z49autNypPqVcbdsBb0U2wVEFiGaQQCAIAiMgk/UfOnNLoHLm2w2sdreMQ5UkwApOFEcmIknGJg2AKdviPLMxZ3wZIUmFXHJk8ZGBSer17LtgQSFdWXgHeyeITuZpYZyxwRERT6sIRXu58f4XHrBaMIRa6m/2he7tVtIc2ycmApLfEucDpE8EAmvN9qa2DAkZOD8ZIwZHJaRHyoHausYhmttLbm3gwfASxRgD6YPTA6muaQFxbvFdz7hYuyftIRtJg5LWyJIJhrRzNQ0dCsyeC71YqmK3LLxPXy5A85qwKbNpIMeJvigf1MQuQTwF9eAJGrqtF3csGZlJCW1wFLl3tsDuyxUI7AT/ACscUjo1XfctQCu5QCTO65c3wFIyQLa3ZOPgnrNd/tYRj7qFlqpcF9Mjslrbc/hpdZ7p2d2jIAGVRbLMGBaFG4n4iSOlC7ZtXL0vcLNaH8MqpN1bak4Y+MlCDBDd2FO0g8mC6rTkA2WLASr7yR42fcQFMfCCUA2xx6wL337u53lsnaqTKEi4QTHjVY3bm3HoAVjgCuWWpO+39nLvdnl9X2DNldPvIKOHaEgPdumASDAACbVGZknBgxp3jt066e66Wn2WVtOwVSFtW7F57d1/+2briOSpBOQCK2e0bV0MhtFkuCAGDFd8XeDkDxKu2TIIM8kwh+1miW6e9BZWs70dT8Db1lbsiYG5u7Y9BBwMmsJNp7mHd0EuwldFKXV22yP3e9u+wP8A+d0DhihCEmcqgIndTF24bVq5vCpcUIrgDjaWVgJGRussR6CZ4pbsdjZsgNvKDYoMhmUeIgyOU9J64xM7jaYXEhtwYMgDDaVIVXCFwxEjO0gEHgjrPNrPbOu/4F3ZoxLGuLKIMYJEAlcKWjOB8PWOeK1ex7m+7aFxHCP4t+dpC7i0giASttjM8His+z2Z3bBmdAo8PhncZG0AkgAcATkkD0mvT9nXGbu0QqBtZQyqWIXuibTMwiADkkjyM0y1O3r1gZamaFruoF+6zbid38SBjwmTPmRJJniTPWlO1WDAArgggBcsFtwx2xyQS1ai6ZLlw92JRioXcrAeH4YtsFOUBHJjYp8OaW1N9NzLutBt2NjEHDNEKT5TkdePKjJxjCuwJ6l8iGlCuwS4q7t8EqMmYBIKnqAOJypGYpzs/TxbYFd6m5BAiQBunjIYblaP/jrtjTGe8thmABAuEeCN0bXaIVxukAgSQJHUt9h6YEQWks1wsONnwqZJ5k5BXGTmQak4pPHiK228BtVokbYZHhKtcAWRujJHJztYg9PEMYrNtsR3asuCGuZBHJA2lZ6bZgfzetOaXaw3BgCjGSQSrW4UG2VGD09Mig6jVgtAtEXNu57txW7u0gVQq214DQR4iJJPhHktNxT6iyyywZg9ncDsRmEg/wAMYV0BxnBBI/qrT7WIbdd2gFVMmWJUN4Z2nH2DBECvP2rANwiPh6kQcZn3x9AKPZu3HYvaUGFUkOYGBgfXcR/p5rJyi9tcgvFDzWLapFxBMSrEScxB2zgrjkGN/pVGvs1xchiF4wx3ABl8RyBhcT0FL6e+d83LY2tt3KR4jP8A1G3CIksx8siPW+t0JtMx8Lc21EeJ9wVlYE/Z2n7xVOFfT+DNPoE0+tYWzClC+1eBuVIkbiRMBt4yOoBkYqlx53Sq7kASEhSJI8amY2n/AEz0kzNLWbxF82yJUgWwZIIK5mRgg5BxTL2grK32YJiYkiQVY9YM/fSqWBQenh4VGIKtMMsM8BgFEcnJI546CtPXWNthHYqFiAigmIUSzf1HZz0AHlFZV3VeINaYoeMfFsb41n0OfWKaa7buAAsFVd8ttLb0Pwtj+WCD7D3rKSfmFNA7i7bikKuJEIRsO3IgwQoO3jNP6nUcNbAEdVAkeqGcCOvIgxkzWa7IUWJF1B3fWH7snIHAYhpPnA8s1VYIa31AJUTIGASST4uCaaU3JqXIZSyLjs5jnumM55H981K7c0KMSxTJJPxN1zXKTPcWx3tPVE2dOFBfdveQAc96oBK5M+EY9/KkbGrDjM7ipPdsNrAK5UttJIGR59RxUuZ+NfHI+IZKnM84n9TTt1DtCIJY73248KqC7x6QBHzpnqN49eRVu8COrdihQHBMhyT49rT3ZYZ2khpH8yqTIFOai2D3PCqt20WY5YqveMwUDy3qek8TUbTnu7ZDE23KjPiWS0DJOCAWj3PkKLqFVnuLbB5IywgTLbNoEYMiZ49Kdzd0jW31ENP2V47pBGxR3QfdHhuGAQceADxTkrJ9AHOyOyXs27y3dxB1DJBHhuKbdp1uKIxkvPKli3tRNbZAHiWAVgwgZSeCrZG74T8U4JiJM6Wg1xLWbYUd2TbUL8UBS24sP5YuTPT5VtOaSUe5SllGO1jw7RCgXbtxGJhUZwyozAHCjc3IPCnFZmsZjbcIFNxi0yMdVhsgKvxSeYJWDJU+j7RtKj7QsiQwkw8cEbh0nd9BSPaOlt4bB2xvUnwjJ+AKeJIMAgc8cUG3d9ibTWH0O9kEuqbiO8tsEV4Ks1s7SwMGQJ6T9kTQdmbEAkDlBMuDvQDrJOw4/q9ac0KWzdRbh2KT8S+BQDuO0k5yIg+dFvXlIRNs7GgmWiFJEbeMzMgZxPFUdSyFJPLDqobunKgG2FQd3B3IDvG7xYOf9XIisW2TLFACWOTEMQNylJPxcnH9IrVu6ju7b3F3Iis4FtRt7wljh/5bYJBn8zSms0/eBQwa2xhlDGRnxR6H8YoStxu8hlmkATQ7Sqsg8MNAUd3cBALkqowJHyxxQyogoCT845kRPsec+9aGs1uQrS5Vlnd8XE4bmTwT7UOXLFwgVmO6Ogyceo55Nc0rn1Eksidvs13li7QhBIQyW3BgykH4VHhO6Mx1mn8hIYqp3WyQQQ2XCBISdqw7MYyYEz0Ys2WCNdRSPEN6zDKfNT1Bis21f/iXGzuLbiZ8TSIOekkkegPSnTdIZpRoa7ORV8OUaCqqcnacsCeJgFZPE8CldHo++cIltt4PjGNg5/iBi2AJkyYwK020puIPC0mCpJmzcYgsVInwuRMHj+97fam7au0napVlnxTPiacgxA5HQZrS041nqCCXUDfIxbRxtUwIDC2SI5EfxB1JYZnAIyVdfqCNoJ4YhSJBABIn0B2yZ/mpjU2yHtozDa5DBhAIWCWg9JgDrk1mX7Z3MckDo+WA9cDPH3Vp8ND3tdlNMW8AGCW3HMicwYM5607rdIWt7PGgVwYnJMSAJzMeEH680HSKO8wxiYUwOvJz5RTty4i3CqtPTI4J9TyDQ041G2STXUS/dH2ptYuqkyeqzJgKTgAYjHFaFrQo+B4cDfPwmAZUxkrBOPWqW7mzdahlcw6kZVgT18utEW//AAob7JyccfD+VVxSDhATdW+zXGBFzlTLbIgjZHGBEHnnzonbQDWbFxJyptOJyptwAOcQCM+g86Qa6QdpJ2zA8iYgGI8pp3UO5XYuSuNsZcHp7elbo10Cve+ZkrpSR3mAAwgHExEkdekUy19dtsW0M7tzeokAKF4H2uOhrr6FkfuXaSvUfB1kAEyP8ir3AttFUHxYz1yah8EGJVM7c0RKhlUb5PxEghZMsqrjPz+VLW/AIk4YxIEcyVjy/KtHQ6Q3bots3dgjBElhEkMf6TEE+tEv6aGdLhDkHkDb7rPJERmi48YC44tGZYtqzSQTn1A6FZ8jEDrwKukLuC7GBMDdIIgYI8j4uYI9Kto9O6uQM28wCSShxGT0pm/btofHdQsY8KyxWRA+dHTi1fUy4DrpiBG65jGII+RnIqUwumQiYYemcelSl3rwH9k/A8re1DM5k8s+OgjdAHp4fvNbpsAi2STJDIcx4fE0Y9fxqVKaC9xgjz68Dot7bFoD7SCeMeIgR0EdPesrRtDQOJUe8EZPr+ZqVKtqfCb/ACXyNPVGFkYkNME52MIPPqab0N0qhC4wD75nP+0VKlS0fx/BRfEhn47ShulyPWGlyJOeRS+utKXuLAClQ0DAEL08h+VSpTaeYZ7lH0+X5EuzrkqbbAMpBkNmeE+WG6eQoX7sEvMgLEBiJYycCRXalSm3jyZFZ0/mh+/a3HkiVcGOu1Cc+eVFZ/aN8sxnMkA/7CcfQV2pVLdjMqTuthiBuDFJ6kQpz5/4FP2bpK8nAJ+nSpUrLGp8iL/BwXCqMBwQGPurSPxpVbSkglQYYCDkEE5BHWalSqc/YOp0He12Iu3AMBgrR0B3DK+X+azNQxS6dpjBn1yKlSjN2sldX4jUvaRXsqzTuXZBBiN1zb+FCsPuLA/XqeD4j1yOtcqVApS3IzNIsakgcAk/dQNddIZvnHpjp5VKlR1X7vzOOXL8zRUyttz8Xhz16H8aNrz4m9Tn6zXaldYz4KWbQNsyOWn6AVdDEMOVZSPln+1SpWTyx58R8i2vfcyuQJdmLRxIxx0pJLYN1iegx9KlSk5QnMjQ1TQsL4dw8RHJG6ILcxk4q1sSIOccnJ6YnyNSpS9CsuWJLcJE8EMRIx0/zS/amnQMDtBMnJ569a5UoQbz5gXUr4v+5c/3mpUqVPZHs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3558" name="AutoShape 6" descr="data:image/jpeg;base64,/9j/4AAQSkZJRgABAQAAAQABAAD/2wCEAAkGBxQTEhUUExQUFhQXFxcUGBcVFxcVFBYYFxYXFxcVFhUYHCggGBomHBUVITEhJSksLi4uFx8zODMtNyguLisBCgoKDg0OGxAQGiwkICQsLCwsLywsLCwsLCwsLCwsLCwsLCwsLCwsLCwsLCwsLywsLCwsLCwsLCwsLCwsLCwsLP/AABEIAMQBAgMBIgACEQEDEQH/xAAbAAACAwEBAQAAAAAAAAAAAAADBAACBQEGB//EAD4QAAIBAwMBBgMFBwMDBQEAAAECEQADIQQSMUEFEyJRYXEygZFCobHR8AYUI1JiweFykvEzU6IHFWOy0kP/xAAZAQADAQEBAAAAAAAAAAAAAAABAgMABAX/xAAwEQACAgEDAgMHBAIDAAAAAAAAAQIRIQMSMUFRYXHwEyIygZGhwQQU0eFCsQVS8f/aAAwDAQACEQMRAD8A4Votta4atbNeWcYwFoN4UwpxS19qbeAWLUa3QlSmLa1m2BFWoR5pi4lCK0pmWsc02opIGKPbenjIyYcxVblDZqGXotmIRVHWrq1VvULCVU0WKWQ5plTQ5BRKFduVfdSzrW2mjhle9pixcpRbdFSg0UaQ8GoLmhbjVCTU2TOXM0IimEWas1mkkjJWKir26v3VWS1Vop0BoqBXd1HCUF1imaoFArhqoNMqk1DZpqMUtg0UrRUUUa0ooVQ1CMmpWh3QqVqBRm766HoAo6LSLJi4vmhl6I1uhRQ2hCg1Bdiqk0GJNOwMeVprjCuWRVmo7cGQMrVkEURaq9CsBoMRS9xagu1Y5oppmFy9WLTUdKopoIB1RV6i0YCmoKFiaYs2pFCciaa0ZrLkNArlmKGtuntRxSW6hNUY6yVDbqwNXWtGjMli1R3tiu2xUd6EkhoFBYoN1Ip1GFL3s00eCr0rViwNVuLR7duaI1is0QcWhewlXvJAolgQc0a/bxRisAoz1Y1w3SDR7FuTFGu6OlZTY6sV/eq5RP3WpWsXaxY2q7aNMotWt2BSz8A7CqpNUezT1u1XL1qmrAy0zMZa7Zt013dEW2K0qElGgDYoRamLgqq2KLlgyQPdViMVO4M1p6fRSKVNnRH9O5KzDIoy1p3NDFJ3UpUhJ6W0ERQu6M01aFMW7YpnkkkZu2Ks0xTd+3UVRFMsm4EEtkmm7KEUUAUzbAodR4sAy0nqLZFa+0UvqEquKyGUUZdtqOrVRkq9uoPkTCCG7irJcmqNbkUtuig7QIo0XFUK1bStIqz81SMsWW9q0i2mFMXYilRVqG6mLJ7hW60HFMC5K0BxmptNbcKsHdO3irXeIrEtAzNODUUNySKRlguYqULva7Q3I25CllqYSg27UCj22rIWAxaq95cUK01Ga5Ipm8FGzPbBoRuU6bc0G5ZqWWyLTYBOa0EXFL2rM00BAzTKxkgdpM1orfCilLDiqXjJrW0XjrOMaRfU6ikrhmm+4xS9y3mmykTnJyQuqmaI77aJZTNU1qzU3KiNYA99NVDVZLMUVUooCTZRBTNvFDRwDFMswiaarDVFd9cYSKGlzNFY4xTU6oMWJXEzSn79bVgpFxmJEKgiZ4IJBkfr1rQ0/YF7WSqEJamGdpO6OQijLAHk4Hqa9p2T+w+mtJDKbjEZZz4ieZEcH1qulp9WerpaOj+nW7WW6X/XovPx8Prk8Ke1mVZFtU4IFwWzK9TuBDqeOfSIMiln/a0AQwC+om4ueRkk/WRnr05+3f7N2tPq7bN/0LhG7ClgN3jh4k4JiZzgzisP9oLVkpcDppbcOVs/u93futC3cO91LHadwtAEwxYsIjI9OEVtM/1c7wkl2rB6DTdtWiSNyTjAx77YA944inO/Rj4WB8xOR655+X/HynsTSgmWJA5nJbHSBmeSB+Rr12j09kLI3mY3DeI+HO4uZMmfsxmoaujB8onOS1viil5Kj2WkgzkGMcjBPAJnFWdZ4K5xyPbp615Oz2wiLcMW+VkLeuOTETIdANsxhYHxVm6n9slVpVZAPCgmSOk3N4wT0jioLSglTZP9vFdT2p0h3GGTHOf8fqKHqNVbt4d0n0ZT+BryZtarUE75s2zJ2vde40tknu0IQ5PJgzTWl7Etrh99yed7MU5nFudsfWkm9GPmc8vZR7npNK6uAVyDwYIn60drApfTsAPywPpR+8kVy0iakivdCpQTcNSnqPYG5BmIoMxmowrhamglWTRlkql6TTL8Vm7oanUcxWpMpJqxi02KsqzS1oE053gAobUka1RGhaBfvgiga29IpFb3SkusE3IbN6j6SkVWmbN8LFBPuCPJum14ZrAvXoY1uaTWArHnWB2ksPNNKsNFdRYtDIvYoRuzVFIAoaP9KSSskPW3BgUVrc8Ulp7TsZRWPqAY+Z4rb0+mYLkZPlk/dQbpZHhFy6GXq7GPWlWYxW9e0IIy2TiAJg+R4il37Nt8y3tK494GKz14IZ6E3wZWntma9L2Z2C90QyuiRlvhYz0QESP9Ue3nXezO0EstC2lH9Q3MY9CT+Fej0HbSOMMPr+Iq2jqwky8NNaeeX69fgvodCLQVEUKqiABMY96dutj8z/cZq4Zbg/QoF5lQeKRHXkfdXakksDW27Z8+/wDVLT95pvMzggyAfP1r44dE0BTuEgNnAg8NHPHlz7Zr7H/6lftlprVlrIHe3XwJUm0mficjDR/KCZPpNfM9Bp7+su7lV3Vml70AIB5bgNoOAAF4AAxAi0ZbYldOEJe9J0l9WV7I7O3sEtLvaAZMBYxJny448ua9DrNFp7Qm4S5HAAKoPbn2rSVE0yFbQgdWYeI8/axjJxjmk9PojfJd8W14UY3HPP8ASP1Ga5NfXk1gSc4xdoy9L2X+8ksEW1aBgmJuXIzAZsx0npPE1q2dDbt4RFHSYkn3JyadJgQMAYEYHtQ0sk5rktyZw6mq5gzzRUzVLamc1oWNNia2zsJR1beKrbMGrEwKqGoZRipNSubhUrbwUGuuBihss0DUTEjmu27vhg81nqZM+ToUTimgw4pEPBrt2QZpoOwpmoboCms8XdxpYazzo2jujcKenLCHjcngJqbJC0natmZp/tTX7YWKHYYEUstPblsfW0NqT7nZpW4pJpspVUTNRbtklEPocVNam6gM5WtXsXs9rnjcRbPE4Le3p6/81RSjWQpSbpGfo+z3u8YUGCx4Hp6n0r0VjRW7aeFFJGS7EY98GPlThKqAOFECAM56AdJ8ok9aQ1V0gCBEmEU9TyWY9Y8ukjkkVyz1nxE7IaSjyWF0nLHHQFQPnBz55b7ua5cuAfZJ9SfuAHFKX9bsENBJIAnkZ6eXWlG1RZtvA/Q+XH3fRVuZTBrb4GR7Rj8KQa4CSD+MfPn8aDq7wUEknaM+2PfPtSli9glxlj9Jk1aEawZmlqVK+UECPX9etALlcqT8oj1EUl+/8RxHE/rrSt7XnIE+/wDej7NdAWeu7E7aEw52k4HWfY/2xW1qtd0Ek/h+VfKburOPlEfhW9+zvbpYhCc9GPX/AD+NdOnqOLpis2u0OwrN6BdVfOQPEsZkN0Pyj3oWrt2raBRAVRwuJ9yck+fU+lMXnP1x/j8PrXnO3L3SuzcqEZnNe765sTwjMny6T+XvW6tpQkLgYHyFYvZ+kKrvPLZ+X6mnf3jw7RzNefqanNkJztjIsA4q66fBqWTBn5UK9qjJA60FOuSeKKW1AJmijUgGOlIqCxiaO2noqWLMnRadwoaiKlhDupo2gTHlWfiNtwACCpRe7WpW2oWzPt3vFBouqtdRVnEsCKZQShmlxJAErduWApkhYzV9LZEg+Rol+x4iOlGK6hVGBrbe7imOzrRI3Hp+jTC6YAmr6sd2sjg5+tWUlFWiunqKPCEtWd7A9BUFwg4q2hbeD50R7XWoz1G8GnqOQRLhNG0xBJPlV+zkADbqf02lRJa//DTmDhmHtyo96VIEIyfBbszs4XPG/wD0weP5jPHtW1f1ESIGAMfyjgCPXOP+KHZulxIHdqB4QwggdPB9nHQ5zmKz9WVUeFjMyTMseBMcenH96i7eDrjGi9/XopOPhBJ884j3PHy96wh2iXdnY5wlsf6pMx95PXHlTVzTgA7iZJP+Tjr+dVS2gJIEzgY4xnB4xWjBKxhVwWe2T9jxZ/mYk/dgfWl21gViYmPX5D2GPxomsvRJ46x0z09ulZtnTsw3HC8x1OR4j5DOBzLeVXhBpWxQgvFxwQJnPWD+Ax8/bPLt/MA4nzx5UxfcKuMYA+cc/efrWU5B9sn69Pu++mvNmGiQsEen6mlb13P6n9c0MvuHr61oaLs7cw64z6jzHmOKyi2YSs6K5ckKpP3fKfL/ABXpewuw3RC9z4jnI8S+xmtfQIEIBC+mIP6860dRe2r0yOKvtSQhkWHLrnkCD+dYvasuVResmfQEflHzrR74W3K9CD9Dx99KNliBzgDz8yP15UznthYmo9qs6oBG3+RQv0EUitwBmAOYmm9JbZS09RP3VlLZO+TjP3TXBqZSZxvubtm4NoPOJNBLhjNKWgyNsgicfLpWrY0YVgZnqPWaME5KzUxK5aK+KjpqwycZruqv7nZOlJ3XKttjAplgeUw4JJAXn8KYkIvOTigdneFWY85ioLgafSfymhF3yFSSRf8Ad/WpU/fVGIqVe4Atk04CsSekj/NG0pBDDr0qi31eIAknb/uwCfnFW7wJ04n5VGnJI3DsXtErzxMU1avliY9qX1mUBHBMx18q7pnCkQc/FHsJ/Gnfw0LwxjU9nMGBmhm1ulCJPT2/U1Z9QSJJPoKd7NtwwdT4gDn5Z+6alxhlOuDI03Z20mOtF0+ictt2zP0H9RPQVpqv8XwxByCeAPtT+uoFc7V1zsy6bTrN24JlohRHxP8ALMfjgFYbrt8f6LaenuGNLoksK1wyzD7WfpbUdfXn24qafREuLlwKbnItmSlgcyxnxXY949Oab03ZdrTILSkkr4nuMSzFm52qSds/cOJNI9odpTCICY6LwPc9KmpTnK4rH+/4XpnXFJKkE1WozE4/pwPz/Csw6jBRV8XpGPcn+9d1AiCzSPISB8zyfuFKavVgDcsD2wB/amSt5dhob27V+IH6Ee09KzWuknw8/r6UhevlmlSRPPr5Eg8/Oi29WF+Ly55n1Mda6LQtDLW4IZ9pPMYifbr+veg3NSJ4HnHr5/jS9y7u4I+RE/4+dVZQMkZ+oH5mqOXQB24s5wfT86HdU/ZGJg+nHH1qoLMwC9T09/8AP416LRIEt7YEgqSeNw9fXJH0ro0dL2nkJJ0ed0gUkScESGg4M4kfLivS9nrtEED5GVP19D70mmkU3JEbSMD2k9fQitbcsAYiPet7NRYrdjTAKsnMZGZjHn1FZ51c5n0g0vqNdAP0EfrFZl3UAR+jNI8sNk1V2bhzkf2z+M0WzJdV4JaPnn/FI3LkPuiRKY85Pi+UTTOsvHvAcBvE0jjcokEf7fxqerSx4nNrS4G+0X2bWJlWBA9MyP711gDBkZAxHnmKS/8AcQ5FoiSWO1olRneP/EnPSm7NgMpk4SSAcNjEeRAPXyioSjnBOUXz0CpqRKhgYLbd0SVz08x6V2xq2Qk4MM3UERx0+dIXNZtm4QCq/ZY4LchfwWfyo7LFkhSTtO4E5JRz19mI/wBxoKYIttDN1TIucgESBzBE/r2q7MGlugyPb9Gq6AjYhkScHz6gf2rlmLWWkiD4fPjwjzMn763XwAxXV+IALIg5oQYkhRgyB7+tNhAu7dz6DG45aPOP/wA1Z9OA6mYmSPQkER74oSw8gWRJriAmYnrzzXalzRSSc5JPFSudrxf3NkI+kI8SkkGCQvI67ln5cUTVCfEDBY8ep9KEblyzu8M425B/qggHqATjBxXdJqFZUYwYJXMnJ6mOkfhXU5Va9cm4GHtMTsMEjxADr9qPeh6XksfUD6kVpWbKFCCGW7ypDAjcTIz08o/qFZ2uwo8zudxxEMQFH+6Y8qLdcjtYGLZBCTmSwgffVtAWDFZO34p4x6npQttsKm24ZYDAWBuiRDTM4OYg1m/tv2o9i33dqTqWITaoVgXYwqmZBM52AEkwTAo6UN8qdjxjudGx2j2giqApaS0IqGLt9+PCOYzgyAPOTna7C7NXR2DdvR31w+IIZMzIsqxyTPxMckgk+in7C/sQ2mjUapzd1dwS7Mdwt+VtPLnJGOQKJrr/AHt3cI7u2SoBMKf5mPmSY+QHE55dbU9tqezXwrl9/D15noRVRpAG0hvHvbxE52wMID9m3PylzkxQdTqFRdq4A/WTXdf2jkxHtP5ViX7jMfFH6/D76eSvnjsNZ3U60nAzP0pG6pxuIP8Ab8qtcYD4efL29etC7w7SSJAEkDoJAn0EkD5isn0RiXSCIEfL/mhG6SDImOgpZrwAIj5zHHSTSly95THl+v8ANMkEZbUCIIMn5R86va7Sj4jjjxBfxJFJ2bLXDCkz5gFsehAz8qe7J0QJOSW6QRJI/mBmP1xV4QkJJo9H2U9qAQpmPfHoROPnTGstyIDY+k+opCxp7iQN3uMmfXJx+uaN3MeIt7jynrP64Fd8ZbVSOdhbYznjifbpzVrxnIIAHzrOfWQCJxmM8/d+FKai8QuSPKZ4xOJ+dS33yAp2tqCMiI4OYI9fWlbL7oUeJ249PM+gFc0Nu5qPCB4QfiztAIgjHLfDgf5r0drSrYcLbgyyglgMkAx7CT0qU9WMck56iiJ9yMWgAWJLhjjcds7D/UNrQOsU5YRGQF13IjKu0fEd0SWI6Bd5A8ytJ6zTlrqEx4iuJ6Bviz16/wDNWv3iqiCDLudpGGACAbp8oAxEbTnNcyb3uT9f+EN2bEr1wCFAJeN0jACHBTGSfCsk+Z8q09QPBb2nOS/UyCIgeuPoaT7kQhBiSJQ/FABWAeq5nz/Gj96QQCBJHh9Q0xPkec+g86Senbz8gSk+BKGuFCDgcxEn+sDzkE/On9NqGG5XDKChIJyGBgBvbco+ooM5A23AJInaeBMQw4kjB9ZrQ7TturQMqBjk+G4QEbzyxAjzJpYp16+5lcRTQahUJ3yBMlQN0EHgesxTF6691twEIoWN8SzFZEgHByT6ECgWdJi4SVNzeUG5guIl2M8AGI8yfQ1VNYTCJJOQcYEeEH0+EfWspXgGUg1m6xWSJKzn3G5pHynHkKOjAgyCdvERkHrn0/CqdlcOoQYQgbjAGBnrJIB+poVi+oMAGemR4uIgxg7vwrS/xYBj959P/En765Wnb0logFribiAT42XPXGzHtUo7Y919f7KbF3Rndqalbm3Zm2AyzycCWdvJjgAeSgetY1lgjjqDt3DmZI+HzJ49Zp/SaUd2AwkO2QfoPCSJI3f/AFoGrs90RKztwJ8wTtkHMDxGc9KFN5Ys7eR57xLOrgTzAKkESCY2mP8AimdRY7wF1ZWBUNuEg713mDbbI8MkjPHWJrzWmfcT4uQSTPw5ECekHb9elamkuBv4cniWE7R4filoBAndAx05NWvfy6X3/sMadpg9VeYFksKblwFiACJVdx2SWhUwftGfJW6bP7D/ALIOl06zVsty+JFlVlrdpTzcUkDc5nkCP7d/ZjSQlxwo7oEKAeSRumTyeZPsB6jZ7Q1u1YR8kAuwO0xGEAHwqM/XE81HX/Vt6ezTxf1O7RiqusGzfusAQWkkcTkTjMfrmvnGv7QXSk2rtwqMkEgAFZxuaD4oj6YxWtru3VUbUGIwZ4PUnzOefrNeP7U1huAzleNxEn2UGJNc3/HaWs5ulh8+uh0SaobPblltoRtxYbhtVySAzISBEnKnLbRVtRf/AIYa4e7ksDv2TtG3aFztUzvnn7NK/wDtSNbtvb3OFV422hvI37iSGMJBaCZjPMUW52lpNOsXrbHaikbQsh7gNw2zd6EghoUL18XAr2f20ZVXiR38FNGHvQlm2xmJaGJPqWjA9z7ClLVwqbiMCpKgN9oqBcRjPQfD1z9K1NZpLmns3HW9c7y7bAFsslm0oZdwNxncOxVdx3XNoxIkxWV+z/7Vm4BpntB7dhHvXH7w3A5RgUhICQzMqTDE7/ijFF/popOmLLUdOhzQdkLqB3iMzAztCAHdtGVtpO9ox4oAyCT1rz1rtfub5tXrdxIEKVNoncSAp3HcgXJJfxxHFF12nN7T+D+EbFxtK4Rmg2LhNywCSSWX4h4iZG2idmaAkzeZ3uAfHcYu0L8KyTIHzxPFaMtJXSNvbK2ux3fUl1u95YLKz5vBWAM9yCwRiuD4gBMmBXsrCgYChRwABC4xgUHswgAZxPQwPnFP3+0FBnoMCOD6+1M5bhbAXdQeAJHn0rOu3pOcj0p97gYAvuVJIgKGZiOYUkdSJJOPfFI30BluFZiiz4s7Zgwok5AAjn70+YJYyxIuWJTJMeGOOphvITGZiab0fZkELqAGDbWCA+ECGwWHJJOY+pApkthdgUImGmFd5kPLSdzFYAkjgccULR6wPCM2QITB3CI2k+hzOeZ+fNPVtpLBGUxjstzZuPHA2wY+y+5cDz2ke2avpCxXvDOPFBjdnJPqRt4mKFv/AIhnftKPgQArs6EQZO47i8SBE+QMle8vdNMliqACSuxSxiM9FjJ/mPmZlJK3Ek0UtD4bjGAqswUdRtPiIxjwkgfPHUt6yjhhbBVUZTgkgKUILEsSwghjknOJNc0msbbsunfaNohTI8JZti7GPwkGQQOQTyRXblprai2VAdiwb07sxAnoYcjzDCqvhdq+/T6gbwIiw1rJhjMKcgFYlXjpPl6EGnRpC8XC0gIu0jxKCEGGzK7WGZ/CuC4Gt93cIYyCCcN4SDHEiRjr55OaJZhbap4eWknEjdty0SP81OcX8UQRaTEOx9OwRDJyfGpaNkGAyg4nnMxHlM1qam7NvbyVEKYjB8QTPxQ4BHuekQla07I5T+ZoEmCCzGYM8QRjqF9KKp8bqxlgWUbeMNB5wBJMfWhDd14Y0n7oDXMHuMRAVLhX3yXx6QSSfNo5pWyWttuCmV+IjOfccYOJ/lE81o2CpEtG6FUg8EB1JkRic5HPWl7HIYY4QZ2xkhzMjnaR59MkChSfg/VC9Q9gBoZBMgQG4wSGk4mY+hqu4bjuBgERnHrtHBxjiOvqCi1vYqDsA8Uc7syeBCkzMxGfq3e2rb2GJAwonYMSSZgtBBgHqQYjBecVjI3QTNojEPjHhuJHyk8VKQftFgSNrHPMAz8yJNSt+3j29fQS0a2ouNbV4hRuVwQd0r3hEjyO+0zbREEjmazntd8D4iJ8ShgdrExOed0R5z+LmvUdzaDcE3IYGfEGQiNuY/iXDnHnyKHsCnwlNvMke+MjB46Z49autNypPqVcbdsBb0U2wVEFiGaQQCAIAiMgk/UfOnNLoHLm2w2sdreMQ5UkwApOFEcmIknGJg2AKdviPLMxZ3wZIUmFXHJk8ZGBSer17LtgQSFdWXgHeyeITuZpYZyxwRERT6sIRXu58f4XHrBaMIRa6m/2he7tVtIc2ycmApLfEucDpE8EAmvN9qa2DAkZOD8ZIwZHJaRHyoHausYhmttLbm3gwfASxRgD6YPTA6muaQFxbvFdz7hYuyftIRtJg5LWyJIJhrRzNQ0dCsyeC71YqmK3LLxPXy5A85qwKbNpIMeJvigf1MQuQTwF9eAJGrqtF3csGZlJCW1wFLl3tsDuyxUI7AT/ACscUjo1XfctQCu5QCTO65c3wFIyQLa3ZOPgnrNd/tYRj7qFlqpcF9Mjslrbc/hpdZ7p2d2jIAGVRbLMGBaFG4n4iSOlC7ZtXL0vcLNaH8MqpN1bak4Y+MlCDBDd2FO0g8mC6rTkA2WLASr7yR42fcQFMfCCUA2xx6wL337u53lsnaqTKEi4QTHjVY3bm3HoAVjgCuWWpO+39nLvdnl9X2DNldPvIKOHaEgPdumASDAACbVGZknBgxp3jt066e66Wn2WVtOwVSFtW7F57d1/+2briOSpBOQCK2e0bV0MhtFkuCAGDFd8XeDkDxKu2TIIM8kwh+1miW6e9BZWs70dT8Db1lbsiYG5u7Y9BBwMmsJNp7mHd0EuwldFKXV22yP3e9u+wP8A+d0DhihCEmcqgIndTF24bVq5vCpcUIrgDjaWVgJGRussR6CZ4pbsdjZsgNvKDYoMhmUeIgyOU9J64xM7jaYXEhtwYMgDDaVIVXCFwxEjO0gEHgjrPNrPbOu/4F3ZoxLGuLKIMYJEAlcKWjOB8PWOeK1ex7m+7aFxHCP4t+dpC7i0giASttjM8His+z2Z3bBmdAo8PhncZG0AkgAcATkkD0mvT9nXGbu0QqBtZQyqWIXuibTMwiADkkjyM0y1O3r1gZamaFruoF+6zbid38SBjwmTPmRJJniTPWlO1WDAArgggBcsFtwx2xyQS1ai6ZLlw92JRioXcrAeH4YtsFOUBHJjYp8OaW1N9NzLutBt2NjEHDNEKT5TkdePKjJxjCuwJ6l8iGlCuwS4q7t8EqMmYBIKnqAOJypGYpzs/TxbYFd6m5BAiQBunjIYblaP/jrtjTGe8thmABAuEeCN0bXaIVxukAgSQJHUt9h6YEQWks1wsONnwqZJ5k5BXGTmQak4pPHiK228BtVokbYZHhKtcAWRujJHJztYg9PEMYrNtsR3asuCGuZBHJA2lZ6bZgfzetOaXaw3BgCjGSQSrW4UG2VGD09Mig6jVgtAtEXNu57txW7u0gVQq214DQR4iJJPhHktNxT6iyyywZg9ncDsRmEg/wAMYV0BxnBBI/qrT7WIbdd2gFVMmWJUN4Z2nH2DBECvP2rANwiPh6kQcZn3x9AKPZu3HYvaUGFUkOYGBgfXcR/p5rJyi9tcgvFDzWLapFxBMSrEScxB2zgrjkGN/pVGvs1xchiF4wx3ABl8RyBhcT0FL6e+d83LY2tt3KR4jP8A1G3CIksx8siPW+t0JtMx8Lc21EeJ9wVlYE/Z2n7xVOFfT+DNPoE0+tYWzClC+1eBuVIkbiRMBt4yOoBkYqlx53Sq7kASEhSJI8amY2n/AEz0kzNLWbxF82yJUgWwZIIK5mRgg5BxTL2grK32YJiYkiQVY9YM/fSqWBQenh4VGIKtMMsM8BgFEcnJI546CtPXWNthHYqFiAigmIUSzf1HZz0AHlFZV3VeINaYoeMfFsb41n0OfWKaa7buAAsFVd8ttLb0Pwtj+WCD7D3rKSfmFNA7i7bikKuJEIRsO3IgwQoO3jNP6nUcNbAEdVAkeqGcCOvIgxkzWa7IUWJF1B3fWH7snIHAYhpPnA8s1VYIa31AJUTIGASST4uCaaU3JqXIZSyLjs5jnumM55H981K7c0KMSxTJJPxN1zXKTPcWx3tPVE2dOFBfdveQAc96oBK5M+EY9/KkbGrDjM7ipPdsNrAK5UttJIGR59RxUuZ+NfHI+IZKnM84n9TTt1DtCIJY73248KqC7x6QBHzpnqN49eRVu8COrdihQHBMhyT49rT3ZYZ2khpH8yqTIFOai2D3PCqt20WY5YqveMwUDy3qek8TUbTnu7ZDE23KjPiWS0DJOCAWj3PkKLqFVnuLbB5IywgTLbNoEYMiZ49Kdzd0jW31ENP2V47pBGxR3QfdHhuGAQceADxTkrJ9AHOyOyXs27y3dxB1DJBHhuKbdp1uKIxkvPKli3tRNbZAHiWAVgwgZSeCrZG74T8U4JiJM6Wg1xLWbYUd2TbUL8UBS24sP5YuTPT5VtOaSUe5SllGO1jw7RCgXbtxGJhUZwyozAHCjc3IPCnFZmsZjbcIFNxi0yMdVhsgKvxSeYJWDJU+j7RtKj7QsiQwkw8cEbh0nd9BSPaOlt4bB2xvUnwjJ+AKeJIMAgc8cUG3d9ibTWH0O9kEuqbiO8tsEV4Ks1s7SwMGQJ6T9kTQdmbEAkDlBMuDvQDrJOw4/q9ac0KWzdRbh2KT8S+BQDuO0k5yIg+dFvXlIRNs7GgmWiFJEbeMzMgZxPFUdSyFJPLDqobunKgG2FQd3B3IDvG7xYOf9XIisW2TLFACWOTEMQNylJPxcnH9IrVu6ju7b3F3Iis4FtRt7wljh/5bYJBn8zSms0/eBQwa2xhlDGRnxR6H8YoStxu8hlmkATQ7Sqsg8MNAUd3cBALkqowJHyxxQyogoCT845kRPsec+9aGs1uQrS5Vlnd8XE4bmTwT7UOXLFwgVmO6Ogyceo55Nc0rn1Eksidvs13li7QhBIQyW3BgykH4VHhO6Mx1mn8hIYqp3WyQQQ2XCBISdqw7MYyYEz0Ys2WCNdRSPEN6zDKfNT1Bis21f/iXGzuLbiZ8TSIOekkkegPSnTdIZpRoa7ORV8OUaCqqcnacsCeJgFZPE8CldHo++cIltt4PjGNg5/iBi2AJkyYwK020puIPC0mCpJmzcYgsVInwuRMHj+97fam7au0napVlnxTPiacgxA5HQZrS041nqCCXUDfIxbRxtUwIDC2SI5EfxB1JYZnAIyVdfqCNoJ4YhSJBABIn0B2yZ/mpjU2yHtozDa5DBhAIWCWg9JgDrk1mX7Z3MckDo+WA9cDPH3Vp8ND3tdlNMW8AGCW3HMicwYM5607rdIWt7PGgVwYnJMSAJzMeEH680HSKO8wxiYUwOvJz5RTty4i3CqtPTI4J9TyDQ041G2STXUS/dH2ptYuqkyeqzJgKTgAYjHFaFrQo+B4cDfPwmAZUxkrBOPWqW7mzdahlcw6kZVgT18utEW//AAob7JyccfD+VVxSDhATdW+zXGBFzlTLbIgjZHGBEHnnzonbQDWbFxJyptOJyptwAOcQCM+g86Qa6QdpJ2zA8iYgGI8pp3UO5XYuSuNsZcHp7elbo10Cve+ZkrpSR3mAAwgHExEkdekUy19dtsW0M7tzeokAKF4H2uOhrr6FkfuXaSvUfB1kAEyP8ir3AttFUHxYz1yah8EGJVM7c0RKhlUb5PxEghZMsqrjPz+VLW/AIk4YxIEcyVjy/KtHQ6Q3bots3dgjBElhEkMf6TEE+tEv6aGdLhDkHkDb7rPJERmi48YC44tGZYtqzSQTn1A6FZ8jEDrwKukLuC7GBMDdIIgYI8j4uYI9Kto9O6uQM28wCSShxGT0pm/btofHdQsY8KyxWRA+dHTi1fUy4DrpiBG65jGII+RnIqUwumQiYYemcelSl3rwH9k/A8re1DM5k8s+OgjdAHp4fvNbpsAi2STJDIcx4fE0Y9fxqVKaC9xgjz68Dot7bFoD7SCeMeIgR0EdPesrRtDQOJUe8EZPr+ZqVKtqfCb/ACXyNPVGFkYkNME52MIPPqab0N0qhC4wD75nP+0VKlS0fx/BRfEhn47ShulyPWGlyJOeRS+utKXuLAClQ0DAEL08h+VSpTaeYZ7lH0+X5EuzrkqbbAMpBkNmeE+WG6eQoX7sEvMgLEBiJYycCRXalSm3jyZFZ0/mh+/a3HkiVcGOu1Cc+eVFZ/aN8sxnMkA/7CcfQV2pVLdjMqTuthiBuDFJ6kQpz5/4FP2bpK8nAJ+nSpUrLGp8iL/BwXCqMBwQGPurSPxpVbSkglQYYCDkEE5BHWalSqc/YOp0He12Iu3AMBgrR0B3DK+X+azNQxS6dpjBn1yKlSjN2sldX4jUvaRXsqzTuXZBBiN1zb+FCsPuLA/XqeD4j1yOtcqVApS3IzNIsakgcAk/dQNddIZvnHpjp5VKlR1X7vzOOXL8zRUyttz8Xhz16H8aNrz4m9Tn6zXaldYz4KWbQNsyOWn6AVdDEMOVZSPln+1SpWTyx58R8i2vfcyuQJdmLRxIxx0pJLYN1iegx9KlSk5QnMjQ1TQsL4dw8RHJG6ILcxk4q1sSIOccnJ6YnyNSpS9CsuWJLcJE8EMRIx0/zS/amnQMDtBMnJ569a5UoQbz5gXUr4v+5c/3mpUqVPZHs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3560" name="AutoShape 8" descr="data:image/jpeg;base64,/9j/4AAQSkZJRgABAQAAAQABAAD/2wCEAAkGBw8QDxAQEBQUFQ0VDxcPDxAQFA8UEBQPFRQWFxYYFRUYHCggGRooHBUUIjEhJSkrLi4uFx8zODMsNygtLisBCgoKDg0OGxAQGywlHyUsLCwsNCwsLCwsLCwsLCwsLCwsLCwsLCwsLCwsLCwsLCwsLCwsLCw0LCwsNCwsLCwsLP/AABEIAMUA/wMBIgACEQEDEQH/xAAcAAEAAgMBAQEAAAAAAAAAAAAAAQYCBAUHAwj/xABAEAABBAAEAwUECAUDAwUAAAABAAIDEQQSITEFQVEGEyJhcQcygZEUI0JSobHB8DNicoLhFZLRQ1PxJDRjg6L/xAAYAQEAAwEAAAAAAAAAAAAAAAAAAQIDBP/EACARAQEBAQACAwADAQAAAAAAAAABAhEDIRIxQSJCURP/2gAMAwEAAhEDEQA/APHEREBERAREQEREBERAREQEREBERAREQEREBERAREQFClEEIiICIiCFm2QhYoEEqURBCKVCAiIgIpRBCIiAiIgIiIC+2Fw0krwyNpc87NbvQ3J6DzOinBYWSaRkUTS6V7wxjRzJ/IcyeQBK9Ow3AW4TDNjh8Urx9e+vG86jTmGCjQ6XzNrPyeSYi+MfKqNFwRrQO8cXP3LWaMA/q3d66fFff/T4hswUOpcfzKsUnD6HnuV8P9PeRtz8h57rlnm1b7df/HMnpw34SIbRtOnQlfCTAxO5UeoJA/fwXcfg3jdum+bcdP8AlGYa9fPfp8fl/wCVvnXWOsc/FXn4Y4e6b8ttPXmtFzSDRBB5g6FXGaMEmtTvXz+S+GM4SJm9JQPC7lXIO6j8lp8v9Z3H+KoiyewtJa4U4GiDuCFCuzQilQgIilBChSoQEREGSIiAoUoghEUoCIiAoUqEBERARSr97Lezgll+nTj6iJx7hp+3MyiX67tboP6j/Kot5Opk67vYXsl9DYMRMP8A1j4yMh/6MZa4hu/vnLqeW3UnpYmQta6h4nkNAG4a27+dj5LtPfn10yl2dpHPRxN/NcuCEGU3sPzs8lx6t3p1ZkzHNh4Y5297URp5Wb/e/TfZ/wBKYLDiTemgZoOg02052uk8BnpzK+Lcaz8VrPHmKXeq0MTwFrmlzSQ6tL0Hpep/NcV2Cc14DtOhIAs17p8+noduV1ZJnBoUK8/3zX2kwTJG+Ma0QDzojr+ijWJ+Jzu/rz1+G1pviIy2RVdefPbdb2C4dehLQTroSTf7/fJWbh3ZRoovJIuw3StOqsGE4DC0e7f76dVT4bv6v88x4h2/4MYJIpQPDI0tJG2dlVr1LT/+VVF6z7bY2Rw4OMe86Z8gH8rGUfxkH4ryel0+OWZ5XN5LLrsQimkWijFSiIChSoUCEREGSIiAiIgIiICIiAoUogIi6PAuDS4yXu49ABnlkItscfU9T0HP5kBrcOwEuImjggaXzSOysaOvU9GjcnkAvfcTho8Hh4cKzSOOIRtr7RG7jXMu8R62Vw+zODwmAjLohT6p0r6MkhHInlryGg9VYe2UWb6PNGfqnMBuiCCW8x13sLm8nk+Wbx0YxzU60eHP0aNKzWQNs3UfNfZ8bbcRuX1Y/l0pOGsBC145KfKz/wCXMNTs5rNvi1/zTE/j1Or7bONgthHMjfW14px2afD46a3yMp5LMji0d2fcNHQit9N7XuBpzfgqp2s4EJ2Euoubq0loJHlqtO89qc76Z+z3jj8Vhx3v8VpyurTMORV3c28oG97cviV5z7PMMY82mny5r0vhviNch4jz2Wc11bWeN3EzR4eEvmcGsFW4/gABudU4bjBJeW6521w/NcLjHBJcbjYnSPP0GAgtgbf1swIOaQ/dBAAH8p2tdHtdxyPh2AlxGmessLfvzuvIK9dT5ArSKX19vF/a1xj6TxSRjTcWHaMOyqrONZCDz8Rr+1UxC4kkuJLibc46kuOpJPUlFrGVFBUqEBSoUoIKxKyUFBiilQgyREQEREBERAREQEREAD59BuvVey3DDBhXQDwzljpZy0kl0gLWhpPINLmChvTiqX2D4QcXj42n+HG12JlPRkdVXnmcxetQPia2RzaOZ2XqS3NbRfoSVl5deuRp45764UbCzK4j6qNpI0FE7jQbcnfFb/BOMumilw8hsB3eRHQ5Qdwee+vqSuJ2hxf2dR9pwaAQNbA63RtZdl3ZppNBeQURvlB0XJJXVfc9rVgNNNdNNevW18McA2QSXTSMjumY+4T6En5rbDbHn+HxSSNrm5Xa6Lo8f1xjv76+cUtgEczrvuN1lj4S6N35r44KMscWk71V86/MrqOhLoyrcUcHsnGDGQB4g4gq5cPiLWuI940B+n4lcHs5he6Lx1cA35H9QrVg4qI9bKrnK+q3AxrQPShW+i8K9tnF5JMezC5vqYYmvyD3e+kslx6nLlA6WepXuMhGpPo0eXVfmv2hYrveLY112BP3Q/8Aqa2Mj5tK2jLSvhSoWNqyjIlRaxJRBkpWKEoJWJUqCghFKIJREQEREBERAREQEREHpXsxw3c4DiONOheW4GLfXZzyPRrj8l2IntbGxz7zF9VyIqjf+4rj9h8ZI/h8eHLQIxipHsOvjeRuf9zx/avr2kxJhELDdG33Z6kmr295vyWPl9y8a+KTvtXcbObtxJLiXmyDqSrX2GaPE4atPhAs6WSSNfX8FTJnAvcKpt8tPxA09fRXTsKCSG6kggGq0FUL+A/JRM+4vdeqtrswI08J2NcvNBEdB1XX7kZQDWgo6kn5rGLB62rXHKpNdc2TAF+nXTnp8eR81vYB7h4JASPvc78+q6T4g0ae8s8MKGqup1GEwsd5gNa89NV0WRgDXT818GE60syCRqo+k9Y4lwAc4+6AXOJ5ACyfkF+UeI4jvZ5pf+5NJL/veXfqv0n20x7cPgMRI+wBHlsAknOQDoPJfmNg0HopzEarIrBZLFWVSiIgIoUoCIoQSiIglEUoIREQEREBERAQrcwHDJp/4bbaDTnnRgO+pVj4d2PYSzv5HFpeGv7pvgDbF28+SC3dluGFkGFic0tORoJI8WeQOkIbYoODpas6UAuX2zw0gLA8jM22DmLGh0G+pr+0q4TyOGLiADvo7pu8Ad/244Hu0vXLbR+CpPHuIOe8Ek/+3Ej2613styO0/vCy1qznprjMv64uFw7nuDRpbqH+PT97L1TsngI8Jh3Pq9NzoXPOg/GlR+yWBM0tn3WDxH98zor2zEd8WsYAYmu57O5E/wDAVcXWte/xbySTPI7/AA91tBu7APWx1XRaAAtDBgjT5dPK1vF2l8luwfV1fFSGrDyX1YdFVLJrV9DoLWMZXB7YcYMLI4Ia+kzO7uO/stFZnn0to9XDoVF9JntQvbVxsCGHCMI8ZErgK0Y0uaPhYIpePrsdrOKfSsXI9puFlQQGybhj8LXerqzf3Ljq0RRQpUKUCIiCFKIgIiIChSoKDJSoUoIRSoQERdbhfDA6MzyX3YdlYwaF7hvryAQa/D+FTTkZB4T9pxpunmrFw7sfG7I+SawHAyMY0bXqLP5rHB4lx0qgBQAFAAei3uFYqnPj6b/8jy1Cpq38XmZ+u2xkLHtjjYBG0eEcm66aLpMjdI5sLKBdbW1XvZSRp6gKuYjFCN7XH3XeDNy6i/krf2Gc1+Nie7VrAX69SQxvxt4+SrJbfa15I2O0WNEBfnBzxRlrXk6OjIcGtobavaD5R0vMWcddK5zpmMfbz4qomAbChpdAaq1+1HieZ00Q/iulij88ndB425/WOB+Co2HgIjuvDpf5fnp8U1bO1Pjktkr0r6HHCJIsOWlh1dI0g0wi/eHM/wCeQXb4Phcg2ok6/DS/kAo7HcMZHwpriAXufmceeY2fyyrcbdUDR2BqwD6c1fGeKava6WFFACyaFWdz5nzW5hrrXezyAvz3WrhtdPJbdUK+OpvdWtUfQkanzRrvzXxklqhzOyya4Df/ABShL6z4lrGlxIawAuc5xAaGgWST0oFeLe0LtZG90ncvDppG9ywsIJiw/wBokjZzrOm/iJ5BYe07t8MUDgsI4nDA1iJhVTOB0ayv+nYsn7RrkNfNlFz1Py4IiKyooUqEBERAREQEREBQpUFBkpUIglQiIC7OD46WwsgewFjCcjm6PFm6PI6k9FxkQWrBY6N5IjIsNL3B4qmjc3p+q3IH+LO1luqiY3A2FSVLTRsaHqNCq/FaaXTHSRysLHh7TuDlGjhsd1cuwGIbDAZASaxWHw7S4VfvvI/CP5BeRQ8SxDPdlkH97v1K9M9mWLOOwmKwb5CcdHOzHYUPcLkDG0Wt5kjJr/UEmaXUcLtHiDPxDPdUGvs60BHHZ+DQ78FuYTB96wMYKuUEgjWveDb51bfiCOS3+1fAxDiQ9mj5nENiP2WtIFOI5Z2uvq3DvPOl1OxWCa6eID+G1+cl25ynNbvMnf8AqKpM9vF7rk6sfD4nxQthPuA3z3r/AAF0MFhHPIHPnW1/8LrcTwFlxA5E/IWvnwxoaQefNaa9VnL2Me4ERqvrDV6a1ys/NZRNLifWvXqvnxfEAYmgdXQtcD56j9F88RxFuGwmIxBBcyKF0py+8Q0WQAq99pc/tDxzD4IXO8MbVknfnTWt3c40aA6XoF5D2v8AaJPjB3MAMOF2dZBmkH85GjR/KL8ydlWOO8XmxuIkxE5Je9xIFktY3kxvQAADzqzquer8VERFIIiKBCIiAiIgIiICIiAoKlQUGSIpQQiIgIiIJREQF3+wDHO4tgMppwxLZLBI0YC8ixyIaQfIlV9Wv2aOY3HmV5AEeFmkBdsHECP8pCpF04tMJeI92CS0Nc92arEbWDJ6HRl88xl+8uhwB7YXNo04615KH9mZcPLi8RIc73RMayRuok759234MU4VraAcPF+qz+qv9xfMPxhorPdHwn+mqNfP8ElgdEau22S09RyVTlxhawNAJcNRWp15L79le1sWMbPh8w76BxDbs5mDQm9qDswFclNvyV5w7QY5oxmEjGrpMM+ndTE4WPWn2ui1rZoJsO4+GaF8Ltvtxlu3xVF7c457WMnjP12GnzNJAIyOAzeosD5roN4n38EOOw5pjjUjLBdG8DxA/wC016hZz3Oxf948WxEDo3ujf77XFrq2sdPJfNWDtvge6xb5G6wzXNGeVk+NvwdfwIVfW0vZ1SzgiKFKEqERQCIiAiIgIiICIgQFBUqCgyREQEREBERBKhEQF9IJ3xuzRucx9VmY5zXUdxYN0vmiD2P2N9pHYmObhWJeXvy97gi+3OptmRmY66aEXyLuit83A5M1FvPp+6X5whlcxwexzmvaba9hLXNPUOGoKvfBfa5xXDRCJxjnABDX4gPdL5ZnBwzV56+ankv2jtn0v/a3HxcJwj5nZTjZGuiwUZokyEAGSvusB360OYXj/YrizsJi2ObVOHdvDhdtI9QtHjfGcTjZ3YjFSGSZwqzoGtGzWNGjWjXQdSdySnBowZQ9wOSP6w0SBmHui/WuaXkT7r1LtniIGk6Zo3xgObzLXt/A2SfgFVezM78EzFt0McsdMYXEOcWvYG+HWjbjvrVlamI4k/EvJeSToSW5fDQoNHKqA9LWL+HYgSB2UuD6cH+GhYqrdQ3NVyr54TXOtrnr742T6RE+F5sMdnjdVua89B53tfIqpYjDvjdleKd+nkrlGXRZiaL2k2HsGYP28XXaja1OIR948Ne3MHNMkde+LOtdNLNbaKc64awqihbGMwckTiHA1ydRykX1/Ra61YiIiAiIgIiICIiAiIgIUQoJREQEREBERAREQEREBERAKsuGgb3bYm5A4ubkZI7IXyP+9rrrTb2pvKyqyRei6PFJRMGT23ObjnZpfe25wcG/dc08tAWuHS41Opl463DBlax8gyvLSJCW0RUmXVv9IGnn5qx8IabDjq9ppwBFOaWFzHXW3iHn+Kr3AwJME6zcoxD2jNr4DFG4a+rXKw8Mk7tsTtcj5GxONGxl2PobYNfu9FnuTtbYt5HS4pgoXBznAAujJdILJI5GvLRVh0bcOMPiJfCDgHZdiS9ptrRfM95yVwxLSckVEZgQC26oAjL0HQfHZcT2i4EnAQy5adHK3P0qRmU1/cG6LLN5rjTc/j2KpxnFMxDHmIktYWvdmBBNgh1fIfguAtvCzNZFOLPevayNgA8OTOHvJPI+BgHk5y1F1ScnHLb29EREQIiICIiAiIgIihBIQoEKCUREBERAREQEREBERAREQEREFh7KC2YkfdMUo9frWfk/8FZ+DwiRkgcT/EABvbwjYHTkoRY+T7b+P6WvCy6NbWmo8uXJa/alve8OxzHfYa54I6s+sbp6gIiwv3G/9a8UREXc4RERQCIiAoREEooRBKhEQSoK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3562" name="Picture 10" descr="https://encrypted-tbn0.gstatic.com/images?q=tbn:ANd9GcShKW6meMWRBaXqzZxHLTYfMPubw3_CWT3ZwkdBH31wbybnr7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5"/>
            <a:ext cx="4786314" cy="3214686"/>
          </a:xfrm>
          <a:prstGeom prst="rect">
            <a:avLst/>
          </a:prstGeom>
          <a:noFill/>
        </p:spPr>
      </p:pic>
      <p:sp>
        <p:nvSpPr>
          <p:cNvPr id="23564" name="AutoShape 12" descr="data:image/jpeg;base64,/9j/4AAQSkZJRgABAQAAAQABAAD/2wCEAAkGBxQTEhQUExQVFhUXGBwYGBgWGBoaGBsaHRgaGB0aFxcdHSggGBolGxgXIjEhJSkrLy4uGCIzODMsNygtLi4BCgoKDg0OGxAQGiwkHyQsLCwsLCwsLCwsLCwsLCwsLCwsLCwsLCwsLCwsLCwsLCwsLCwsLCwsLCwsLCwsLDcsLP/AABEIAKIBNwMBIgACEQEDEQH/xAAbAAACAwEBAQAAAAAAAAAAAAADBAACBQEGB//EADwQAAEDAgQDBgUCBQQCAwEAAAECESEAMQMSQVEEYXEFIoGRofATMrHB0UJSBhRy4fEjYoKykqIVwtIW/8QAGQEAAwEBAQAAAAAAAAAAAAAAAAECAwQF/8QAIhEAAgICAwACAwEAAAAAAAAAAAECESExAxJBE2EiUXEy/9oADAMBAAIRAxEAPwD6QeIC0tmOHzdD+r6cqPg4w/eFdSmPJqVweGwg4CExeBA+1XCcIwhOEo7HL9gTWlmYTiuPw0B1EbR9zYeNLYPbeAogJxET/uG4Ezebfig8Rx2Ek5SgRfKhDeGaaCvtXCDFGCgndQAPoPvSbGaHE9qYGGHVjYYiBmT13f8AxXeF7RwljMMZGW0KSQ8SD1LdRWXw/aiQ+bDBJsEhKUjrrSfH9u4OHh/EWQVSycMejkPtIJpAeowuLw1AkLSQLlxHiKv8MqskkNcAt4GvivaPaisZeZZD6AWSPz1pdJSBmLco9ALk+Q50VZVH244DS56Fm82f1rrAV8h4T+IMXCS6cZaQbAF3vCX7oSzyI8qf4P8AjPEN1ON0lv7GsJ8Jak0fS4VBDgjqD9jWN2h2UgAkKCTsbdNx7tWdwfbZxA6MQmJDyOqTIH5omLxBWxJVEDlWHwmnyCPE8EH76ZH7hIqycTwo6cM7n0/DVX4D6v5VpHtAiTUiYeLRgqgDBO5qq8M7+VaOSIoZz1M1LZTv6VAVP/b+9HZDoZzV0Kpdjy9ar8S8jz9zR2iGRrNVgaWGJ7eignalaAJXKrm5GqldBSCVWqHEGtQYo3FFhQPF4RCrpD72pRfZQ0PgRT5VXM9S0mOzH4nss/tCulZy+CG3nXqs1UWgKuAazfCnortR5M8GKr/8e5YAvs1euRgpFkgeFXVRHhfrBzR53g+wUu6x/wAfz+K3cPBAAADAWarEVM1bxqKpGTLgV1qqFV3NTEWArr0H4tW+JSAIa5Q1LqU6A3eKJXCVYJic0lns0xWXxCLkKRl/2sxLO0Dyeudk8ThKVnwwuHiHF9G160bHWcRYHeCSSz2G7bsfGtE09GZnFNDz07xeBl1f3rseVI8RjBCStRYD/Mc6Bi/anaacDCKlAFRLJDl/La08xvXheP49aySo94yX0H2Dv5da52n2icXFUs790HSI9B9ay1nMWc5Rdv1EavoKpFJDiceJOUc2f/ikvMXIA561BxRukpG5UoqWeglQHQTS2BiADMAG3SAeXexFMB5mi8RiqUwJIF4dSvCcqBzDUxgsTFYkrWVE37rdAQouBGoaiJ4wGyldGzfQ0kvBaWCepzn63o2BxGpWrqY5RsNID6OKlspI3uD4kpyqByrFiYV5a17b+He1E8QCFBPxE3AIL8wHivnfCqgCR4FPqVP5mnOz+MOFjpV3oMyQ46l6h4Kq0fUThRbxBoauGL/mrYWO4BIuHq/8w1VVmIIcOeVI8VxaEO6kkjRMmj9ucacPhsbET8ycNRTyLFj0F/CvlnD9o4uIMjAbEG9rjSl1iUrZ63tD+KEpB0HKT6wDWF//AEuYwpZ/5D6fisNfZq1DvFn5Hyv9KU/kF4SnPyiXAdh0vU40jRYPTjtrEJ7xVl8/pO16Hj9pse4sggyDE3t1rH4nGdIUEkFp/PP/ABSWEtwWB6BQ/wCrOazcTVSR6fs/t3FRJPP2a9/2H2kniEOCHDgjXSfWvjSeIJLG+1vSt3sfj14CwpDjdMgHq5bwojjDFJdso+r4iCPYoahy9K52T2gMfDTiJ6fmnCxuBWnVHPbRnrQdvT+9UCdw/X/NaJRXcvKp+ND7MSTgocE4Qi+r9HBA99aJh4WDmVmRihMZQkgHm48fCmn2rjUfGg7sVxMLDCixVlJiVR1DpN9Zq6BgyFJxP6kKceS5o/WqnCG1NcaF2YmoocsMXK0ElAU+v6SGqq2DNmL7sG8derCnTg8hUGCKOgdjOBPOjJwn38v702MEbVPhDSmoUDYoMEtJHlVVYB0Ip4YIrpwh7NOmKzMXgHcVQ4J/cmtP4A9vVVcODTphZm/AP7k1Kd/lU1KQrPIcH2nkLpuWEAOCDubTL0zw/by875gSWiD4EaGGcfas/hMBLzhhYds5UQkGDIBd+U6V3C4DvpyrWXUEwC5/9dUkhyI624VaWyIr9m7gduYaQVlGYnQKYc3NvCvNfxl2x8UgIPdEw/zN63bzq/HoyJJJZnGUE/MCxMyBy5CvLcXi5lMmZhpL+3rp4XJq2bKIutWh6czqW9A/5qmG5PyuB+kMwae8TAFcWS8OBYNJ8NzrXMNOjtyufForayqGk4xJzPYXZ7fteEp/3KINWCCUkqhNyol1KPIkAHwHSgYca62gl9zogereVFw8V2Vc/uP1TtrPWjsFAsZD2RlG6iSfIW6tQeHWyoY7Xbqw8nPg9Hxk5mAu8yW8NSef2IoK0ZSwyjkCkeP7vOiwNXCWLETzgeQdvIVTiVsbdL25u586TQrRvT350ROIXhhoGuKmWhxPb9gces4KWICRogZZESBr5PWvhdoLS3ecbGfKvGfw3xbEpJAeWO4jzra4/jcqYDklgNyYq4y/CyORU8Hqe0AnEwloJDLSU33SRbxr55inDwUCGVY/1CZBPI+NbaOPJ+bMJZMu4uSwJ6xMcqwP4iJ+fDDkklQYsSSC+U8xNc0ebs6aoUW1sDw/EyY8BzJPyu3l5CnsRbkEi4iz7xNyHbR0kVl4WM6Q4yqFw1p0ejnG7osWkPaNzpH3iapumbrKG8fKoZFB3sTzt9/Ac6x8TgxMR+NQdwJ0h+lOHGaCcwZubh7hrsNOWrCu4Q1u56vqwbxi2oovBSMTjuEOGkKEOen0qvZWKrN3yWs2lbuNghaGLZbuDbmNudZP8oUKdyUmN2OnSdacZYE43I9b/B3aRw8XI6mWLBrjQvtX0bDLh/x9q+I4PEHDxEFJIKdrhjBHpXveA/i3EbvJSvnY+kelXEz5F6ezaoF1h8P/ABPhkd8Zdpfm0e7eGjhcYlYggjkXff61ZkOkg1XLQ0KA0bSrpxB7vQIhrgUasV1CaAOZ6sFVQJrqU0ARq5VxXC1MDgVXXqpmuWoEXeuEVV64aBnSalcNSgR4THxi6glAUbM7BIeGZpmSSN6rh9oklWeCQ5EXIliHEHrer4odyVOSHhksbWeLv41l9o8QlLuWmR05GR42rijUnRUY2xXtPiSvNdubPAPJq86MfKCdbRvWvi46Tmlojq4P2+tYuMhiZb6tEtvrXVhYNQqMVy2p8dNtb2+1ECSGAL7tbzeVenWs7DVNhyd/oJNPcHeYa9h/YUmNBAkk5RlYfpFn1zHlqfrREYJJPlHzdQnQAWdt6MvKAyVQ9hH9z5X9OkAWfm5OUdSkweZHjSTBlEBI7vy7ulRfxDeopPigkGA3QM/gR6vTPxAXHdc6pIV9X9KQ4vFvPL3tTsTLZ239+NX4ZeZYf0iwNIjF7vKmOz3KgRp7FKTwT6PpxsbN/pOH9tGnP0rf7J4FZbExcQqW0B7bsHDf2pXgF5SoBwAkkc1D9N4Bclz6vWmSpe9tDPk0f5rlc5vCDY5jJSkF/msBlNjLu0/TnXfgpUl8zxEMG5hg8eNJ5SBL922XvReRA8j5VZfGEAO7fvfW0JDluvVt8pWmAn2n2cUsoCGbwdmfob1lFTEjVtd/d+T1ocTx5yqKe8BCSSFP5ezWVi8SlSQp5adJL6V0JTS/I1g8URSSwaXPqHtvDjy5VfDGVJcQQx5agvyLF5vylVXHjKIfVv8AklX5HjVCMQpgGARNyNI8p5VRQZXG5Swmxd58Y5gv9NL463vDjX/7AaGPcUvg8CB3lHuiHI3gerDaZp4vlYxlYEESNx5uQTDFtXFUFmZjLn78hb1atzsvGzIbUVkcRhTbSerExtLRpNM9mqIV71D/AGPlW0UZyZv4BBhvfOuYnFnBZQMe/OlzxDChcZxAThKcPmcD6v61TIPVdmfxHnEgKLWsfMxqa0z2oqAlGIH1UmPMOObvpXzPg+IIY+PNq9r2D2pnASTIEaOHfzms3aDqbnD9rl8q0kl2BQHBNgGDlydnq57WdZSkpgToRtmCmId7APQU4Z939b0NYGaQfEX63YWqHNi6mnw/aKFpCnABDyQ/jNERxiC4CkluYrNwlpyqCkkkwFFUJDORlZi8i9DKESAEgAWKbavECT/7TR8ouprHiRzFT4rzpWKhSApQBVI7oDkFRsm4IFwSx8qvwuKp3UFEBnCVuSLM7d07BvE1XyfsOpqqxZ/Nc/mf2sT4jy8axiSTIy2GtzMltiDH1rmHgrAKkKIGpU5B2Gz+NC5PoVG+nEiW8Kt8WvLK4jFRKitt7jaQEk/4q38+oKJzsYgqglhDMznlVd0Kj04xKlYae1QzqZuhbzqU+yEec43ijhglicoALs02B7zywMJrwnGYqlOSXPPXnXqP4mK/hAqsVT0AKr+deZIARN/rZ/BiPKseKCiaRwKoxby2/wDaqniCqxA9KCpLkzTKeEDPPlWmEWrYFKzdi2pH5rQ4VVmT42H/AJXpM4BB1a0MPvVsLEY/qB3BL0gNfAOpBH9LgeQSI5l3q+NiZQAUnxLv0IFZK8bbzafGaMOMISBoOR/NA7O8VxI2tvPo5NZWNiu7Wo/EErbSHuWA8aLg8K4CtBbctr0qkjNsFg8KrKVHkw1mxOwg+VbPZuDlZJZzeAbhm6D7vV+C4c/MWIuevTVmA8HrQwkuAXADO5ysJOoMaCzxXLzcibpaAKMUgjLBbpO5mUkdb+T2DjLzOEu5Mk6CzsAQWY2/UKV4rHS4KgHvZSUO0lwOZ2p7AxFTCnBBILOdCAQe6HJ03D2Iw7/oGyyCpLnMADYOPCTLSzv560x+EK0Fu6r908mkfVhXOHxcjAkpcECHGpuQ4Z2JmATQiSFSkFjeZEM4IZ4FrsJ1pW08Bfh5X+cyKIWkZgZYZFPq4T3VB9aWIzKKks5Pyn7V7HG4NGJmdKRmZOZVizMFFyQIBSrSxYSMDtPsg4IC0yPmMggDu2F/1RXbHlTdMBHheEBLlwAek7Dxr0PCYQBf9oE6EqEtyB+nOsbh8XOQ949j81opxSA9jbwAe3i3nWvSy0y7M50Nw36YURza/wDxNLYq7vMZXBLEPD+k8tGBBl8RCiNo8282A8qyOI7Qn/aQx5PZ+lzS60PsGKdHjK4e4kJA8wavmKD1/Dej0hh8RmLnkD6a6Fxfc1p8cAcMKBc/lvu9NPIMPw+LnLCdOjTQ+PxH7rnMkTtLSN2b/wBqB2dxXw8NhfMHPnA/8R51THXqenkAPOPWrbIRRGNO2vjWr2fxTEKEG9YylvbmX+/T8dKY4bGn2Kgs+ndn8X8VAWI3Gr26UcrhrEXIc6QDy1trXkP4c4/KvKSwUdbPofz1r0vF4Sj0FrP56H3vWM0Q8HcbiN8r21b3yFcGI6QDIMm7X3YHfastfAl3GvMg+fu9McPgKBcWEkO+wiH1sSfsOfrMinY9gYCRKUmf3OryclhRP5hWoJTtGu5BJOkSIqYJDSZ2qxL/AJ1/FbVgs7hqLhypjeBvN2086sp8oALAl4j3/egIAJaihc9aaEDCCGJPe0M+h0oONwoX80jRwIlzPUu3WjhflXMUxq1zD86beBFDhAgjTVmqV1Scwhotdutq7QB4b+IcUhAEkrUL8gWeSBBNizV5PFWZHhHvlXo/4jxDlKlEEvoqRDOE2AsIryhLqhwHjdnh+dVxO45BOw6MBRmKcQo2JA0mPQUPCw2l/SrHFABmeXsU5Ss1SpBcVKUpnKf+U/es7FxcxdL1bHD8g7fX8VXhuGJkAtyvdnFNVtkSkdC31pnAwSoNA1cwKe4PsjMWzDPcgPbU2+ni1PcPwYYBxBALDMWOoDhzNn8bPjPmWkIBh8E6SFBNoUDNus3uN4ppHCSFBtByADQP0gcnrS/khASp2cgkFMdJ2gCDBqABPzMHkl9ZawENLaP4jCXI9WCK4AMF2fQsDB3DsZ138KNhkuRcQ6SQQzfuiWaR6akSGJAUx2s+u9tI3obpM948iQEvq7PMe5rDYwg4cHuzlO5d+gmJmX8qth4RTBDh4kFpMtqLG7hyNDXEjuAFMAuAASRml83VJNi7sWvVMZwXVOZmygmJYF0hI5gnTW1P6AZxeGLM+maFAbs8GBO4jQ2Wz5YKgQN4Gvysk+SetG4bFLMyTqNGM6MXOvhD0JyVFBTJc94kizhlZUu86RodapJ+gFwEBUlQyk31Ou12+siq8ShC0KSSQCClswOUZT4tp/h6uklLhXdQ7ApIYgRlKkyCbby7QXiY72WdAAB07qu6YIvzirT/ACyM8RxPDnDUYy2IDvrZ9aLw3GPfw9TPl616HtnhTiJDJDvBLi3zZidq8ZjIKSxBB53Djbeu2ErQjUVxAKR5eaR91CksTCBcjrQBis3UE+Y9+VFRiX0cB/8AyT9xVjRVIv4fatXh8UZSCRAPi0RzJbzrOBd45ehA+1VXil/fWj0YzjLAnxpfF4g2c3f6sfe9AUon340XDw5mhiRfDVI+9vD8UcCQ0PH2Y8/zQ8LCa9o9SR9vSmin3vo/K08wKRdDOFiM3IfRwR5S9e+7G474mECZI7qvDfwI86+eIG19OfSbwI/Nel/hLiWUtBsUv5QW5T7aon9BJYPVpIO4aLVRYY6muKky+kh5bryrrvEXvL+Esai2jMujxbn7NRYSOvr5GqIU2n4q2KH29amwKpEvrzH9qhJtXMg0d9/f9711Jtvzp/0RdCSYGxJ6AOaqNA7x4e5qLSLN75UNZ/TDdPb078EWMSD786ldHh9hUqqA+a9oLdJSWLmxOUA+xpvWNgYKQXIVyFy/g4bnPQ16ocMFh4Ygd6xF/p3d7HwWX2YA6XOX9RA7yhqlNm0veNIrOHIkupKZi4qohhyG3XU+f2qcNwJcKZ30PP6+da2H2UlKSFkoOoOUxvncObQEh6c4fDyJAScwB3aH0kmNmmBF6JS8Q3oyuI7LUohiAlnsHE6gCTa53p7C7OGGW+bnII11Ag93UvyFOYXDlWU3B36/559adGCohnsIlTGJYeZZ20rB8s2uoloSwkAuXypsW+bdt+dNqJAcsYYHWxvuY5a8qrhcObgZXBMAg3J71xzuPCjKxE5bs4H6Tu7EBRDnMZ6VlKmW8ixSznKoL5GG35uHnl5sowVKCQQEkA3csHUpiGLOSdne4pzgki6g4DJdgk5iqACNWB/G1cRACXTIf5kgawQzljIh996QIXbuoDgubF32gpnKH8yQSNeZ0hkBhqSXvsA2zXeTpRMbA/VchJAtfcg/KrvGReLTQs4AylCkuGeAJ5iw5ikrrAZOrDOxBDOO9qCO5k3uBB5nYaFkZnDpOjcmdQPy2tLHeKuMQnvDvBQDSEkFmcKaCLQCXJdq4vAYdzLmZy+QkTuTp+4jV7EAUkvRUX+E9ngWIYWtdtT12FFC1juqBM90EsfKS5OsSbVTCOJl7xl27uYyYBIAEgs4ymwq+MhbBKmJ3Y5fVi/QN9qTbf5FKyfFyqIULQSCCgRaCcwBfaxHKhf/ACQynKlLsSQQXYFsyXSYlLBzeifAwgmGHJmAjY9KiMUIIJKWDwXnlslxGzmtJca2go5jcY6ylbAp7oEGHI+YpAeLSK89/EnYpCTjJch+895eWlzuXGm9eiVipUA+HljvXUXswtzi06NROJ4nMGKHKgylOVZtJUwAdiSAB0IYVS5Hx+Az5eU1M016rtL+HLlChmZym4fUAwwuziWivN8Rw6kFlJIN5DR966oTjLQiuCtquVR4e/x40NIq6BWgwqUu/gPrRgDHgP8A7faqBMRo31AH3o7GOrjrb31oBHUrYhx3SWI6sfEOD49aZj8ywN9dDqNNCxoCUPG49Qf8exTSEtOhgjTxHLcfSSUUmEThxvfSfLe/u9+yeKKcZBSbli58596daAshIi3S3LmL+lL9l4v+thlv1iPH0rORV4Po+DiE6aN19OdN4EjvGW6zEOWj21cxydPxQ1quG8eV4rJtUZBEg6kfXzoiENy3pdCTfTS/jRgovbxP060RimgOqII29PTzqpYRM7PVErVmkBosTfmLeNWxFHVqbWALE676n6vUUxP4pPDxMwOUWd3BTN2YjT29FZTAa6EhxdzZn8TQr9EEzvq319RXauGAd/P81KsKPFZXBThsVm76bQGKdL7UxxOLhnFUlBUtRYhOZgxSFJJaGKSG69KVRjy1yA5KQrIkuCAHOYu6YiiYmJkSFqcqSnKAElCEqzMFFOa4SQkO+nOsEklTElgv2oEAOu5DMcssPlS+xZyxsd5ElgkOe8xAThgMe8qVFVwxHIGaRV8VSh8lk5woubhsyUhtWEOdK0E4JC1J7vdaElJ2LqCgJBaAfzUNyWibCYeAz5EJBuACVAgFnY7CYI+tGwHKjJJ1SoQ1nSdCCJ6NVOG4ZjORJAPfStTuf2hVjreHpvEDJcsTyYvIkMYUwEs01DS9EmrAglyciSlTfNmL5mPOLQ/2o2Fg94gOCMr8u67B4NwHczVkocukhrkLSytjlYkFJGosXjSl8cqJHwyDYCS4NmBaL2L6bkVFXgveg7FKQCbkqLB3AUGk2nN53iuIxyk6FBiQlyRIDtI5Hr1JxK05iCYsEl+8zDMGIv3i39hQ0YCRJBBte2oBLM0k21qap0UgSuIA+UAARMN3lWzA5nzOeusUTEVmZKgACWCgWNnkBOW2/LcmurwUrJM2AJlgTaAS7vauDBAADQE/LIAD3Sprgw835ih5YfwF/MNB7qTCQMoe/iHkZm351TL3VDvMWLZgeQZIADP4MHvRcHhyXCV/pypGggzm9dRNCX3FjId8oIUIe6iqX/3N6XEqYFuFRLOoMsFQCnNyGcywJta/Sgrx1BwBFmnKGt3oeWiw2rvDcSAQwAKixKiRZrqABfRmem145dgCHUxgdZMuGCu9yk083hA9gOGxE5A4ZWUKYBLgQwVIYsX0tbcwPdPdTpJJaSIO28PahY2K/cBAOhDypg4MS6bMosbhL0PhVKSoEMSD3XykZn1/SJ3frFbKXXIxrEyJDBQLi2Vp5AmR5UuvhS4US6QCGDEyM0uMv6jJfkDV8bhypWZZdQcZgSGG6RAYTpS+LxOHgnuqClKIuYLnQczD9K6IpSQWOcKiUxlCC4AIIHy6mSTl+YzJ3AoGN2YhQZTfKWBvPeSdbZjBiB0rEPay1lwhTbrOVI05N0BpbjeLUvuAknUJhIHXWqXA/wBif0IdpcGMJbBQUPf3pMKq+MWDb/TeuYLHW2ta1QILhTFtfFwPpTGEkqbqPW3kPrQUkD3ypk8RlDC408UD7HypoYxhpbTqN0l7cwc3gOlTExG1/vo4Oht7MLK4uGOzRfS3QufGl8biXE+z+KdgG4jiII+mv4/tVez1stCogg8oLzSJxSTTfDliOe0l9NazZSZ9M4TjsJQfPJmb+XlUxeKYdwuWhwWry3B8QVM1gNDrtlNvCtbBxHHv6UR44yRM1WjTwOLLd6IsB7FOHiUtBfzFY6asldXHhUSLo1FcWNxN9v7Cu/ECgYBk2LiORZ6zs9RbA+z5Gn8X2OzRTigNP5qwWFFwQel/rassmj8LjAGfPTxqHxNBaNBBP9/zUrh/zXakDxZWlIIWCrM4ZIbUOSTZXOWYmNSYeIED4ZGZ3gwgFmSHzP3gSA9odqrwyFYgLMQXOYhpZoLEuSB4VYYRIZQOZnDBJywWYhktzauSDxlCR1GKUJH+ll/VkCikmLqZOv8AuP4oeKUqJWpC5L9xYWl+Y7oSz1o9j8CrFxUoUSM3zFTlWUEEvIk+kUbtLsgpWtCSkHNubXkORZvW1W06DqjI4Ph0KUoJBhBiAJ7veDsPmvtdqMTnJSnK0D/UCgFc0qBFzqw21Ao/aK8oyZxmUBnVoBolubgmbADU1TC4cFTlTdBJYWSVWJiz1GgQxgAPkBKSzkJJvAdJO0WH1hvhMPKSokEgZuhBABh3PesdvCr8LgsDLgguNbb78jsdZqKUkJcxmLRoACPUq/8AXWsm/Qf2L4yoGVnJiXLnQOLXM2BqikyAkiNWYg3fYghi0S87QpMqFhH6nJdgDyGV3tAoRWlMKMQZhweT9JL1k3kVsLjJsflvZykGNNPIfMwquKQEl1IIguxZ7ftypMjfWKEtYzp70FgCLgmDA0Uwufo1EwFJy9/Ql80sFSQSzMGIcu3WqWNlLQro2GSmXUXdOVIZOXNALlQs/dDFrNYoUMuQjKQ/zMCZSSlJSQzjwB5TbBwmtlBJd1GBoMsgswDGflquKuyVlmYw7OzagaJ30FqeymyvDrZL4YWVMbKEAsk2AJLPYCws1JfHXIUVOROcktM5XD62t3RWh8STAacpTEhxcKZUtDaGhAX2MhBYEdCxI6nzoUq2S3YlglSdEjQyXYW0P0ptBdlSTdioZC36inIHcwzNLBtOHDurfUB5jyk6elBIsyoDQZVDFhleNTM8qcZNvI1RT+cObKiWaQsFWjkJZjM/RmrN4ricjqWAqwCRYkWbYfM56CtX+RALLAzaZcwdiQ93JcdR60U4aVSRYTDOTspX5861hPpJUgpHm8QhYOLiExGQFm5ksPYOlZefFLHvMpwlKQzgM4DC0gV6/icRKQEkAEEgMkkBrwRAYGQXmsLicVSiMuIcoLhMEA/0t4PJrs45uYUZp4BRlZSl5AeWHKfDoaisMJZjoDv7tTWIgvdJi3eYcmLEeZoOIgBwQfDT+1W0wFyqq/EqijQzQOwxVVHJMVUTFNYeGU6aUMEdw+H3Pu/0pk8OBcuX9P8AL+VBwsJVmPlTeH2XiKaffXeB5VFlJoph47Ft9Dv796V6Ps/HBSGI8GrLwf4eVckHl/cV1f8ADuIiULU/Ifd9qqM1EmTs9GhVEzGsFWHxeGkWU24umSAT+4Mocw21dT2tjj5sBzyNarkiyD0GHiNf37mpmrJwe2Cb4GL4AH1emeH4wrJAQUkAlllKMzaJcyarvEVDqqqvECQSYAqnD4HErkYaEJ3UoqI/4gAetPJ7LSGKyVqBuQyR/SnTrJpPkXgUG4fiHCQxBIvpG5s8ipSeOFoOZKso/U9jsXEpNtK7XPbKEPhfqzra6UlonmGAH+2lMFOQhiwZnPdDwHb/ADewvTTobMS6QbILaNlURKdCTfY2YGIlJc90ZQQSHHNIFxsL6Xrz2mtEJlQFDECVAlkv3WSlgXEPOzEsX51ucOopciRlcMCQX1MOd2JZ7xdDB4klKh3STDqDidhny+fjR0YmRLZlEzJlo0AAA8gPCqU3VMrLCZc0rILAFJKJEy64V3nGt5kEiq4iEFTJdx+1UjmZfe35dLiONBSWU4m0sQWvcDq/jTHCZVJLJIIDMHSVCPIjcX6gU2m8MdWFBymAQC5kqUSwzOXPX0axofFvCS4OUN/UxXHipXlTOElKiCZSnnKQQzKafsd9KT4jDg4j53dx+p8zxo4V9RvUSj4TTGHBQVEOXABbdJdp6agWkXoCsEAWIMc8syVX0eANBsK6lBYWm2c5Zdt3dqKnhhlzBiR/tBBOl9w94tGlZJBlgvhd5wQH3iQwEMydjc250Y4bQHAIHIuJEmwdxvPKpiAFRk6OBodcpeGuW5W1FipytJBYDmTaSxDgNPOhiTC/DBPeeBABZIZ2CnYOdwDe8UogFSoIJaJzQ+pAknkNHvROISlyo5ClRnM+42SxkPL2Ae7VWMMLkknNdXIWTlIkiTyYSBVJDRE3Ns7gagBnDiNg8iHFooKVs7ZZbMqQXaWvmBy6DWucRxK2JASHBYhCXfUORmILPMTQyFHvQQxJC0gpEfuhUciLNzqqRokU/nAUmXIU4kOeSsqWBcs89SzV3D4lCVKSQSHIIDMWgkgMD+7veYqcOkJXnCVBj+lTg/8AFSXZ5lW013+WDFklwRcC06PJgbXqqSQjpxyQWIPdBaRrLhyX7pN3gjak1lMkAJLgkhnJD+A+Y6NaLUcJMSMwNgR4WcEQfEm71zASlLJIzBw4sbnyq+OORoU47HASHJLhoBKncjXqOltqxVqST3b8w+mg6V6XFTlKA4JABS4uVF83IAEdSBtSvG8JgqLhkkuS+pYj5gHAf+73HTDlUVTQMxMN9TlHSk8ZAB+f1rePZaCkEpGrNmctJ7wAIgbsx1ouF2Th5ISnMCWCgXUGT8qnZx3jbURE388SXZ5bEWNC9TCRmVlEkwAA5PSvT4HZyVLT3Qoi6CkAwXY8wRyLcqZ4Ts74KkqbuuHsAxG8kyxHgbGplyrwdMxOD7MuSRBjQ7U+jg9h926eRrV4TgRIJADFTmQ4EANIcvPSrfy2sT4vFn8qLbGV4bhxljxpzB4UTp5V3hsDKGam+HTpY+lP+iO8Pwxf372phaNiCYHvQVfh8QpkNJDlpcSQFXT4Gg4ig6gJB3fuvMENPIiob6oMUES/wyXdlJtpChcdBykVxCAX7jD34vQcDGXhrcfKoZSXY6NI5AvOvV31KDMHBHKDrMxrprUxbslFsLCSBaXExEFxbprUXwaFO7FmLKS7mPJjXMNIBKtWY3byt40TOzcq1GXdmFUKS93D2jyERUJBcgkHl+KW/mAApzaJfowgWLH70pSS2AXGswaN7VKDiLcCfKalMDzZWfjJS5ynAzNo5JJLb86dsrGaPntyYjyM1KlcMyPTvFQlLalT+DkeVKJSH8v+1SpT49lIT4TEOZEn9Wv+41sLDANHT+h6lSrXowOEojGDbn/qqneMSAvKLfFZtPl2qVKz5BPwRCjnQHgmefdVfyHlSvEYhfDk3Ov9FSpUR0EjTxD3xzZ6ZxQ3xGiFegBHk586lSlHQ1oX4QOZlszPpe1cUITzLHmMog8qlSiJcdnFB1EaTGlx+BQMJZ+IoOflH/UH6k+ddqU4f6EtsRwMQuJPn1rUwkj4hgSpjzHxEhjyaK7UquXYMT7aDYSCIJM8+4L70txqQFKAAHeFuoqVKuHgpbKpSPj4kWMcmLBvCpxCQUKcP/pqV4gFj151KlEtjgVygBTAaf8AamwgZjAur0Zq5Uonsc9FcZZYybK/643/AOU/+I2o/Cnvn+lI8KlSpkS/8hMIOz8q7hj61Kldsf8AKEhnDufelXQZ971KlD0EtFfiqzKDm29cf/WHQ/SpUqfCUHxD9KewjKvD71KlOOyvSuKZPj9aXxTA/pH/AGapUokCC/pfVjOtZnHYykjCIUQSogkEgkOqCdRyqVKUwHFa9alSpTWh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3566" name="Picture 14" descr="https://encrypted-tbn0.gstatic.com/images?q=tbn:ANd9GcRtkZ56UI4a84wFPpDVinOdhJ5FcmW5xJOmIt34_gNRqnCqMf-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3345" y="3643314"/>
            <a:ext cx="4390655" cy="3214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4578" name="Picture 2" descr="http://www.vogelvisie.nl/foto/patrij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822027" cy="3429000"/>
          </a:xfrm>
          <a:prstGeom prst="rect">
            <a:avLst/>
          </a:prstGeom>
          <a:noFill/>
        </p:spPr>
      </p:pic>
      <p:pic>
        <p:nvPicPr>
          <p:cNvPr id="24580" name="Picture 4" descr="http://www.boerenbusiness.nl/media/default.aspx/emma/org/10320175/d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4857752" cy="3429000"/>
          </a:xfrm>
          <a:prstGeom prst="rect">
            <a:avLst/>
          </a:prstGeom>
          <a:noFill/>
        </p:spPr>
      </p:pic>
      <p:pic>
        <p:nvPicPr>
          <p:cNvPr id="24582" name="Picture 6" descr="Limosa limosa (Uitkerke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429000"/>
            <a:ext cx="4286249" cy="3429000"/>
          </a:xfrm>
          <a:prstGeom prst="rect">
            <a:avLst/>
          </a:prstGeom>
          <a:noFill/>
        </p:spPr>
      </p:pic>
      <p:pic>
        <p:nvPicPr>
          <p:cNvPr id="24584" name="Picture 8" descr="Benny Trapp Vipera ber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2893" y="3429000"/>
            <a:ext cx="483110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>Lesprogramma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Week 39: Biodiversiteit.</a:t>
            </a:r>
          </a:p>
          <a:p>
            <a:r>
              <a:rPr lang="nl-NL" dirty="0" smtClean="0"/>
              <a:t>Week 40: Agrarisch Natuurbeheer.</a:t>
            </a:r>
          </a:p>
          <a:p>
            <a:r>
              <a:rPr lang="nl-NL" dirty="0" smtClean="0"/>
              <a:t>Week 41: Heidebeheer.</a:t>
            </a:r>
          </a:p>
          <a:p>
            <a:r>
              <a:rPr lang="nl-NL" dirty="0" smtClean="0"/>
              <a:t>Week 42: Vakantie.</a:t>
            </a:r>
          </a:p>
          <a:p>
            <a:r>
              <a:rPr lang="nl-NL" dirty="0" smtClean="0"/>
              <a:t>Week 43: Flora&amp;Faunawet.</a:t>
            </a:r>
          </a:p>
          <a:p>
            <a:r>
              <a:rPr lang="nl-NL" dirty="0" smtClean="0"/>
              <a:t>Week 44:  Nog onbekend. </a:t>
            </a:r>
          </a:p>
          <a:p>
            <a:r>
              <a:rPr lang="nl-NL" dirty="0" smtClean="0"/>
              <a:t>Week 45: Toets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>Biodiversiteit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4" descr="http://www.vitalegroenestad.nl/Media/view/12689/biodiversiteit.jpg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3116"/>
            <a:ext cx="428628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>Inhoudsopgave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dirty="0" smtClean="0"/>
              <a:t>Doel van de les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smtClean="0"/>
              <a:t>Wat is biodiversiteit?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smtClean="0"/>
              <a:t>Waarom is biodiversiteit belangrijk?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smtClean="0"/>
              <a:t>Afname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smtClean="0"/>
              <a:t>Bescherming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smtClean="0"/>
              <a:t>Opdracht 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smtClean="0"/>
              <a:t>Bronmateriaal</a:t>
            </a:r>
            <a:endParaRPr lang="nl-NL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Doel van de les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NL" sz="2800" dirty="0" smtClean="0"/>
              <a:t>Kennis over biodiversiteit verwerven.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smtClean="0"/>
              <a:t>Het begrip biodiversiteit kunnen uitleggen.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smtClean="0"/>
              <a:t>Opdracht over biodiversiteit kunnen uitvoeren en presenteren.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smtClean="0"/>
              <a:t>Faunakennis vergroten.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>Wat is biodiversiteit?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NL" dirty="0" smtClean="0"/>
              <a:t>Bio -&gt; Leven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Diversiteit -&gt; afwisseling/verschil</a:t>
            </a:r>
          </a:p>
          <a:p>
            <a:endParaRPr lang="nl-NL" dirty="0" smtClean="0"/>
          </a:p>
          <a:p>
            <a:r>
              <a:rPr lang="nl-NL" dirty="0" smtClean="0"/>
              <a:t>Biodiversiteit kun je omschrijven als: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	Alle verschillende levende organismen </a:t>
            </a:r>
            <a:r>
              <a:rPr lang="nl-NL" dirty="0" smtClean="0"/>
              <a:t>	die </a:t>
            </a:r>
            <a:r>
              <a:rPr lang="nl-NL" dirty="0" smtClean="0"/>
              <a:t>in een bepaald gebied op de aarde </a:t>
            </a:r>
            <a:r>
              <a:rPr lang="nl-NL" dirty="0" smtClean="0"/>
              <a:t>l	even</a:t>
            </a:r>
            <a:r>
              <a:rPr lang="nl-NL" dirty="0" smtClean="0"/>
              <a:t>. 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000" dirty="0" smtClean="0"/>
              <a:t>Waarom is biodiversiteit belangrijk?</a:t>
            </a:r>
            <a:endParaRPr lang="nl-NL" sz="4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14348" y="1643050"/>
            <a:ext cx="6624736" cy="453650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Houdt </a:t>
            </a:r>
            <a:r>
              <a:rPr lang="nl-NL" dirty="0" smtClean="0"/>
              <a:t>natuur in evenwicht.</a:t>
            </a:r>
          </a:p>
          <a:p>
            <a:pPr>
              <a:buFont typeface="Arial" pitchFamily="34" charset="0"/>
              <a:buChar char="•"/>
            </a:pP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Voorbeeld. </a:t>
            </a:r>
            <a:endParaRPr lang="nl-NL" dirty="0" smtClean="0"/>
          </a:p>
          <a:p>
            <a:pPr>
              <a:buFont typeface="Arial" pitchFamily="34" charset="0"/>
              <a:buChar char="•"/>
            </a:pP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Dieren helpen elkaar o.a. bij de voortplanting. Denk aan de bloem en de bij. 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>Afname biodiversiteit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Biodiversiteit in Nederland, Europa en de wer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7279514" cy="485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Bescherming van de Biodiversiteit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Bescherming </a:t>
            </a:r>
            <a:r>
              <a:rPr lang="nl-NL" dirty="0" smtClean="0"/>
              <a:t>van de biodiversiteit kan op verschillende manieren:</a:t>
            </a:r>
          </a:p>
          <a:p>
            <a:r>
              <a:rPr lang="nl-NL" dirty="0" smtClean="0"/>
              <a:t>	- Natuur verstoren zodat er andere </a:t>
            </a:r>
            <a:r>
              <a:rPr lang="nl-NL" dirty="0" smtClean="0"/>
              <a:t>	soorten   </a:t>
            </a:r>
            <a:r>
              <a:rPr lang="nl-NL" dirty="0" smtClean="0"/>
              <a:t>voor terug kunnen komen </a:t>
            </a:r>
            <a:r>
              <a:rPr lang="nl-NL" dirty="0" smtClean="0"/>
              <a:t>	(</a:t>
            </a:r>
            <a:r>
              <a:rPr lang="nl-NL" dirty="0" smtClean="0"/>
              <a:t>biotoopverbetering). </a:t>
            </a:r>
          </a:p>
          <a:p>
            <a:r>
              <a:rPr lang="nl-NL" dirty="0" smtClean="0"/>
              <a:t>	- Beschermingsmaatregelen treffen.</a:t>
            </a:r>
          </a:p>
          <a:p>
            <a:r>
              <a:rPr lang="nl-NL" dirty="0" smtClean="0"/>
              <a:t>	- Soorten aanplanten of uitzetten. 	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 AOC Oost 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163</Words>
  <Application>Microsoft Office PowerPoint</Application>
  <PresentationFormat>Diavoorstelling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Powerpoint AOC Oost 2012</vt:lpstr>
      <vt:lpstr>Vakkennis Natuurbeheer </vt:lpstr>
      <vt:lpstr>Lesprogramma</vt:lpstr>
      <vt:lpstr>Biodiversiteit  </vt:lpstr>
      <vt:lpstr>Inhoudsopgave</vt:lpstr>
      <vt:lpstr>Doel van de les</vt:lpstr>
      <vt:lpstr>Wat is biodiversiteit? </vt:lpstr>
      <vt:lpstr>Waarom is biodiversiteit belangrijk?</vt:lpstr>
      <vt:lpstr>Afname biodiversiteit</vt:lpstr>
      <vt:lpstr>Bescherming van de Biodiversiteit </vt:lpstr>
      <vt:lpstr>Opdracht </vt:lpstr>
      <vt:lpstr>Dia 11</vt:lpstr>
      <vt:lpstr>Dia 12</vt:lpstr>
      <vt:lpstr>Dia 13</vt:lpstr>
    </vt:vector>
  </TitlesOfParts>
  <Company>AOC Oost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Examinering</dc:title>
  <dc:creator>Henk Weusthof</dc:creator>
  <cp:lastModifiedBy>Kokhuis</cp:lastModifiedBy>
  <cp:revision>23</cp:revision>
  <dcterms:created xsi:type="dcterms:W3CDTF">2012-12-05T14:47:34Z</dcterms:created>
  <dcterms:modified xsi:type="dcterms:W3CDTF">2014-11-17T10:53:25Z</dcterms:modified>
</cp:coreProperties>
</file>