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36F6D1-2587-4DE4-ABF1-00F26309EEEC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4D9597-F7B8-4CDF-8B58-69624463752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PREZI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www.prezi.com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29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op tekst en typ JE NAAM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9" y="1481138"/>
            <a:ext cx="760780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0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Voeg je kwaliteiten in, </a:t>
            </a:r>
            <a:br>
              <a:rPr lang="nl-NL" dirty="0" smtClean="0"/>
            </a:br>
            <a:r>
              <a:rPr lang="nl-NL" dirty="0" smtClean="0"/>
              <a:t>zet daarbij video/plaatjes enz. over jezelf en jouw kwaliteiten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14383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7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Als je video van </a:t>
            </a:r>
            <a:r>
              <a:rPr lang="nl-NL" dirty="0" err="1" smtClean="0"/>
              <a:t>you</a:t>
            </a:r>
            <a:r>
              <a:rPr lang="nl-NL" dirty="0" smtClean="0"/>
              <a:t> tube wilt invoegen:</a:t>
            </a:r>
            <a:br>
              <a:rPr lang="nl-NL" dirty="0" smtClean="0"/>
            </a:br>
            <a:r>
              <a:rPr lang="nl-NL" sz="2200" dirty="0" smtClean="0"/>
              <a:t>Neem nieuw tabblad en ga naar </a:t>
            </a:r>
            <a:r>
              <a:rPr lang="nl-NL" sz="2200" dirty="0" err="1" smtClean="0"/>
              <a:t>youtube</a:t>
            </a:r>
            <a:r>
              <a:rPr lang="nl-NL" sz="2200" dirty="0" smtClean="0"/>
              <a:t>&gt; kies delen&gt; </a:t>
            </a:r>
            <a:br>
              <a:rPr lang="nl-NL" sz="2200" dirty="0" smtClean="0"/>
            </a:br>
            <a:r>
              <a:rPr lang="nl-NL" sz="2200" dirty="0" smtClean="0"/>
              <a:t>kopieer die </a:t>
            </a:r>
            <a:r>
              <a:rPr lang="nl-NL" sz="2200" dirty="0" err="1" smtClean="0"/>
              <a:t>url</a:t>
            </a:r>
            <a:r>
              <a:rPr lang="nl-NL" sz="2200" dirty="0" smtClean="0"/>
              <a:t>&gt; ga naar </a:t>
            </a:r>
            <a:r>
              <a:rPr lang="nl-NL" sz="2200" dirty="0" err="1" smtClean="0"/>
              <a:t>prezi</a:t>
            </a:r>
            <a:r>
              <a:rPr lang="nl-NL" sz="2200" dirty="0" smtClean="0"/>
              <a:t> &gt;Kies </a:t>
            </a:r>
            <a:r>
              <a:rPr lang="nl-NL" sz="2200" dirty="0"/>
              <a:t>in </a:t>
            </a:r>
            <a:r>
              <a:rPr lang="nl-NL" sz="2200" dirty="0" err="1"/>
              <a:t>prezi</a:t>
            </a:r>
            <a:r>
              <a:rPr lang="nl-NL" sz="2200" dirty="0"/>
              <a:t>: </a:t>
            </a:r>
            <a:r>
              <a:rPr lang="nl-NL" sz="2200" dirty="0" err="1"/>
              <a:t>insert</a:t>
            </a:r>
            <a:r>
              <a:rPr lang="nl-NL" sz="2200" dirty="0"/>
              <a:t>&gt;</a:t>
            </a:r>
            <a:r>
              <a:rPr lang="nl-NL" sz="2200" dirty="0" err="1"/>
              <a:t>youtube</a:t>
            </a:r>
            <a:r>
              <a:rPr lang="nl-NL" sz="2200" dirty="0"/>
              <a:t> </a:t>
            </a:r>
            <a:r>
              <a:rPr lang="nl-NL" sz="2200" dirty="0" smtClean="0"/>
              <a:t>video en plak hem in venster&gt;klik </a:t>
            </a:r>
            <a:r>
              <a:rPr lang="nl-NL" sz="2200" dirty="0" err="1" smtClean="0"/>
              <a:t>insert</a:t>
            </a:r>
            <a:endParaRPr lang="nl-NL" sz="2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528431" cy="32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OMLAAG 3"/>
          <p:cNvSpPr/>
          <p:nvPr/>
        </p:nvSpPr>
        <p:spPr>
          <a:xfrm rot="10099762">
            <a:off x="1414571" y="5624007"/>
            <a:ext cx="432048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08926"/>
            <a:ext cx="3296062" cy="17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JL-OMLAAG 6"/>
          <p:cNvSpPr/>
          <p:nvPr/>
        </p:nvSpPr>
        <p:spPr>
          <a:xfrm rot="10099762">
            <a:off x="6951034" y="3607782"/>
            <a:ext cx="432048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8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Ga naar www.prezi.com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0" y="1481138"/>
            <a:ext cx="704323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Klik op: get </a:t>
            </a:r>
            <a:r>
              <a:rPr lang="nl-NL" dirty="0" err="1" smtClean="0"/>
              <a:t>started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en scrol naar beneden: </a:t>
            </a:r>
            <a:br>
              <a:rPr lang="nl-NL" dirty="0" smtClean="0"/>
            </a:br>
            <a:r>
              <a:rPr lang="nl-NL" dirty="0" smtClean="0"/>
              <a:t>klik op: </a:t>
            </a:r>
            <a:r>
              <a:rPr lang="nl-NL" dirty="0" err="1" smtClean="0"/>
              <a:t>students</a:t>
            </a:r>
            <a:r>
              <a:rPr lang="nl-NL" dirty="0" smtClean="0"/>
              <a:t> &amp; </a:t>
            </a:r>
            <a:r>
              <a:rPr lang="nl-NL" dirty="0" err="1" smtClean="0"/>
              <a:t>teachers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94589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OMLAAG 3"/>
          <p:cNvSpPr/>
          <p:nvPr/>
        </p:nvSpPr>
        <p:spPr>
          <a:xfrm rot="3014787">
            <a:off x="5813072" y="4351526"/>
            <a:ext cx="1224136" cy="23040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23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Kies voor: FREE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83" y="1481138"/>
            <a:ext cx="530083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123728" y="1772816"/>
            <a:ext cx="1584176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 rot="2093839">
            <a:off x="447160" y="1892759"/>
            <a:ext cx="1656184" cy="7316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0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Log in met je schoolmail:</a:t>
            </a:r>
            <a:br>
              <a:rPr lang="nl-NL" dirty="0" smtClean="0"/>
            </a:br>
            <a:r>
              <a:rPr lang="nl-NL" dirty="0" smtClean="0"/>
              <a:t>26cc0*****@hlcn.nl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710531"/>
            <a:ext cx="6429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OMLAAG 3"/>
          <p:cNvSpPr/>
          <p:nvPr/>
        </p:nvSpPr>
        <p:spPr>
          <a:xfrm rot="2123694">
            <a:off x="7095191" y="3694870"/>
            <a:ext cx="360040" cy="136815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66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Vul in en klik :continue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16" y="1481138"/>
            <a:ext cx="389976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5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Ga naar je schoolmail en klik op de link die je van </a:t>
            </a:r>
            <a:r>
              <a:rPr lang="nl-NL" dirty="0" err="1" smtClean="0"/>
              <a:t>prezi</a:t>
            </a:r>
            <a:r>
              <a:rPr lang="nl-NL" dirty="0" smtClean="0"/>
              <a:t> hebt gekregen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2905919"/>
            <a:ext cx="5172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2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 smtClean="0"/>
              <a:t>We gaan een </a:t>
            </a:r>
            <a:r>
              <a:rPr lang="nl-NL" dirty="0" err="1" smtClean="0"/>
              <a:t>prezi</a:t>
            </a:r>
            <a:r>
              <a:rPr lang="nl-NL" dirty="0" smtClean="0"/>
              <a:t> maken. Klik op: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Log in bij </a:t>
            </a:r>
            <a:r>
              <a:rPr lang="nl-NL" dirty="0" err="1" smtClean="0"/>
              <a:t>prezi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567677" cy="31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Kies geen template (kan later nog) </a:t>
            </a:r>
            <a:br>
              <a:rPr lang="nl-NL" dirty="0" smtClean="0"/>
            </a:br>
            <a:r>
              <a:rPr lang="nl-NL" dirty="0" smtClean="0"/>
              <a:t>maar start blank </a:t>
            </a:r>
            <a:r>
              <a:rPr lang="nl-NL" dirty="0" err="1" smtClean="0"/>
              <a:t>prezi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6" y="1481138"/>
            <a:ext cx="5492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OMLAAG 3"/>
          <p:cNvSpPr/>
          <p:nvPr/>
        </p:nvSpPr>
        <p:spPr>
          <a:xfrm rot="15590745">
            <a:off x="4304610" y="4955653"/>
            <a:ext cx="546164" cy="201622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61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83</Words>
  <Application>Microsoft Office PowerPoint</Application>
  <PresentationFormat>Diavoorstelling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Concours</vt:lpstr>
      <vt:lpstr>PREZI</vt:lpstr>
      <vt:lpstr>Ga naar www.prezi.com</vt:lpstr>
      <vt:lpstr>Klik op: get started en scrol naar beneden:  klik op: students &amp; teachers</vt:lpstr>
      <vt:lpstr>Kies voor: FREE</vt:lpstr>
      <vt:lpstr>Log in met je schoolmail: 26cc0*****@hlcn.nl</vt:lpstr>
      <vt:lpstr>Vul in en klik :continue</vt:lpstr>
      <vt:lpstr>Ga naar je schoolmail en klik op de link die je van prezi hebt gekregen</vt:lpstr>
      <vt:lpstr>Log in bij prezi</vt:lpstr>
      <vt:lpstr>Kies geen template (kan later nog)  maar start blank prezi</vt:lpstr>
      <vt:lpstr>Klik op tekst en typ JE NAAM</vt:lpstr>
      <vt:lpstr>Voeg je kwaliteiten in,  zet daarbij video/plaatjes enz. over jezelf en jouw kwaliteiten</vt:lpstr>
      <vt:lpstr>Als je video van you tube wilt invoegen: Neem nieuw tabblad en ga naar youtube&gt; kies delen&gt;  kopieer die url&gt; ga naar prezi &gt;Kies in prezi: insert&gt;youtube video en plak hem in venster&gt;klik insert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</dc:title>
  <dc:creator>vdlooveren</dc:creator>
  <cp:lastModifiedBy>Els van de Looveren</cp:lastModifiedBy>
  <cp:revision>10</cp:revision>
  <dcterms:created xsi:type="dcterms:W3CDTF">2014-11-22T10:52:31Z</dcterms:created>
  <dcterms:modified xsi:type="dcterms:W3CDTF">2014-11-24T07:57:50Z</dcterms:modified>
</cp:coreProperties>
</file>