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C07A0-DF04-4DD0-8918-E93677D2932C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29928-A11C-4508-9D21-C8A406E2ED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0951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B1c 10</a:t>
            </a:r>
            <a:r>
              <a:rPr lang="nl-NL" baseline="0" dirty="0" smtClean="0"/>
              <a:t> okt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322C-500C-4DF2-A874-8CE988538A86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3556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227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10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55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3065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891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610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932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1453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440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026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22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2EA31-5D78-408F-8A21-AA89D96C759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3F360-93EB-4874-8637-DD54F8B8A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19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5661248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nl-NL" sz="2400" dirty="0" smtClean="0">
                <a:latin typeface="+mj-lt"/>
                <a:cs typeface="Arial" pitchFamily="34" charset="0"/>
              </a:rPr>
              <a:t>Werkwoorden kun je vervoegen: </a:t>
            </a:r>
          </a:p>
          <a:p>
            <a:pPr>
              <a:buFontTx/>
              <a:buChar char="-"/>
            </a:pP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Infinitief </a:t>
            </a: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 spelen</a:t>
            </a:r>
          </a:p>
          <a:p>
            <a:pPr>
              <a:buFontTx/>
              <a:buChar char="-"/>
            </a:pP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Persoonsvorm t.t.  speel, speelt, spelen</a:t>
            </a:r>
          </a:p>
          <a:p>
            <a:pPr>
              <a:buFontTx/>
              <a:buChar char="-"/>
            </a:pP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Persoonsvorm v.t.  speelde, speelden</a:t>
            </a:r>
          </a:p>
          <a:p>
            <a:pPr>
              <a:buFontTx/>
              <a:buChar char="-"/>
            </a:pP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Voltooid deelwoord  gespeeld</a:t>
            </a:r>
          </a:p>
          <a:p>
            <a:pPr>
              <a:buFontTx/>
              <a:buChar char="-"/>
            </a:pP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Onvoltooid deelwoord  spelend</a:t>
            </a:r>
          </a:p>
          <a:p>
            <a:pPr marL="109728" indent="0">
              <a:buNone/>
            </a:pPr>
            <a:r>
              <a:rPr lang="nl-NL" sz="2400" b="1" dirty="0" smtClean="0">
                <a:latin typeface="+mj-lt"/>
                <a:cs typeface="Arial" pitchFamily="34" charset="0"/>
              </a:rPr>
              <a:t>Let </a:t>
            </a:r>
            <a:r>
              <a:rPr lang="nl-NL" sz="2400" b="1" dirty="0" smtClean="0">
                <a:latin typeface="+mj-lt"/>
                <a:cs typeface="Arial" pitchFamily="34" charset="0"/>
              </a:rPr>
              <a:t>op</a:t>
            </a:r>
            <a:r>
              <a:rPr lang="nl-NL" sz="2400" dirty="0" smtClean="0">
                <a:latin typeface="+mj-lt"/>
                <a:cs typeface="Arial" pitchFamily="34" charset="0"/>
              </a:rPr>
              <a:t>: een </a:t>
            </a:r>
            <a:r>
              <a:rPr lang="nl-NL" sz="2400" b="1" dirty="0" smtClean="0">
                <a:latin typeface="+mj-lt"/>
                <a:cs typeface="Arial" pitchFamily="34" charset="0"/>
              </a:rPr>
              <a:t>onvoltooid deelwoord </a:t>
            </a:r>
            <a:r>
              <a:rPr lang="nl-NL" sz="2400" dirty="0" smtClean="0">
                <a:latin typeface="+mj-lt"/>
                <a:cs typeface="Arial" pitchFamily="34" charset="0"/>
              </a:rPr>
              <a:t>is </a:t>
            </a:r>
            <a:r>
              <a:rPr lang="nl-NL" sz="2400" dirty="0" smtClean="0">
                <a:latin typeface="+mj-lt"/>
                <a:cs typeface="Arial" pitchFamily="34" charset="0"/>
              </a:rPr>
              <a:t>in het benoemen van de woordsoorten altijd </a:t>
            </a:r>
            <a:r>
              <a:rPr lang="nl-NL" sz="2400" dirty="0" smtClean="0">
                <a:latin typeface="+mj-lt"/>
                <a:cs typeface="Arial" pitchFamily="34" charset="0"/>
              </a:rPr>
              <a:t>een </a:t>
            </a:r>
            <a:r>
              <a:rPr lang="nl-NL" sz="2400" dirty="0" smtClean="0">
                <a:latin typeface="+mj-lt"/>
                <a:cs typeface="Arial" pitchFamily="34" charset="0"/>
              </a:rPr>
              <a:t> </a:t>
            </a:r>
            <a:r>
              <a:rPr lang="nl-NL" sz="2400" b="1" dirty="0" smtClean="0">
                <a:latin typeface="+mj-lt"/>
                <a:cs typeface="Arial" pitchFamily="34" charset="0"/>
              </a:rPr>
              <a:t>bijvoeglijk </a:t>
            </a:r>
            <a:r>
              <a:rPr lang="nl-NL" sz="2400" b="1" dirty="0" smtClean="0">
                <a:latin typeface="+mj-lt"/>
                <a:cs typeface="Arial" pitchFamily="34" charset="0"/>
              </a:rPr>
              <a:t>naamwoord</a:t>
            </a:r>
            <a:r>
              <a:rPr lang="nl-NL" sz="2400" b="1" i="1" dirty="0" smtClean="0">
                <a:latin typeface="+mj-lt"/>
                <a:cs typeface="Arial" pitchFamily="34" charset="0"/>
              </a:rPr>
              <a:t>. </a:t>
            </a:r>
            <a:endParaRPr lang="nl-NL" sz="2400" b="1" i="1" dirty="0" smtClean="0">
              <a:latin typeface="+mj-lt"/>
              <a:cs typeface="Arial" pitchFamily="34" charset="0"/>
            </a:endParaRPr>
          </a:p>
          <a:p>
            <a:pPr marL="109728" indent="0">
              <a:buNone/>
            </a:pPr>
            <a:r>
              <a:rPr lang="nl-NL" sz="2400" b="1" i="1" dirty="0">
                <a:latin typeface="+mj-lt"/>
                <a:cs typeface="Arial" pitchFamily="34" charset="0"/>
                <a:sym typeface="Wingdings" panose="05000000000000000000" pitchFamily="2" charset="2"/>
              </a:rPr>
              <a:t>	</a:t>
            </a:r>
            <a:r>
              <a:rPr lang="nl-NL" sz="2400" b="1" i="1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				</a:t>
            </a:r>
            <a:r>
              <a:rPr lang="nl-NL" sz="2400" i="1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 </a:t>
            </a:r>
            <a:r>
              <a:rPr lang="nl-NL" sz="2400" i="1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het spelende kind</a:t>
            </a:r>
          </a:p>
          <a:p>
            <a:pPr marL="109728" indent="0">
              <a:buNone/>
            </a:pP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Een </a:t>
            </a:r>
            <a:r>
              <a:rPr lang="nl-NL" sz="2400" b="1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voltooid deelwoord kán</a:t>
            </a: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 een </a:t>
            </a:r>
            <a:r>
              <a:rPr lang="nl-NL" sz="2400" b="1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bijvoeglijk naamwoord zijn. </a:t>
            </a:r>
          </a:p>
          <a:p>
            <a:pPr marL="109728" indent="0">
              <a:buNone/>
            </a:pPr>
            <a:r>
              <a:rPr lang="nl-NL" sz="2400" dirty="0">
                <a:latin typeface="+mj-lt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   </a:t>
            </a:r>
            <a:r>
              <a:rPr lang="nl-NL" sz="2400" i="1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De </a:t>
            </a:r>
            <a:r>
              <a:rPr lang="nl-NL" sz="2400" i="1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wedstrijd is </a:t>
            </a:r>
            <a:r>
              <a:rPr lang="nl-NL" sz="2400" i="1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gespeeld</a:t>
            </a: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. </a:t>
            </a: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(gespeeld = </a:t>
            </a: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werkwoord)</a:t>
            </a:r>
            <a:endParaRPr lang="nl-NL" sz="2400" dirty="0" smtClean="0">
              <a:latin typeface="+mj-lt"/>
              <a:cs typeface="Arial" pitchFamily="34" charset="0"/>
              <a:sym typeface="Wingdings" panose="05000000000000000000" pitchFamily="2" charset="2"/>
            </a:endParaRPr>
          </a:p>
          <a:p>
            <a:pPr marL="109728" indent="0">
              <a:buNone/>
            </a:pPr>
            <a:r>
              <a:rPr lang="nl-NL" sz="2400" dirty="0">
                <a:latin typeface="+mj-lt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   </a:t>
            </a:r>
            <a:r>
              <a:rPr lang="nl-NL" sz="2400" i="1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De </a:t>
            </a:r>
            <a:r>
              <a:rPr lang="nl-NL" sz="2400" i="1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gespeelde wedstrijd gaat niet door. </a:t>
            </a: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(</a:t>
            </a: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gespeelde = </a:t>
            </a: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bijv. </a:t>
            </a:r>
            <a:r>
              <a:rPr lang="nl-NL" sz="2400" dirty="0" err="1" smtClean="0">
                <a:latin typeface="+mj-lt"/>
                <a:cs typeface="Arial" pitchFamily="34" charset="0"/>
                <a:sym typeface="Wingdings" panose="05000000000000000000" pitchFamily="2" charset="2"/>
              </a:rPr>
              <a:t>nw</a:t>
            </a:r>
            <a:r>
              <a:rPr lang="nl-NL" sz="2400" dirty="0" smtClean="0">
                <a:latin typeface="+mj-lt"/>
                <a:cs typeface="Arial" pitchFamily="34" charset="0"/>
                <a:sym typeface="Wingdings" panose="05000000000000000000" pitchFamily="2" charset="2"/>
              </a:rPr>
              <a:t>.) </a:t>
            </a:r>
            <a:endParaRPr lang="nl-NL" sz="2400" dirty="0" smtClean="0">
              <a:latin typeface="+mj-lt"/>
              <a:cs typeface="Arial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06090"/>
          </a:xfrm>
          <a:solidFill>
            <a:srgbClr val="00B050">
              <a:alpha val="49000"/>
            </a:srgbClr>
          </a:solidFill>
        </p:spPr>
        <p:txBody>
          <a:bodyPr>
            <a:normAutofit fontScale="90000"/>
          </a:bodyPr>
          <a:lstStyle/>
          <a:p>
            <a:pPr algn="ctr"/>
            <a:r>
              <a:rPr lang="nl-NL" dirty="0" smtClean="0"/>
              <a:t>Werkwoordsvormen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057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55</Words>
  <Application>Microsoft Office PowerPoint</Application>
  <PresentationFormat>Diavoorstelling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Werkwoordsvormen</vt:lpstr>
    </vt:vector>
  </TitlesOfParts>
  <Company>Marnix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Vervoegingen van het werkwoord</dc:title>
  <dc:creator>Jan van Deutekom (DJ)</dc:creator>
  <cp:lastModifiedBy>Jan van Deutekom (DJ)</cp:lastModifiedBy>
  <cp:revision>2</cp:revision>
  <dcterms:created xsi:type="dcterms:W3CDTF">2014-11-05T15:24:13Z</dcterms:created>
  <dcterms:modified xsi:type="dcterms:W3CDTF">2014-11-05T15:32:07Z</dcterms:modified>
</cp:coreProperties>
</file>