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0"/>
  </p:notesMasterIdLst>
  <p:sldIdLst>
    <p:sldId id="261" r:id="rId3"/>
    <p:sldId id="268" r:id="rId4"/>
    <p:sldId id="258" r:id="rId5"/>
    <p:sldId id="257" r:id="rId6"/>
    <p:sldId id="262" r:id="rId7"/>
    <p:sldId id="267" r:id="rId8"/>
    <p:sldId id="266" r:id="rId9"/>
  </p:sldIdLst>
  <p:sldSz cx="9144000" cy="5143500" type="screen16x9"/>
  <p:notesSz cx="6858000" cy="9144000"/>
  <p:defaultTextStyle>
    <a:lvl1pPr marL="0" algn="l" rtl="0" latinLnBrk="0">
      <a:defRPr lang="nl-NL" sz="1800" kern="1200">
        <a:solidFill>
          <a:schemeClr val="tx1"/>
        </a:solidFill>
        <a:latin typeface="+mn-lt"/>
        <a:ea typeface="+mn-ea"/>
        <a:cs typeface="+mn-cs"/>
      </a:defRPr>
    </a:lvl1pPr>
    <a:lvl2pPr marL="457200" algn="l" rtl="0" latinLnBrk="0">
      <a:defRPr lang="nl-NL" sz="1800" kern="1200">
        <a:solidFill>
          <a:schemeClr val="tx1"/>
        </a:solidFill>
        <a:latin typeface="+mn-lt"/>
        <a:ea typeface="+mn-ea"/>
        <a:cs typeface="+mn-cs"/>
      </a:defRPr>
    </a:lvl2pPr>
    <a:lvl3pPr marL="914400" algn="l" rtl="0" latinLnBrk="0">
      <a:defRPr lang="nl-NL" sz="1800" kern="1200">
        <a:solidFill>
          <a:schemeClr val="tx1"/>
        </a:solidFill>
        <a:latin typeface="+mn-lt"/>
        <a:ea typeface="+mn-ea"/>
        <a:cs typeface="+mn-cs"/>
      </a:defRPr>
    </a:lvl3pPr>
    <a:lvl4pPr marL="1371600" algn="l" rtl="0" latinLnBrk="0">
      <a:defRPr lang="nl-NL" sz="1800" kern="1200">
        <a:solidFill>
          <a:schemeClr val="tx1"/>
        </a:solidFill>
        <a:latin typeface="+mn-lt"/>
        <a:ea typeface="+mn-ea"/>
        <a:cs typeface="+mn-cs"/>
      </a:defRPr>
    </a:lvl4pPr>
    <a:lvl5pPr marL="1828800" algn="l" rtl="0" latinLnBrk="0">
      <a:defRPr lang="nl-NL" sz="1800" kern="1200">
        <a:solidFill>
          <a:schemeClr val="tx1"/>
        </a:solidFill>
        <a:latin typeface="+mn-lt"/>
        <a:ea typeface="+mn-ea"/>
        <a:cs typeface="+mn-cs"/>
      </a:defRPr>
    </a:lvl5pPr>
    <a:lvl6pPr marL="2286000" algn="l" rtl="0" latinLnBrk="0">
      <a:defRPr lang="nl-NL" sz="1800" kern="1200">
        <a:solidFill>
          <a:schemeClr val="tx1"/>
        </a:solidFill>
        <a:latin typeface="+mn-lt"/>
        <a:ea typeface="+mn-ea"/>
        <a:cs typeface="+mn-cs"/>
      </a:defRPr>
    </a:lvl6pPr>
    <a:lvl7pPr marL="2743200" algn="l" rtl="0" latinLnBrk="0">
      <a:defRPr lang="nl-NL" sz="1800" kern="1200">
        <a:solidFill>
          <a:schemeClr val="tx1"/>
        </a:solidFill>
        <a:latin typeface="+mn-lt"/>
        <a:ea typeface="+mn-ea"/>
        <a:cs typeface="+mn-cs"/>
      </a:defRPr>
    </a:lvl7pPr>
    <a:lvl8pPr marL="3200400" algn="l" rtl="0" latinLnBrk="0">
      <a:defRPr lang="nl-NL" sz="1800" kern="1200">
        <a:solidFill>
          <a:schemeClr val="tx1"/>
        </a:solidFill>
        <a:latin typeface="+mn-lt"/>
        <a:ea typeface="+mn-ea"/>
        <a:cs typeface="+mn-cs"/>
      </a:defRPr>
    </a:lvl8pPr>
    <a:lvl9pPr marL="3657600" algn="l" rtl="0" latinLnBrk="0">
      <a:defRPr lang="nl-NL"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30" autoAdjust="0"/>
    <p:restoredTop sz="87621" autoAdjust="0"/>
  </p:normalViewPr>
  <p:slideViewPr>
    <p:cSldViewPr>
      <p:cViewPr varScale="1">
        <p:scale>
          <a:sx n="136" d="100"/>
          <a:sy n="136" d="100"/>
        </p:scale>
        <p:origin x="-882" y="-90"/>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latinLnBrk="0">
              <a:defRPr lang="nl-NL" sz="1200"/>
            </a:lvl1pPr>
            <a:extLst/>
          </a:lstStyle>
          <a:p>
            <a:endParaRPr lang="nl-NL"/>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latinLnBrk="0">
              <a:defRPr lang="nl-NL" sz="1200"/>
            </a:lvl1pPr>
            <a:extLst/>
          </a:lstStyle>
          <a:p>
            <a:fld id="{A8ADFD5B-A66C-449C-B6E8-FB716D07777D}" type="datetimeFigureOut">
              <a:pPr/>
              <a:t>2-11-2014</a:t>
            </a:fld>
            <a:endParaRPr lang="nl-NL"/>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rtlCol="0" anchor="ctr"/>
          <a:lstStyle>
            <a:extLst/>
          </a:lstStyle>
          <a:p>
            <a:endParaRPr lang="nl-NL"/>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nl-NL"/>
              <a:t>Klik om de stijlen van de modeltekst te bewerken</a:t>
            </a:r>
          </a:p>
          <a:p>
            <a:pPr lvl="1"/>
            <a:r>
              <a:rPr lang="nl-NL"/>
              <a:t>Tweede niveau</a:t>
            </a:r>
          </a:p>
          <a:p>
            <a:pPr lvl="2"/>
            <a:r>
              <a:rPr lang="nl-NL"/>
              <a:t>Derde niveau</a:t>
            </a:r>
          </a:p>
          <a:p>
            <a:pPr lvl="3"/>
            <a:r>
              <a:rPr lang="nl-NL"/>
              <a:t>Vierde niveau</a:t>
            </a:r>
          </a:p>
          <a:p>
            <a:pPr lvl="4"/>
            <a:r>
              <a:rPr lang="nl-NL"/>
              <a:t>Vijfde niveau</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latinLnBrk="0">
              <a:defRPr lang="nl-NL" sz="1200"/>
            </a:lvl1pPr>
            <a:extLst/>
          </a:lstStyle>
          <a:p>
            <a:endParaRPr lang="nl-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nl-NL" sz="1200"/>
            </a:lvl1pPr>
            <a:extLst/>
          </a:lstStyle>
          <a:p>
            <a:fld id="{CA5D3BF3-D352-46FC-8343-31F56E6730EA}" type="slidenum">
              <a:pPr/>
              <a:t>‹nr.›</a:t>
            </a:fld>
            <a:endParaRPr lang="nl-NL"/>
          </a:p>
        </p:txBody>
      </p:sp>
    </p:spTree>
    <p:extLst>
      <p:ext uri="{BB962C8B-B14F-4D97-AF65-F5344CB8AC3E}">
        <p14:creationId xmlns:p14="http://schemas.microsoft.com/office/powerpoint/2010/main" val="246543160"/>
      </p:ext>
    </p:extLst>
  </p:cSld>
  <p:clrMap bg1="lt1" tx1="dk1" bg2="lt2" tx2="dk2" accent1="accent1" accent2="accent2" accent3="accent3" accent4="accent4" accent5="accent5" accent6="accent6" hlink="hlink" folHlink="folHlink"/>
  <p:notesStyle>
    <a:lvl1pPr marL="0" algn="l" rtl="0" latinLnBrk="0">
      <a:defRPr lang="nl-NL" sz="1200" kern="1200">
        <a:solidFill>
          <a:schemeClr val="tx1"/>
        </a:solidFill>
        <a:latin typeface="+mn-lt"/>
        <a:ea typeface="+mn-ea"/>
        <a:cs typeface="+mn-cs"/>
      </a:defRPr>
    </a:lvl1pPr>
    <a:lvl2pPr marL="457200" algn="l" rtl="0" latinLnBrk="0">
      <a:defRPr lang="nl-NL" sz="1200" kern="1200">
        <a:solidFill>
          <a:schemeClr val="tx1"/>
        </a:solidFill>
        <a:latin typeface="+mn-lt"/>
        <a:ea typeface="+mn-ea"/>
        <a:cs typeface="+mn-cs"/>
      </a:defRPr>
    </a:lvl2pPr>
    <a:lvl3pPr marL="914400" algn="l" rtl="0" latinLnBrk="0">
      <a:defRPr lang="nl-NL" sz="1200" kern="1200">
        <a:solidFill>
          <a:schemeClr val="tx1"/>
        </a:solidFill>
        <a:latin typeface="+mn-lt"/>
        <a:ea typeface="+mn-ea"/>
        <a:cs typeface="+mn-cs"/>
      </a:defRPr>
    </a:lvl3pPr>
    <a:lvl4pPr marL="1371600" algn="l" rtl="0" latinLnBrk="0">
      <a:defRPr lang="nl-NL" sz="1200" kern="1200">
        <a:solidFill>
          <a:schemeClr val="tx1"/>
        </a:solidFill>
        <a:latin typeface="+mn-lt"/>
        <a:ea typeface="+mn-ea"/>
        <a:cs typeface="+mn-cs"/>
      </a:defRPr>
    </a:lvl4pPr>
    <a:lvl5pPr marL="1828800" algn="l" rtl="0" latinLnBrk="0">
      <a:defRPr lang="nl-NL" sz="1200" kern="1200">
        <a:solidFill>
          <a:schemeClr val="tx1"/>
        </a:solidFill>
        <a:latin typeface="+mn-lt"/>
        <a:ea typeface="+mn-ea"/>
        <a:cs typeface="+mn-cs"/>
      </a:defRPr>
    </a:lvl5pPr>
    <a:lvl6pPr marL="2286000" algn="l" rtl="0" latinLnBrk="0">
      <a:defRPr lang="nl-NL" sz="1200" kern="1200">
        <a:solidFill>
          <a:schemeClr val="tx1"/>
        </a:solidFill>
        <a:latin typeface="+mn-lt"/>
        <a:ea typeface="+mn-ea"/>
        <a:cs typeface="+mn-cs"/>
      </a:defRPr>
    </a:lvl6pPr>
    <a:lvl7pPr marL="2743200" algn="l" rtl="0" latinLnBrk="0">
      <a:defRPr lang="nl-NL" sz="1200" kern="1200">
        <a:solidFill>
          <a:schemeClr val="tx1"/>
        </a:solidFill>
        <a:latin typeface="+mn-lt"/>
        <a:ea typeface="+mn-ea"/>
        <a:cs typeface="+mn-cs"/>
      </a:defRPr>
    </a:lvl7pPr>
    <a:lvl8pPr marL="3200400" algn="l" rtl="0" latinLnBrk="0">
      <a:defRPr lang="nl-NL" sz="1200" kern="1200">
        <a:solidFill>
          <a:schemeClr val="tx1"/>
        </a:solidFill>
        <a:latin typeface="+mn-lt"/>
        <a:ea typeface="+mn-ea"/>
        <a:cs typeface="+mn-cs"/>
      </a:defRPr>
    </a:lvl8pPr>
    <a:lvl9pPr marL="3657600" algn="l" rtl="0" latinLnBrk="0">
      <a:defRPr lang="nl-NL"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nl-NL" dirty="0"/>
          </a:p>
        </p:txBody>
      </p:sp>
      <p:sp>
        <p:nvSpPr>
          <p:cNvPr id="4" name="Rectangle 3"/>
          <p:cNvSpPr>
            <a:spLocks noGrp="1"/>
          </p:cNvSpPr>
          <p:nvPr>
            <p:ph type="sldNum" sz="quarter" idx="10"/>
          </p:nvPr>
        </p:nvSpPr>
        <p:spPr/>
        <p:txBody>
          <a:bodyPr/>
          <a:lstStyle>
            <a:extLst/>
          </a:lstStyle>
          <a:p>
            <a:fld id="{CA5D3BF3-D352-46FC-8343-31F56E6730EA}" type="slidenum">
              <a:rPr lang="nl-NL" smtClean="0"/>
              <a:pPr/>
              <a:t>1</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nl-NL"/>
          </a:p>
        </p:txBody>
      </p:sp>
      <p:sp>
        <p:nvSpPr>
          <p:cNvPr id="4" name="Rectangle 3"/>
          <p:cNvSpPr>
            <a:spLocks noGrp="1"/>
          </p:cNvSpPr>
          <p:nvPr>
            <p:ph type="sldNum" sz="quarter" idx="10"/>
          </p:nvPr>
        </p:nvSpPr>
        <p:spPr/>
        <p:txBody>
          <a:bodyPr/>
          <a:lstStyle>
            <a:extLst/>
          </a:lstStyle>
          <a:p>
            <a:fld id="{CA5D3BF3-D352-46FC-8343-31F56E6730EA}" type="slidenum">
              <a:rPr lang="nl-NL" smtClean="0"/>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nl-NL" dirty="0"/>
          </a:p>
        </p:txBody>
      </p:sp>
      <p:sp>
        <p:nvSpPr>
          <p:cNvPr id="4" name="Rectangle 3"/>
          <p:cNvSpPr>
            <a:spLocks noGrp="1"/>
          </p:cNvSpPr>
          <p:nvPr>
            <p:ph type="sldNum" sz="quarter" idx="10"/>
          </p:nvPr>
        </p:nvSpPr>
        <p:spPr/>
        <p:txBody>
          <a:bodyPr/>
          <a:lstStyle>
            <a:extLst/>
          </a:lstStyle>
          <a:p>
            <a:fld id="{CA5D3BF3-D352-46FC-8343-31F56E6730EA}" type="slidenum">
              <a:rPr lang="nl-NL" smtClean="0"/>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nl-NL"/>
          </a:p>
        </p:txBody>
      </p:sp>
      <p:sp>
        <p:nvSpPr>
          <p:cNvPr id="4" name="Rectangle 3"/>
          <p:cNvSpPr>
            <a:spLocks noGrp="1"/>
          </p:cNvSpPr>
          <p:nvPr>
            <p:ph type="sldNum" sz="quarter" idx="10"/>
          </p:nvPr>
        </p:nvSpPr>
        <p:spPr/>
        <p:txBody>
          <a:bodyPr/>
          <a:lstStyle>
            <a:extLst/>
          </a:lstStyle>
          <a:p>
            <a:fld id="{CA5D3BF3-D352-46FC-8343-31F56E6730EA}" type="slidenum">
              <a:rPr lang="nl-NL" smtClean="0"/>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nl-NL"/>
          </a:p>
        </p:txBody>
      </p:sp>
      <p:sp>
        <p:nvSpPr>
          <p:cNvPr id="4" name="Rectangle 3"/>
          <p:cNvSpPr>
            <a:spLocks noGrp="1"/>
          </p:cNvSpPr>
          <p:nvPr>
            <p:ph type="sldNum" sz="quarter" idx="10"/>
          </p:nvPr>
        </p:nvSpPr>
        <p:spPr/>
        <p:txBody>
          <a:bodyPr/>
          <a:lstStyle>
            <a:extLst/>
          </a:lstStyle>
          <a:p>
            <a:fld id="{CA5D3BF3-D352-46FC-8343-31F56E6730EA}" type="slidenum">
              <a:rPr lang="nl-NL" smtClean="0"/>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nl-NL"/>
          </a:p>
        </p:txBody>
      </p:sp>
      <p:sp>
        <p:nvSpPr>
          <p:cNvPr id="4" name="Rectangle 3"/>
          <p:cNvSpPr>
            <a:spLocks noGrp="1"/>
          </p:cNvSpPr>
          <p:nvPr>
            <p:ph type="sldNum" sz="quarter" idx="10"/>
          </p:nvPr>
        </p:nvSpPr>
        <p:spPr/>
        <p:txBody>
          <a:bodyPr/>
          <a:lstStyle>
            <a:extLst/>
          </a:lstStyle>
          <a:p>
            <a:fld id="{CA5D3BF3-D352-46FC-8343-31F56E6730EA}" type="slidenum">
              <a:rPr lang="nl-NL" smtClean="0"/>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nl-NL"/>
          </a:p>
        </p:txBody>
      </p:sp>
      <p:sp>
        <p:nvSpPr>
          <p:cNvPr id="4" name="Rectangle 3"/>
          <p:cNvSpPr>
            <a:spLocks noGrp="1"/>
          </p:cNvSpPr>
          <p:nvPr>
            <p:ph type="sldNum" sz="quarter" idx="10"/>
          </p:nvPr>
        </p:nvSpPr>
        <p:spPr/>
        <p:txBody>
          <a:bodyPr/>
          <a:lstStyle>
            <a:extLst/>
          </a:lstStyle>
          <a:p>
            <a:fld id="{CA5D3BF3-D352-46FC-8343-31F56E6730EA}" type="slidenum">
              <a:rPr lang="nl-NL" smtClean="0"/>
              <a:pPr/>
              <a:t>7</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eldia">
    <p:bg>
      <p:bgRef idx="1001">
        <a:schemeClr val="bg2"/>
      </p:bgRef>
    </p:bg>
    <p:spTree>
      <p:nvGrpSpPr>
        <p:cNvPr id="1" name=""/>
        <p:cNvGrpSpPr/>
        <p:nvPr/>
      </p:nvGrpSpPr>
      <p:grpSpPr>
        <a:xfrm>
          <a:off x="0" y="0"/>
          <a:ext cx="0" cy="0"/>
          <a:chOff x="0" y="0"/>
          <a:chExt cx="0" cy="0"/>
        </a:xfrm>
      </p:grpSpPr>
      <p:sp>
        <p:nvSpPr>
          <p:cNvPr id="7" name="Rectangle 6"/>
          <p:cNvSpPr/>
          <p:nvPr/>
        </p:nvSpPr>
        <p:spPr>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nl-NL"/>
          </a:p>
        </p:txBody>
      </p:sp>
      <p:sp>
        <p:nvSpPr>
          <p:cNvPr id="10" name="Rectangle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nl-NL"/>
          </a:p>
        </p:txBody>
      </p:sp>
      <p:sp>
        <p:nvSpPr>
          <p:cNvPr id="11" name="Rectangle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nl-NL"/>
          </a:p>
        </p:txBody>
      </p:sp>
      <p:sp>
        <p:nvSpPr>
          <p:cNvPr id="9" name="Subtitle 8"/>
          <p:cNvSpPr>
            <a:spLocks noGrp="1"/>
          </p:cNvSpPr>
          <p:nvPr>
            <p:ph type="subTitle" idx="1"/>
          </p:nvPr>
        </p:nvSpPr>
        <p:spPr>
          <a:xfrm>
            <a:off x="2362200" y="4537528"/>
            <a:ext cx="6515100" cy="514350"/>
          </a:xfrm>
        </p:spPr>
        <p:txBody>
          <a:bodyPr anchor="ctr"/>
          <a:lstStyle>
            <a:lvl1pPr marL="0" indent="0" algn="l" eaLnBrk="1" latinLnBrk="0" hangingPunct="1">
              <a:buNone/>
              <a:defRPr kumimoji="0" lang="nl-NL" sz="2800">
                <a:solidFill>
                  <a:srgbClr val="FFFFFF"/>
                </a:solidFill>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pPr eaLnBrk="1" latinLnBrk="0" hangingPunct="1"/>
            <a:r>
              <a:rPr lang="nl-NL" smtClean="0"/>
              <a:t>Klik om de ondertitelstijl van het model te bewerken</a:t>
            </a:r>
            <a:endParaRPr/>
          </a:p>
        </p:txBody>
      </p:sp>
      <p:sp>
        <p:nvSpPr>
          <p:cNvPr id="28" name="Date Placeholder 27"/>
          <p:cNvSpPr>
            <a:spLocks noGrp="1"/>
          </p:cNvSpPr>
          <p:nvPr>
            <p:ph type="dt" sz="half" idx="10"/>
          </p:nvPr>
        </p:nvSpPr>
        <p:spPr>
          <a:xfrm>
            <a:off x="76200" y="4551524"/>
            <a:ext cx="2057400" cy="514350"/>
          </a:xfrm>
        </p:spPr>
        <p:txBody>
          <a:bodyPr>
            <a:noAutofit/>
          </a:bodyPr>
          <a:lstStyle>
            <a:lvl1pPr algn="ctr" eaLnBrk="1" latinLnBrk="0" hangingPunct="1">
              <a:defRPr kumimoji="0" lang="nl-NL" sz="2000">
                <a:solidFill>
                  <a:srgbClr val="FFFFFF"/>
                </a:solidFill>
              </a:defRPr>
            </a:lvl1pPr>
            <a:extLst/>
          </a:lstStyle>
          <a:p>
            <a:pPr algn="ctr"/>
            <a:fld id="{047E157E-8DCB-4F70-A0AF-5EB586A91DD4}" type="datetime1">
              <a:rPr kumimoji="0" lang="nl-NL">
                <a:solidFill>
                  <a:srgbClr val="FFFFFF"/>
                </a:solidFill>
              </a:rPr>
              <a:pPr algn="ctr"/>
              <a:t>2-11-2014</a:t>
            </a:fld>
            <a:endParaRPr kumimoji="0" lang="nl-NL" sz="2000">
              <a:solidFill>
                <a:srgbClr val="FFFFFF"/>
              </a:solidFill>
            </a:endParaRPr>
          </a:p>
        </p:txBody>
      </p:sp>
      <p:sp>
        <p:nvSpPr>
          <p:cNvPr id="17" name="Footer Placeholder 16"/>
          <p:cNvSpPr>
            <a:spLocks noGrp="1"/>
          </p:cNvSpPr>
          <p:nvPr>
            <p:ph type="ftr" sz="quarter" idx="11"/>
          </p:nvPr>
        </p:nvSpPr>
        <p:spPr>
          <a:xfrm>
            <a:off x="2085393" y="177404"/>
            <a:ext cx="5867400" cy="273844"/>
          </a:xfrm>
        </p:spPr>
        <p:txBody>
          <a:bodyPr/>
          <a:lstStyle>
            <a:lvl1pPr algn="r" eaLnBrk="1" latinLnBrk="0" hangingPunct="1">
              <a:defRPr kumimoji="0" lang="nl-NL">
                <a:solidFill>
                  <a:schemeClr val="tx2"/>
                </a:solidFill>
              </a:defRPr>
            </a:lvl1pPr>
            <a:extLst/>
          </a:lstStyle>
          <a:p>
            <a:pPr algn="r"/>
            <a:endParaRPr kumimoji="0" lang="nl-NL">
              <a:solidFill>
                <a:schemeClr val="tx2"/>
              </a:solidFill>
            </a:endParaRPr>
          </a:p>
        </p:txBody>
      </p:sp>
      <p:sp>
        <p:nvSpPr>
          <p:cNvPr id="29" name="Slide Number Placeholder 28"/>
          <p:cNvSpPr>
            <a:spLocks noGrp="1"/>
          </p:cNvSpPr>
          <p:nvPr>
            <p:ph type="sldNum" sz="quarter" idx="12"/>
          </p:nvPr>
        </p:nvSpPr>
        <p:spPr>
          <a:xfrm>
            <a:off x="8001000" y="171450"/>
            <a:ext cx="838200" cy="285750"/>
          </a:xfrm>
        </p:spPr>
        <p:txBody>
          <a:bodyPr/>
          <a:lstStyle>
            <a:lvl1pPr eaLnBrk="1" latinLnBrk="0" hangingPunct="1">
              <a:defRPr kumimoji="0" lang="nl-NL">
                <a:solidFill>
                  <a:schemeClr val="tx2"/>
                </a:solidFill>
              </a:defRPr>
            </a:lvl1pPr>
            <a:extLst/>
          </a:lstStyle>
          <a:p>
            <a:fld id="{8F82E0A0-C266-4798-8C8F-B9F91E9DA37E}" type="slidenum">
              <a:rPr kumimoji="0" lang="nl-NL">
                <a:solidFill>
                  <a:schemeClr val="tx2"/>
                </a:solidFill>
              </a:rPr>
              <a:pPr/>
              <a:t>‹nr.›</a:t>
            </a:fld>
            <a:endParaRPr kumimoji="0" lang="nl-NL">
              <a:solidFill>
                <a:schemeClr val="tx2"/>
              </a:solidFill>
            </a:endParaRPr>
          </a:p>
        </p:txBody>
      </p:sp>
      <p:sp>
        <p:nvSpPr>
          <p:cNvPr id="12" name="Rectangle 11"/>
          <p:cNvSpPr>
            <a:spLocks noGrp="1"/>
          </p:cNvSpPr>
          <p:nvPr>
            <p:ph type="title"/>
          </p:nvPr>
        </p:nvSpPr>
        <p:spPr>
          <a:xfrm>
            <a:off x="2362200" y="2343150"/>
            <a:ext cx="6477000" cy="2038350"/>
          </a:xfrm>
        </p:spPr>
        <p:txBody>
          <a:bodyPr rtlCol="0" anchor="b"/>
          <a:lstStyle>
            <a:lvl1pPr eaLnBrk="1" latinLnBrk="0" hangingPunct="1">
              <a:defRPr kumimoji="0" lang="nl-NL" cap="all" baseline="0"/>
            </a:lvl1pPr>
            <a:extLst/>
          </a:lstStyle>
          <a:p>
            <a:pPr eaLnBrk="1" latinLnBrk="0" hangingPunct="1"/>
            <a:r>
              <a:rPr lang="nl-NL" smtClean="0"/>
              <a:t>Klik om de stijl te bewerken</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Aangepaste indeling">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pPr eaLnBrk="1" latinLnBrk="0" hangingPunct="1"/>
            <a:r>
              <a:rPr lang="nl-NL" smtClean="0"/>
              <a:t>Klik om de stijl te bewerken</a:t>
            </a:r>
            <a:endParaRPr/>
          </a:p>
        </p:txBody>
      </p:sp>
      <p:sp>
        <p:nvSpPr>
          <p:cNvPr id="3" name="Rectangle 2"/>
          <p:cNvSpPr>
            <a:spLocks noGrp="1"/>
          </p:cNvSpPr>
          <p:nvPr>
            <p:ph type="dt" sz="half" idx="10"/>
          </p:nvPr>
        </p:nvSpPr>
        <p:spPr/>
        <p:txBody>
          <a:bodyPr/>
          <a:lstStyle>
            <a:extLst/>
          </a:lstStyle>
          <a:p>
            <a:fld id="{E4606EA6-EFEA-4C30-9264-4F9291A5780D}" type="datetime1">
              <a:pPr/>
              <a:t>2-11-2014</a:t>
            </a:fld>
            <a:endParaRPr kumimoji="0" lang="nl-NL"/>
          </a:p>
        </p:txBody>
      </p:sp>
      <p:sp>
        <p:nvSpPr>
          <p:cNvPr id="4" name="Rectangle 3"/>
          <p:cNvSpPr>
            <a:spLocks noGrp="1"/>
          </p:cNvSpPr>
          <p:nvPr>
            <p:ph type="ftr" sz="quarter" idx="11"/>
          </p:nvPr>
        </p:nvSpPr>
        <p:spPr/>
        <p:txBody>
          <a:bodyPr/>
          <a:lstStyle>
            <a:extLst/>
          </a:lstStyle>
          <a:p>
            <a:endParaRPr kumimoji="0" lang="nl-NL"/>
          </a:p>
        </p:txBody>
      </p:sp>
      <p:sp>
        <p:nvSpPr>
          <p:cNvPr id="5" name="Rectangle 4"/>
          <p:cNvSpPr>
            <a:spLocks noGrp="1"/>
          </p:cNvSpPr>
          <p:nvPr>
            <p:ph type="sldNum" sz="quarter" idx="12"/>
          </p:nvPr>
        </p:nvSpPr>
        <p:spPr/>
        <p:txBody>
          <a:bodyPr/>
          <a:lstStyle>
            <a:extLst/>
          </a:lstStyle>
          <a:p>
            <a:pPr algn="ctr"/>
            <a:fld id="{8F82E0A0-C266-4798-8C8F-B9F91E9DA37E}" type="slidenum">
              <a:rPr kumimoji="0" lang="nl-NL" sz="1400" b="1">
                <a:solidFill>
                  <a:srgbClr val="FFFFFF"/>
                </a:solidFill>
              </a:rPr>
              <a:pPr algn="ctr"/>
              <a:t>‹nr.›</a:t>
            </a:fld>
            <a:endParaRPr kumimoji="0" lang="nl-NL"/>
          </a:p>
        </p:txBody>
      </p:sp>
      <p:sp>
        <p:nvSpPr>
          <p:cNvPr id="7" name="Rectangle 6"/>
          <p:cNvSpPr>
            <a:spLocks noGrp="1"/>
          </p:cNvSpPr>
          <p:nvPr>
            <p:ph sz="quarter" idx="13"/>
          </p:nvPr>
        </p:nvSpPr>
        <p:spPr>
          <a:xfrm>
            <a:off x="609600" y="1352550"/>
            <a:ext cx="8153400" cy="3276600"/>
          </a:xfrm>
        </p:spPr>
        <p:txBody>
          <a:bodyPr/>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057400"/>
            <a:ext cx="7123113" cy="1254919"/>
          </a:xfrm>
        </p:spPr>
        <p:txBody>
          <a:bodyPr anchor="t"/>
          <a:lstStyle>
            <a:lvl1pPr eaLnBrk="1" latinLnBrk="0" hangingPunct="1">
              <a:buNone/>
              <a:defRPr kumimoji="0" lang="nl-NL" sz="2800">
                <a:solidFill>
                  <a:schemeClr val="tx2"/>
                </a:solidFill>
              </a:defRPr>
            </a:lvl1pPr>
            <a:lvl2pPr eaLnBrk="1" latinLnBrk="0" hangingPunct="1">
              <a:buNone/>
              <a:defRPr kumimoji="0" lang="nl-NL" sz="1800">
                <a:solidFill>
                  <a:schemeClr val="tx1">
                    <a:tint val="75000"/>
                  </a:schemeClr>
                </a:solidFill>
              </a:defRPr>
            </a:lvl2pPr>
            <a:lvl3pPr eaLnBrk="1" latinLnBrk="0" hangingPunct="1">
              <a:buNone/>
              <a:defRPr kumimoji="0" lang="nl-NL" sz="1600">
                <a:solidFill>
                  <a:schemeClr val="tx1">
                    <a:tint val="75000"/>
                  </a:schemeClr>
                </a:solidFill>
              </a:defRPr>
            </a:lvl3pPr>
            <a:lvl4pPr eaLnBrk="1" latinLnBrk="0" hangingPunct="1">
              <a:buNone/>
              <a:defRPr kumimoji="0" lang="nl-NL" sz="1400">
                <a:solidFill>
                  <a:schemeClr val="tx1">
                    <a:tint val="75000"/>
                  </a:schemeClr>
                </a:solidFill>
              </a:defRPr>
            </a:lvl4pPr>
            <a:lvl5pPr eaLnBrk="1" latinLnBrk="0" hangingPunct="1">
              <a:buNone/>
              <a:defRPr kumimoji="0" lang="nl-NL" sz="1400">
                <a:solidFill>
                  <a:schemeClr val="tx1">
                    <a:tint val="75000"/>
                  </a:schemeClr>
                </a:solidFill>
              </a:defRPr>
            </a:lvl5pPr>
            <a:extLst/>
          </a:lstStyle>
          <a:p>
            <a:pPr lvl="0" eaLnBrk="1" latinLnBrk="0" hangingPunct="1"/>
            <a:r>
              <a:rPr lang="nl-NL" smtClean="0"/>
              <a:t>Klik om de modelstijlen te bewerken</a:t>
            </a:r>
          </a:p>
        </p:txBody>
      </p:sp>
      <p:sp>
        <p:nvSpPr>
          <p:cNvPr id="7" name="Rectangle 6"/>
          <p:cNvSpPr/>
          <p:nvPr/>
        </p:nvSpPr>
        <p:spPr>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nl-NL"/>
          </a:p>
        </p:txBody>
      </p:sp>
      <p:sp>
        <p:nvSpPr>
          <p:cNvPr id="8"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nl-NL"/>
          </a:p>
        </p:txBody>
      </p:sp>
      <p:sp>
        <p:nvSpPr>
          <p:cNvPr id="9"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nl-NL"/>
          </a:p>
        </p:txBody>
      </p:sp>
      <p:sp>
        <p:nvSpPr>
          <p:cNvPr id="2" name="Title 1"/>
          <p:cNvSpPr>
            <a:spLocks noGrp="1"/>
          </p:cNvSpPr>
          <p:nvPr>
            <p:ph type="title" hasCustomPrompt="1"/>
          </p:nvPr>
        </p:nvSpPr>
        <p:spPr>
          <a:xfrm>
            <a:off x="1371600" y="1200150"/>
            <a:ext cx="7620000" cy="742950"/>
          </a:xfrm>
        </p:spPr>
        <p:txBody>
          <a:bodyPr/>
          <a:lstStyle>
            <a:lvl1pPr algn="l" eaLnBrk="1" latinLnBrk="0" hangingPunct="1">
              <a:buNone/>
              <a:defRPr kumimoji="0" lang="nl-NL" sz="4400" b="0" cap="none">
                <a:solidFill>
                  <a:srgbClr val="FFFFFF"/>
                </a:solidFill>
              </a:defRPr>
            </a:lvl1pPr>
            <a:extLst/>
          </a:lstStyle>
          <a:p>
            <a:r>
              <a:rPr kumimoji="0" lang="nl-NL"/>
              <a:t>Klik om de stijl van de modeltitel te bewerken</a:t>
            </a:r>
          </a:p>
        </p:txBody>
      </p:sp>
      <p:sp>
        <p:nvSpPr>
          <p:cNvPr id="12" name="Date Placeholder 11"/>
          <p:cNvSpPr>
            <a:spLocks noGrp="1"/>
          </p:cNvSpPr>
          <p:nvPr>
            <p:ph type="dt" sz="half" idx="10"/>
          </p:nvPr>
        </p:nvSpPr>
        <p:spPr/>
        <p:txBody>
          <a:bodyPr/>
          <a:lstStyle>
            <a:extLst/>
          </a:lstStyle>
          <a:p>
            <a:fld id="{6FCF9F07-3BC7-4570-B054-79111B0A380C}" type="datetime1">
              <a:pPr/>
              <a:t>2-11-2014</a:t>
            </a:fld>
            <a:endParaRPr kumimoji="0" lang="nl-NL"/>
          </a:p>
        </p:txBody>
      </p:sp>
      <p:sp>
        <p:nvSpPr>
          <p:cNvPr id="13" name="Slide Number Placeholder 12"/>
          <p:cNvSpPr>
            <a:spLocks noGrp="1"/>
          </p:cNvSpPr>
          <p:nvPr>
            <p:ph type="sldNum" sz="quarter" idx="11"/>
          </p:nvPr>
        </p:nvSpPr>
        <p:spPr>
          <a:xfrm>
            <a:off x="0" y="1314450"/>
            <a:ext cx="1295400" cy="526257"/>
          </a:xfrm>
        </p:spPr>
        <p:txBody>
          <a:bodyPr>
            <a:noAutofit/>
          </a:bodyPr>
          <a:lstStyle>
            <a:lvl1pPr eaLnBrk="1" latinLnBrk="0" hangingPunct="1">
              <a:defRPr kumimoji="0" lang="nl-NL" sz="2400">
                <a:solidFill>
                  <a:srgbClr val="FFFFFF"/>
                </a:solidFill>
              </a:defRPr>
            </a:lvl1pPr>
            <a:extLst/>
          </a:lstStyle>
          <a:p>
            <a:pPr algn="ctr"/>
            <a:fld id="{8F82E0A0-C266-4798-8C8F-B9F91E9DA37E}" type="slidenum">
              <a:rPr kumimoji="0" lang="nl-NL" sz="2400" b="1">
                <a:solidFill>
                  <a:srgbClr val="FFFFFF"/>
                </a:solidFill>
              </a:rPr>
              <a:pPr algn="ctr"/>
              <a:t>‹nr.›</a:t>
            </a:fld>
            <a:endParaRPr kumimoji="0" lang="nl-NL" sz="2400">
              <a:solidFill>
                <a:srgbClr val="FFFFFF"/>
              </a:solidFill>
            </a:endParaRPr>
          </a:p>
        </p:txBody>
      </p:sp>
      <p:sp>
        <p:nvSpPr>
          <p:cNvPr id="14" name="Footer Placeholder 13"/>
          <p:cNvSpPr>
            <a:spLocks noGrp="1"/>
          </p:cNvSpPr>
          <p:nvPr>
            <p:ph type="ftr" sz="quarter" idx="12"/>
          </p:nvPr>
        </p:nvSpPr>
        <p:spPr/>
        <p:txBody>
          <a:bodyPr/>
          <a:lstStyle>
            <a:extLst/>
          </a:lstStyle>
          <a:p>
            <a:endParaRPr kumimoji="0" lang="nl-N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pPr eaLnBrk="1" latinLnBrk="0" hangingPunct="1"/>
            <a:r>
              <a:rPr lang="nl-NL" smtClean="0"/>
              <a:t>Klik om de stijl te bewerken</a:t>
            </a:r>
            <a:endParaRPr/>
          </a:p>
        </p:txBody>
      </p:sp>
      <p:sp>
        <p:nvSpPr>
          <p:cNvPr id="9" name="Content Placeholder 8"/>
          <p:cNvSpPr>
            <a:spLocks noGrp="1"/>
          </p:cNvSpPr>
          <p:nvPr>
            <p:ph sz="quarter" idx="13"/>
          </p:nvPr>
        </p:nvSpPr>
        <p:spPr>
          <a:xfrm>
            <a:off x="609600" y="1352551"/>
            <a:ext cx="3886200" cy="3268624"/>
          </a:xfrm>
        </p:spPr>
        <p:txBody>
          <a:bodyPr/>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a:p>
        </p:txBody>
      </p:sp>
      <p:sp>
        <p:nvSpPr>
          <p:cNvPr id="11" name="Content Placeholder 10"/>
          <p:cNvSpPr>
            <a:spLocks noGrp="1"/>
          </p:cNvSpPr>
          <p:nvPr>
            <p:ph sz="quarter" idx="14"/>
          </p:nvPr>
        </p:nvSpPr>
        <p:spPr>
          <a:xfrm>
            <a:off x="4844901" y="1352549"/>
            <a:ext cx="3886200" cy="3268625"/>
          </a:xfrm>
        </p:spPr>
        <p:txBody>
          <a:bodyPr/>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a:p>
        </p:txBody>
      </p:sp>
      <p:sp>
        <p:nvSpPr>
          <p:cNvPr id="8" name="Date Placeholder 7"/>
          <p:cNvSpPr>
            <a:spLocks noGrp="1"/>
          </p:cNvSpPr>
          <p:nvPr>
            <p:ph type="dt" sz="half" idx="15"/>
          </p:nvPr>
        </p:nvSpPr>
        <p:spPr/>
        <p:txBody>
          <a:bodyPr rtlCol="0"/>
          <a:lstStyle>
            <a:extLst/>
          </a:lstStyle>
          <a:p>
            <a:fld id="{E4606EA6-EFEA-4C30-9264-4F9291A5780D}" type="datetime1">
              <a:pPr/>
              <a:t>2-11-2014</a:t>
            </a:fld>
            <a:endParaRPr kumimoji="0" lang="nl-NL"/>
          </a:p>
        </p:txBody>
      </p:sp>
      <p:sp>
        <p:nvSpPr>
          <p:cNvPr id="10" name="Slide Number Placeholder 9"/>
          <p:cNvSpPr>
            <a:spLocks noGrp="1"/>
          </p:cNvSpPr>
          <p:nvPr>
            <p:ph type="sldNum" sz="quarter" idx="16"/>
          </p:nvPr>
        </p:nvSpPr>
        <p:spPr/>
        <p:txBody>
          <a:bodyPr rtlCol="0"/>
          <a:lstStyle>
            <a:extLst/>
          </a:lstStyle>
          <a:p>
            <a:pPr algn="ctr"/>
            <a:fld id="{8F82E0A0-C266-4798-8C8F-B9F91E9DA37E}" type="slidenum">
              <a:rPr kumimoji="0" lang="nl-NL" sz="1400" b="1">
                <a:solidFill>
                  <a:srgbClr val="FFFFFF"/>
                </a:solidFill>
              </a:rPr>
              <a:pPr algn="ctr"/>
              <a:t>‹nr.›</a:t>
            </a:fld>
            <a:endParaRPr kumimoji="0" lang="nl-NL"/>
          </a:p>
        </p:txBody>
      </p:sp>
      <p:sp>
        <p:nvSpPr>
          <p:cNvPr id="12" name="Footer Placeholder 11"/>
          <p:cNvSpPr>
            <a:spLocks noGrp="1"/>
          </p:cNvSpPr>
          <p:nvPr>
            <p:ph type="ftr" sz="quarter" idx="17"/>
          </p:nvPr>
        </p:nvSpPr>
        <p:spPr/>
        <p:txBody>
          <a:bodyPr rtlCol="0"/>
          <a:lstStyle>
            <a:extLst/>
          </a:lstStyle>
          <a:p>
            <a:endParaRPr kumimoji="0"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612648" y="118110"/>
            <a:ext cx="8153400" cy="1005840"/>
          </a:xfrm>
        </p:spPr>
        <p:txBody>
          <a:bodyPr anchor="b"/>
          <a:lstStyle>
            <a:lvl1pPr eaLnBrk="1" latinLnBrk="0" hangingPunct="1">
              <a:defRPr kumimoji="0" lang="nl-NL"/>
            </a:lvl1pPr>
            <a:extLst/>
          </a:lstStyle>
          <a:p>
            <a:pPr eaLnBrk="1" latinLnBrk="0" hangingPunct="1"/>
            <a:r>
              <a:rPr lang="nl-NL" smtClean="0"/>
              <a:t>Klik om de stijl te bewerken</a:t>
            </a:r>
            <a:endParaRPr/>
          </a:p>
        </p:txBody>
      </p:sp>
      <p:sp>
        <p:nvSpPr>
          <p:cNvPr id="11" name="Content Placeholder 10"/>
          <p:cNvSpPr>
            <a:spLocks noGrp="1"/>
          </p:cNvSpPr>
          <p:nvPr>
            <p:ph sz="quarter" idx="13"/>
          </p:nvPr>
        </p:nvSpPr>
        <p:spPr>
          <a:xfrm>
            <a:off x="609600" y="1919818"/>
            <a:ext cx="3886200" cy="2628900"/>
          </a:xfrm>
        </p:spPr>
        <p:txBody>
          <a:bodyPr/>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a:p>
        </p:txBody>
      </p:sp>
      <p:sp>
        <p:nvSpPr>
          <p:cNvPr id="13" name="Content Placeholder 12"/>
          <p:cNvSpPr>
            <a:spLocks noGrp="1"/>
          </p:cNvSpPr>
          <p:nvPr>
            <p:ph sz="quarter" idx="14"/>
          </p:nvPr>
        </p:nvSpPr>
        <p:spPr>
          <a:xfrm>
            <a:off x="4800600" y="1919818"/>
            <a:ext cx="3886200" cy="2628900"/>
          </a:xfrm>
        </p:spPr>
        <p:txBody>
          <a:bodyPr/>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a:p>
        </p:txBody>
      </p:sp>
      <p:sp>
        <p:nvSpPr>
          <p:cNvPr id="10" name="Date Placeholder 9"/>
          <p:cNvSpPr>
            <a:spLocks noGrp="1"/>
          </p:cNvSpPr>
          <p:nvPr>
            <p:ph type="dt" sz="half" idx="15"/>
          </p:nvPr>
        </p:nvSpPr>
        <p:spPr/>
        <p:txBody>
          <a:bodyPr rtlCol="0"/>
          <a:lstStyle>
            <a:extLst/>
          </a:lstStyle>
          <a:p>
            <a:fld id="{E4606EA6-EFEA-4C30-9264-4F9291A5780D}" type="datetime1">
              <a:pPr/>
              <a:t>2-11-2014</a:t>
            </a:fld>
            <a:endParaRPr kumimoji="0" lang="nl-NL"/>
          </a:p>
        </p:txBody>
      </p:sp>
      <p:sp>
        <p:nvSpPr>
          <p:cNvPr id="12" name="Slide Number Placeholder 11"/>
          <p:cNvSpPr>
            <a:spLocks noGrp="1"/>
          </p:cNvSpPr>
          <p:nvPr>
            <p:ph type="sldNum" sz="quarter" idx="16"/>
          </p:nvPr>
        </p:nvSpPr>
        <p:spPr/>
        <p:txBody>
          <a:bodyPr rtlCol="0"/>
          <a:lstStyle>
            <a:extLst/>
          </a:lstStyle>
          <a:p>
            <a:pPr algn="ctr"/>
            <a:fld id="{8F82E0A0-C266-4798-8C8F-B9F91E9DA37E}" type="slidenum">
              <a:rPr kumimoji="0" lang="nl-NL" sz="1400" b="1">
                <a:solidFill>
                  <a:srgbClr val="FFFFFF"/>
                </a:solidFill>
              </a:rPr>
              <a:pPr algn="ctr"/>
              <a:t>‹nr.›</a:t>
            </a:fld>
            <a:endParaRPr kumimoji="0" lang="nl-NL"/>
          </a:p>
        </p:txBody>
      </p:sp>
      <p:sp>
        <p:nvSpPr>
          <p:cNvPr id="14" name="Footer Placeholder 13"/>
          <p:cNvSpPr>
            <a:spLocks noGrp="1"/>
          </p:cNvSpPr>
          <p:nvPr>
            <p:ph type="ftr" sz="quarter" idx="17"/>
          </p:nvPr>
        </p:nvSpPr>
        <p:spPr/>
        <p:txBody>
          <a:bodyPr rtlCol="0"/>
          <a:lstStyle>
            <a:extLst/>
          </a:lstStyle>
          <a:p>
            <a:endParaRPr kumimoji="0" lang="nl-NL"/>
          </a:p>
        </p:txBody>
      </p:sp>
      <p:sp>
        <p:nvSpPr>
          <p:cNvPr id="16" name="Text Placeholder 15"/>
          <p:cNvSpPr>
            <a:spLocks noGrp="1"/>
          </p:cNvSpPr>
          <p:nvPr>
            <p:ph type="body" sz="quarter" idx="18"/>
          </p:nvPr>
        </p:nvSpPr>
        <p:spPr>
          <a:xfrm>
            <a:off x="609600" y="1362287"/>
            <a:ext cx="3886200" cy="530352"/>
          </a:xfrm>
          <a:solidFill>
            <a:schemeClr val="accent2"/>
          </a:solidFill>
        </p:spPr>
        <p:txBody>
          <a:bodyPr rtlCol="0" anchor="ctr"/>
          <a:lstStyle>
            <a:lvl1pPr eaLnBrk="1" latinLnBrk="0" hangingPunct="1">
              <a:buFontTx/>
              <a:buNone/>
              <a:defRPr kumimoji="0" lang="nl-NL" sz="2000" b="1">
                <a:solidFill>
                  <a:srgbClr val="FFFFFF"/>
                </a:solidFill>
              </a:defRPr>
            </a:lvl1pPr>
            <a:extLst/>
          </a:lstStyle>
          <a:p>
            <a:pPr lvl="0" eaLnBrk="1" latinLnBrk="0" hangingPunct="1"/>
            <a:r>
              <a:rPr lang="nl-NL" smtClean="0"/>
              <a:t>Klik om de modelstijlen te bewerken</a:t>
            </a:r>
          </a:p>
        </p:txBody>
      </p:sp>
      <p:sp>
        <p:nvSpPr>
          <p:cNvPr id="15" name="Text Placeholder 14"/>
          <p:cNvSpPr>
            <a:spLocks noGrp="1"/>
          </p:cNvSpPr>
          <p:nvPr>
            <p:ph type="body" sz="quarter" idx="19"/>
          </p:nvPr>
        </p:nvSpPr>
        <p:spPr>
          <a:xfrm>
            <a:off x="4800600" y="1362287"/>
            <a:ext cx="3886200" cy="530352"/>
          </a:xfrm>
          <a:solidFill>
            <a:schemeClr val="accent4"/>
          </a:solidFill>
        </p:spPr>
        <p:txBody>
          <a:bodyPr rtlCol="0" anchor="ctr"/>
          <a:lstStyle>
            <a:lvl1pPr eaLnBrk="1" latinLnBrk="0" hangingPunct="1">
              <a:buFontTx/>
              <a:buNone/>
              <a:defRPr kumimoji="0" lang="nl-NL" sz="2000" b="1">
                <a:solidFill>
                  <a:srgbClr val="FFFFFF"/>
                </a:solidFill>
              </a:defRPr>
            </a:lvl1pPr>
            <a:extLst/>
          </a:lstStyle>
          <a:p>
            <a:pPr lvl="0" eaLnBrk="1" latinLnBrk="0" hangingPunct="1"/>
            <a:r>
              <a:rPr lang="nl-NL" smtClean="0"/>
              <a:t>Klik om de modelstijlen te bewerken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pPr eaLnBrk="1" latinLnBrk="0" hangingPunct="1"/>
            <a:r>
              <a:rPr lang="nl-NL" smtClean="0"/>
              <a:t>Klik om de stijl te bewerken</a:t>
            </a:r>
            <a:endParaRPr/>
          </a:p>
        </p:txBody>
      </p:sp>
      <p:sp>
        <p:nvSpPr>
          <p:cNvPr id="3" name="Date Placeholder 2"/>
          <p:cNvSpPr>
            <a:spLocks noGrp="1"/>
          </p:cNvSpPr>
          <p:nvPr>
            <p:ph type="dt" sz="half" idx="10"/>
          </p:nvPr>
        </p:nvSpPr>
        <p:spPr/>
        <p:txBody>
          <a:bodyPr/>
          <a:lstStyle>
            <a:extLst/>
          </a:lstStyle>
          <a:p>
            <a:fld id="{6DFADB5D-B7A0-47E3-AD2D-B1A6F8614213}" type="datetime1">
              <a:pPr/>
              <a:t>2-11-2014</a:t>
            </a:fld>
            <a:endParaRPr kumimoji="0" lang="nl-NL"/>
          </a:p>
        </p:txBody>
      </p:sp>
      <p:sp>
        <p:nvSpPr>
          <p:cNvPr id="4" name="Footer Placeholder 3"/>
          <p:cNvSpPr>
            <a:spLocks noGrp="1"/>
          </p:cNvSpPr>
          <p:nvPr>
            <p:ph type="ftr" sz="quarter" idx="11"/>
          </p:nvPr>
        </p:nvSpPr>
        <p:spPr/>
        <p:txBody>
          <a:bodyPr/>
          <a:lstStyle>
            <a:extLst/>
          </a:lstStyle>
          <a:p>
            <a:endParaRPr kumimoji="0" lang="nl-NL"/>
          </a:p>
        </p:txBody>
      </p:sp>
      <p:sp>
        <p:nvSpPr>
          <p:cNvPr id="5" name="Slide Number Placeholder 4"/>
          <p:cNvSpPr>
            <a:spLocks noGrp="1"/>
          </p:cNvSpPr>
          <p:nvPr>
            <p:ph type="sldNum" sz="quarter" idx="12"/>
          </p:nvPr>
        </p:nvSpPr>
        <p:spPr/>
        <p:txBody>
          <a:bodyPr/>
          <a:lstStyle>
            <a:lvl1pPr eaLnBrk="1" latinLnBrk="0" hangingPunct="1">
              <a:defRPr kumimoji="0" lang="nl-NL">
                <a:solidFill>
                  <a:srgbClr val="FFFFFF"/>
                </a:solidFill>
              </a:defRPr>
            </a:lvl1pPr>
            <a:extLst/>
          </a:lstStyle>
          <a:p>
            <a:fld id="{A3F7CB7D-F184-43C7-B6FD-03D728E1BBFF}" type="slidenum">
              <a:rPr kumimoji="0" lang="nl-NL">
                <a:solidFill>
                  <a:srgbClr val="FFFFFF"/>
                </a:solidFill>
              </a:rPr>
              <a:pPr/>
              <a:t>‹nr.›</a:t>
            </a:fld>
            <a:endParaRPr kumimoji="0" lang="nl-NL">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2968126-03FC-49C0-B9B8-2B561CCC3D90}" type="datetime1">
              <a:pPr/>
              <a:t>2-11-2014</a:t>
            </a:fld>
            <a:endParaRPr kumimoji="0" lang="nl-NL"/>
          </a:p>
        </p:txBody>
      </p:sp>
      <p:sp>
        <p:nvSpPr>
          <p:cNvPr id="3" name="Footer Placeholder 2"/>
          <p:cNvSpPr>
            <a:spLocks noGrp="1"/>
          </p:cNvSpPr>
          <p:nvPr>
            <p:ph type="ftr" sz="quarter" idx="11"/>
          </p:nvPr>
        </p:nvSpPr>
        <p:spPr/>
        <p:txBody>
          <a:bodyPr/>
          <a:lstStyle>
            <a:extLst/>
          </a:lstStyle>
          <a:p>
            <a:endParaRPr kumimoji="0" lang="nl-NL"/>
          </a:p>
        </p:txBody>
      </p:sp>
      <p:sp>
        <p:nvSpPr>
          <p:cNvPr id="4" name="Slide Number Placeholder 3"/>
          <p:cNvSpPr>
            <a:spLocks noGrp="1"/>
          </p:cNvSpPr>
          <p:nvPr>
            <p:ph type="sldNum" sz="quarter" idx="12"/>
          </p:nvPr>
        </p:nvSpPr>
        <p:spPr>
          <a:xfrm>
            <a:off x="0" y="4686300"/>
            <a:ext cx="533400" cy="285750"/>
          </a:xfrm>
        </p:spPr>
        <p:txBody>
          <a:bodyPr/>
          <a:lstStyle>
            <a:lvl1pPr eaLnBrk="1" latinLnBrk="0" hangingPunct="1">
              <a:defRPr kumimoji="0" lang="nl-NL">
                <a:solidFill>
                  <a:schemeClr val="tx2"/>
                </a:solidFill>
              </a:defRPr>
            </a:lvl1pPr>
            <a:extLst/>
          </a:lstStyle>
          <a:p>
            <a:fld id="{A3F7CB7D-F184-43C7-B6FD-03D728E1BBFF}" type="slidenum">
              <a:rPr kumimoji="0" lang="nl-NL">
                <a:solidFill>
                  <a:schemeClr val="tx2"/>
                </a:solidFill>
              </a:rPr>
              <a:pPr/>
              <a:t>‹nr.›</a:t>
            </a:fld>
            <a:endParaRPr kumimoji="0" lang="nl-NL">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8153400" cy="1005840"/>
          </a:xfrm>
        </p:spPr>
        <p:txBody>
          <a:bodyPr anchor="b"/>
          <a:lstStyle>
            <a:lvl1pPr algn="l" eaLnBrk="1" latinLnBrk="0" hangingPunct="1">
              <a:buNone/>
              <a:defRPr kumimoji="0" lang="nl-NL" sz="4200" b="0"/>
            </a:lvl1pPr>
            <a:extLst/>
          </a:lstStyle>
          <a:p>
            <a:pPr eaLnBrk="1" latinLnBrk="0" hangingPunct="1"/>
            <a:r>
              <a:rPr lang="nl-NL" smtClean="0"/>
              <a:t>Klik om de stijl te bewerken</a:t>
            </a:r>
            <a:endParaRPr/>
          </a:p>
        </p:txBody>
      </p:sp>
      <p:sp>
        <p:nvSpPr>
          <p:cNvPr id="5" name="Date Placeholder 4"/>
          <p:cNvSpPr>
            <a:spLocks noGrp="1"/>
          </p:cNvSpPr>
          <p:nvPr>
            <p:ph type="dt" sz="half" idx="10"/>
          </p:nvPr>
        </p:nvSpPr>
        <p:spPr/>
        <p:txBody>
          <a:bodyPr/>
          <a:lstStyle>
            <a:extLst/>
          </a:lstStyle>
          <a:p>
            <a:fld id="{F49A8198-4617-485E-9585-4840B69DBBA6}" type="datetime1">
              <a:pPr/>
              <a:t>2-11-2014</a:t>
            </a:fld>
            <a:endParaRPr kumimoji="0" lang="nl-NL"/>
          </a:p>
        </p:txBody>
      </p:sp>
      <p:sp>
        <p:nvSpPr>
          <p:cNvPr id="6" name="Footer Placeholder 5"/>
          <p:cNvSpPr>
            <a:spLocks noGrp="1"/>
          </p:cNvSpPr>
          <p:nvPr>
            <p:ph type="ftr" sz="quarter" idx="11"/>
          </p:nvPr>
        </p:nvSpPr>
        <p:spPr/>
        <p:txBody>
          <a:bodyPr/>
          <a:lstStyle>
            <a:extLst/>
          </a:lstStyle>
          <a:p>
            <a:endParaRPr kumimoji="0" lang="nl-NL"/>
          </a:p>
        </p:txBody>
      </p:sp>
      <p:sp>
        <p:nvSpPr>
          <p:cNvPr id="7" name="Slide Number Placeholder 6"/>
          <p:cNvSpPr>
            <a:spLocks noGrp="1"/>
          </p:cNvSpPr>
          <p:nvPr>
            <p:ph type="sldNum" sz="quarter" idx="12"/>
          </p:nvPr>
        </p:nvSpPr>
        <p:spPr/>
        <p:txBody>
          <a:bodyPr/>
          <a:lstStyle>
            <a:lvl1pPr eaLnBrk="1" latinLnBrk="0" hangingPunct="1">
              <a:defRPr kumimoji="0" lang="nl-NL">
                <a:solidFill>
                  <a:srgbClr val="FFFFFF"/>
                </a:solidFill>
              </a:defRPr>
            </a:lvl1pPr>
            <a:extLst/>
          </a:lstStyle>
          <a:p>
            <a:fld id="{A3F7CB7D-F184-43C7-B6FD-03D728E1BBFF}" type="slidenum">
              <a:rPr kumimoji="0" lang="nl-NL">
                <a:solidFill>
                  <a:srgbClr val="FFFFFF"/>
                </a:solidFill>
              </a:rPr>
              <a:pPr/>
              <a:t>‹nr.›</a:t>
            </a:fld>
            <a:endParaRPr kumimoji="0" lang="nl-NL">
              <a:solidFill>
                <a:srgbClr val="FFFFFF"/>
              </a:solidFill>
            </a:endParaRPr>
          </a:p>
        </p:txBody>
      </p:sp>
      <p:sp>
        <p:nvSpPr>
          <p:cNvPr id="3" name="Text Placeholder 2"/>
          <p:cNvSpPr>
            <a:spLocks noGrp="1"/>
          </p:cNvSpPr>
          <p:nvPr>
            <p:ph type="body" idx="1"/>
          </p:nvPr>
        </p:nvSpPr>
        <p:spPr>
          <a:xfrm>
            <a:off x="609600" y="1428750"/>
            <a:ext cx="1600200" cy="31242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eaLnBrk="1" latinLnBrk="0" hangingPunct="1">
              <a:spcAft>
                <a:spcPts val="1000"/>
              </a:spcAft>
              <a:buNone/>
              <a:defRPr kumimoji="0" lang="nl-NL" sz="1800"/>
            </a:lvl1pPr>
            <a:lvl2pPr eaLnBrk="1" latinLnBrk="0" hangingPunct="1">
              <a:buNone/>
              <a:defRPr kumimoji="0" lang="nl-NL" sz="1200"/>
            </a:lvl2pPr>
            <a:lvl3pPr eaLnBrk="1" latinLnBrk="0" hangingPunct="1">
              <a:buNone/>
              <a:defRPr kumimoji="0" lang="nl-NL" sz="1000"/>
            </a:lvl3pPr>
            <a:lvl4pPr eaLnBrk="1" latinLnBrk="0" hangingPunct="1">
              <a:buNone/>
              <a:defRPr kumimoji="0" lang="nl-NL" sz="900"/>
            </a:lvl4pPr>
            <a:lvl5pPr eaLnBrk="1" latinLnBrk="0" hangingPunct="1">
              <a:buNone/>
              <a:defRPr kumimoji="0" lang="nl-NL" sz="900"/>
            </a:lvl5pPr>
            <a:extLst/>
          </a:lstStyle>
          <a:p>
            <a:pPr lvl="0" eaLnBrk="1" latinLnBrk="0" hangingPunct="1"/>
            <a:r>
              <a:rPr lang="nl-NL" smtClean="0"/>
              <a:t>Klik om de modelstijlen te bewerken</a:t>
            </a:r>
          </a:p>
        </p:txBody>
      </p:sp>
      <p:sp>
        <p:nvSpPr>
          <p:cNvPr id="9" name="Content Placeholder 8"/>
          <p:cNvSpPr>
            <a:spLocks noGrp="1"/>
          </p:cNvSpPr>
          <p:nvPr>
            <p:ph sz="quarter" idx="13"/>
          </p:nvPr>
        </p:nvSpPr>
        <p:spPr>
          <a:xfrm>
            <a:off x="2362200" y="1428750"/>
            <a:ext cx="6400800" cy="3200400"/>
          </a:xfrm>
        </p:spPr>
        <p:txBody>
          <a:bodyPr/>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557668" y="0"/>
            <a:ext cx="7586332" cy="3419856"/>
          </a:xfrm>
          <a:solidFill>
            <a:schemeClr val="tx2">
              <a:shade val="50000"/>
            </a:schemeClr>
          </a:solidFill>
          <a:ln>
            <a:noFill/>
          </a:ln>
        </p:spPr>
        <p:txBody>
          <a:bodyPr/>
          <a:lstStyle>
            <a:lvl1pPr eaLnBrk="1" latinLnBrk="0" hangingPunct="1">
              <a:buNone/>
              <a:defRPr kumimoji="0" lang="nl-NL" sz="3200"/>
            </a:lvl1pPr>
            <a:extLst/>
          </a:lstStyle>
          <a:p>
            <a:r>
              <a:rPr kumimoji="0" lang="nl-NL" smtClean="0"/>
              <a:t>Klik op het pictogram als u een afbeelding wilt toevoegen</a:t>
            </a:r>
            <a:endParaRPr kumimoji="0" lang="nl-NL"/>
          </a:p>
        </p:txBody>
      </p:sp>
      <p:sp>
        <p:nvSpPr>
          <p:cNvPr id="4" name="Text Placeholder 3"/>
          <p:cNvSpPr>
            <a:spLocks noGrp="1"/>
          </p:cNvSpPr>
          <p:nvPr>
            <p:ph type="body" sz="half" idx="2"/>
          </p:nvPr>
        </p:nvSpPr>
        <p:spPr>
          <a:xfrm>
            <a:off x="1600200" y="4114800"/>
            <a:ext cx="7315200" cy="514350"/>
          </a:xfrm>
        </p:spPr>
        <p:txBody>
          <a:bodyPr/>
          <a:lstStyle>
            <a:lvl1pPr marL="0" indent="0" eaLnBrk="1" latinLnBrk="0" hangingPunct="1">
              <a:buFontTx/>
              <a:buNone/>
              <a:defRPr kumimoji="0" lang="nl-NL" sz="1700"/>
            </a:lvl1pPr>
            <a:lvl2pPr eaLnBrk="1" latinLnBrk="0" hangingPunct="1">
              <a:buFontTx/>
              <a:buNone/>
              <a:defRPr kumimoji="0" lang="nl-NL" sz="1200"/>
            </a:lvl2pPr>
            <a:lvl3pPr eaLnBrk="1" latinLnBrk="0" hangingPunct="1">
              <a:buFontTx/>
              <a:buNone/>
              <a:defRPr kumimoji="0" lang="nl-NL" sz="1000"/>
            </a:lvl3pPr>
            <a:lvl4pPr eaLnBrk="1" latinLnBrk="0" hangingPunct="1">
              <a:buFontTx/>
              <a:buNone/>
              <a:defRPr kumimoji="0" lang="nl-NL" sz="900"/>
            </a:lvl4pPr>
            <a:lvl5pPr eaLnBrk="1" latinLnBrk="0" hangingPunct="1">
              <a:buFontTx/>
              <a:buNone/>
              <a:defRPr kumimoji="0" lang="nl-NL" sz="900"/>
            </a:lvl5pPr>
            <a:extLst/>
          </a:lstStyle>
          <a:p>
            <a:pPr lvl="0" eaLnBrk="1" latinLnBrk="0" hangingPunct="1"/>
            <a:r>
              <a:rPr lang="nl-NL" smtClean="0"/>
              <a:t>Klik om de modelstijlen te bewerken</a:t>
            </a:r>
          </a:p>
        </p:txBody>
      </p:sp>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nl-NL"/>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nl-NL"/>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nl-NL"/>
          </a:p>
        </p:txBody>
      </p:sp>
      <p:sp>
        <p:nvSpPr>
          <p:cNvPr id="2" name="Title 1"/>
          <p:cNvSpPr>
            <a:spLocks noGrp="1"/>
          </p:cNvSpPr>
          <p:nvPr>
            <p:ph type="title"/>
          </p:nvPr>
        </p:nvSpPr>
        <p:spPr>
          <a:xfrm>
            <a:off x="1600200" y="3543300"/>
            <a:ext cx="7315200" cy="457200"/>
          </a:xfrm>
        </p:spPr>
        <p:txBody>
          <a:bodyPr anchor="ctr"/>
          <a:lstStyle>
            <a:lvl1pPr algn="l" eaLnBrk="1" latinLnBrk="0" hangingPunct="1">
              <a:buNone/>
              <a:defRPr kumimoji="0" lang="nl-NL" sz="2800" b="0">
                <a:solidFill>
                  <a:srgbClr val="FFFFFF"/>
                </a:solidFill>
              </a:defRPr>
            </a:lvl1pPr>
            <a:extLst/>
          </a:lstStyle>
          <a:p>
            <a:pPr eaLnBrk="1" latinLnBrk="0" hangingPunct="1"/>
            <a:r>
              <a:rPr lang="nl-NL" smtClean="0"/>
              <a:t>Klik om de stijl te bewerken</a:t>
            </a:r>
            <a:endParaRPr/>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nl-NL"/>
          </a:p>
        </p:txBody>
      </p:sp>
      <p:sp>
        <p:nvSpPr>
          <p:cNvPr id="12" name="Date Placeholder 11"/>
          <p:cNvSpPr>
            <a:spLocks noGrp="1"/>
          </p:cNvSpPr>
          <p:nvPr>
            <p:ph type="dt" sz="half" idx="10"/>
          </p:nvPr>
        </p:nvSpPr>
        <p:spPr>
          <a:xfrm>
            <a:off x="6248400" y="4686300"/>
            <a:ext cx="2667000" cy="273844"/>
          </a:xfrm>
        </p:spPr>
        <p:txBody>
          <a:bodyPr rtlCol="0"/>
          <a:lstStyle>
            <a:extLst/>
          </a:lstStyle>
          <a:p>
            <a:fld id="{E4606EA6-EFEA-4C30-9264-4F9291A5780D}" type="datetime1">
              <a:pPr/>
              <a:t>2-11-2014</a:t>
            </a:fld>
            <a:endParaRPr kumimoji="0" lang="nl-NL"/>
          </a:p>
        </p:txBody>
      </p:sp>
      <p:sp>
        <p:nvSpPr>
          <p:cNvPr id="13" name="Slide Number Placeholder 12"/>
          <p:cNvSpPr>
            <a:spLocks noGrp="1"/>
          </p:cNvSpPr>
          <p:nvPr>
            <p:ph type="sldNum" sz="quarter" idx="11"/>
          </p:nvPr>
        </p:nvSpPr>
        <p:spPr>
          <a:xfrm>
            <a:off x="0" y="3500437"/>
            <a:ext cx="1447800" cy="497684"/>
          </a:xfrm>
        </p:spPr>
        <p:txBody>
          <a:bodyPr rtlCol="0"/>
          <a:lstStyle>
            <a:lvl1pPr eaLnBrk="1" latinLnBrk="0" hangingPunct="1">
              <a:defRPr kumimoji="0" lang="nl-NL" sz="2800"/>
            </a:lvl1pPr>
            <a:extLst/>
          </a:lstStyle>
          <a:p>
            <a:pPr algn="ctr"/>
            <a:fld id="{8F82E0A0-C266-4798-8C8F-B9F91E9DA37E}" type="slidenum">
              <a:rPr kumimoji="0" lang="nl-NL" sz="2800" b="1">
                <a:solidFill>
                  <a:srgbClr val="FFFFFF"/>
                </a:solidFill>
              </a:rPr>
              <a:pPr algn="ctr"/>
              <a:t>‹nr.›</a:t>
            </a:fld>
            <a:endParaRPr kumimoji="0" lang="nl-NL" sz="2800"/>
          </a:p>
        </p:txBody>
      </p:sp>
      <p:sp>
        <p:nvSpPr>
          <p:cNvPr id="14" name="Footer Placeholder 13"/>
          <p:cNvSpPr>
            <a:spLocks noGrp="1"/>
          </p:cNvSpPr>
          <p:nvPr>
            <p:ph type="ftr" sz="quarter" idx="12"/>
          </p:nvPr>
        </p:nvSpPr>
        <p:spPr>
          <a:xfrm>
            <a:off x="1600200" y="4686155"/>
            <a:ext cx="4572000" cy="273844"/>
          </a:xfrm>
        </p:spPr>
        <p:txBody>
          <a:bodyPr rtlCol="0"/>
          <a:lstStyle>
            <a:extLst/>
          </a:lstStyle>
          <a:p>
            <a:endParaRPr kumimoji="0" lang="nl-NL"/>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612648" y="1352550"/>
            <a:ext cx="8153400" cy="3242310"/>
          </a:xfrm>
          <a:prstGeom prst="rect">
            <a:avLst/>
          </a:prstGeom>
        </p:spPr>
        <p:txBody>
          <a:bodyPr vert="horz">
            <a:normAutofit/>
          </a:bodyPr>
          <a:lstStyle>
            <a:extLst/>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4" name="Date Placeholder 13"/>
          <p:cNvSpPr>
            <a:spLocks noGrp="1"/>
          </p:cNvSpPr>
          <p:nvPr>
            <p:ph type="dt" sz="half" idx="2"/>
          </p:nvPr>
        </p:nvSpPr>
        <p:spPr>
          <a:xfrm>
            <a:off x="6096000" y="4686300"/>
            <a:ext cx="2667000" cy="273844"/>
          </a:xfrm>
          <a:prstGeom prst="rect">
            <a:avLst/>
          </a:prstGeom>
        </p:spPr>
        <p:txBody>
          <a:bodyPr vert="horz" anchor="ctr" anchorCtr="0"/>
          <a:lstStyle>
            <a:lvl1pPr algn="l" eaLnBrk="1" latinLnBrk="0" hangingPunct="1">
              <a:defRPr kumimoji="0" lang="nl-NL" sz="1400">
                <a:solidFill>
                  <a:schemeClr val="tx2"/>
                </a:solidFill>
              </a:defRPr>
            </a:lvl1pPr>
            <a:extLst/>
          </a:lstStyle>
          <a:p>
            <a:fld id="{E4606EA6-EFEA-4C30-9264-4F9291A5780D}" type="datetime1">
              <a:pPr/>
              <a:t>2-11-2014</a:t>
            </a:fld>
            <a:endParaRPr kumimoji="0" lang="nl-NL" sz="1400">
              <a:solidFill>
                <a:schemeClr val="tx2"/>
              </a:solidFill>
            </a:endParaRPr>
          </a:p>
        </p:txBody>
      </p:sp>
      <p:sp>
        <p:nvSpPr>
          <p:cNvPr id="3" name="Footer Placeholder 2"/>
          <p:cNvSpPr>
            <a:spLocks noGrp="1"/>
          </p:cNvSpPr>
          <p:nvPr>
            <p:ph type="ftr" sz="quarter" idx="3"/>
          </p:nvPr>
        </p:nvSpPr>
        <p:spPr>
          <a:xfrm>
            <a:off x="609601" y="4686155"/>
            <a:ext cx="5421083" cy="273844"/>
          </a:xfrm>
          <a:prstGeom prst="rect">
            <a:avLst/>
          </a:prstGeom>
        </p:spPr>
        <p:txBody>
          <a:bodyPr vert="horz" anchor="ctr"/>
          <a:lstStyle>
            <a:lvl1pPr algn="r" eaLnBrk="1" latinLnBrk="0" hangingPunct="1">
              <a:defRPr kumimoji="0" lang="nl-NL" sz="1400">
                <a:solidFill>
                  <a:schemeClr val="tx2"/>
                </a:solidFill>
              </a:defRPr>
            </a:lvl1pPr>
            <a:extLst/>
          </a:lstStyle>
          <a:p>
            <a:pPr algn="r"/>
            <a:endParaRPr kumimoji="0" lang="nl-NL" sz="1400">
              <a:solidFill>
                <a:schemeClr val="tx2"/>
              </a:solidFill>
            </a:endParaRPr>
          </a:p>
        </p:txBody>
      </p:sp>
      <p:sp>
        <p:nvSpPr>
          <p:cNvPr id="7" name="Rectangle 6"/>
          <p:cNvSpPr/>
          <p:nvPr/>
        </p:nvSpPr>
        <p:spPr>
          <a:xfrm>
            <a:off x="0" y="109517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nl-NL"/>
          </a:p>
        </p:txBody>
      </p:sp>
      <p:sp>
        <p:nvSpPr>
          <p:cNvPr id="8" name="Rectangle 7"/>
          <p:cNvSpPr/>
          <p:nvPr/>
        </p:nvSpPr>
        <p:spPr>
          <a:xfrm>
            <a:off x="0" y="112946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nl-NL"/>
          </a:p>
        </p:txBody>
      </p:sp>
      <p:sp>
        <p:nvSpPr>
          <p:cNvPr id="9" name="Rectangle 8"/>
          <p:cNvSpPr/>
          <p:nvPr/>
        </p:nvSpPr>
        <p:spPr>
          <a:xfrm>
            <a:off x="590550" y="112946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nl-NL"/>
          </a:p>
        </p:txBody>
      </p:sp>
      <p:sp>
        <p:nvSpPr>
          <p:cNvPr id="23" name="Slide Number Placeholder 22"/>
          <p:cNvSpPr>
            <a:spLocks noGrp="1"/>
          </p:cNvSpPr>
          <p:nvPr>
            <p:ph type="sldNum" sz="quarter" idx="4"/>
          </p:nvPr>
        </p:nvSpPr>
        <p:spPr>
          <a:xfrm>
            <a:off x="0" y="1123507"/>
            <a:ext cx="533400" cy="183357"/>
          </a:xfrm>
          <a:prstGeom prst="rect">
            <a:avLst/>
          </a:prstGeom>
        </p:spPr>
        <p:txBody>
          <a:bodyPr vert="horz" anchor="ctr" anchorCtr="0">
            <a:normAutofit/>
          </a:bodyPr>
          <a:lstStyle>
            <a:lvl1pPr algn="ctr" eaLnBrk="1" latinLnBrk="0" hangingPunct="1">
              <a:defRPr kumimoji="0" lang="nl-NL" sz="1400" b="1">
                <a:solidFill>
                  <a:srgbClr val="FFFFFF"/>
                </a:solidFill>
              </a:defRPr>
            </a:lvl1pPr>
            <a:extLst/>
          </a:lstStyle>
          <a:p>
            <a:pPr algn="ctr"/>
            <a:fld id="{8F82E0A0-C266-4798-8C8F-B9F91E9DA37E}" type="slidenum">
              <a:rPr kumimoji="0" lang="nl-NL" sz="1400" b="1">
                <a:solidFill>
                  <a:srgbClr val="FFFFFF"/>
                </a:solidFill>
              </a:rPr>
              <a:pPr algn="ctr"/>
              <a:t>‹nr.›</a:t>
            </a:fld>
            <a:endParaRPr kumimoji="0" lang="nl-NL" sz="1400" b="1">
              <a:solidFill>
                <a:srgbClr val="FFFFFF"/>
              </a:solidFill>
            </a:endParaRPr>
          </a:p>
        </p:txBody>
      </p:sp>
      <p:sp>
        <p:nvSpPr>
          <p:cNvPr id="22" name="Title Placeholder 21"/>
          <p:cNvSpPr>
            <a:spLocks noGrp="1"/>
          </p:cNvSpPr>
          <p:nvPr>
            <p:ph type="title"/>
          </p:nvPr>
        </p:nvSpPr>
        <p:spPr>
          <a:xfrm>
            <a:off x="609600" y="118110"/>
            <a:ext cx="8153400" cy="1005840"/>
          </a:xfrm>
          <a:prstGeom prst="rect">
            <a:avLst/>
          </a:prstGeom>
        </p:spPr>
        <p:txBody>
          <a:bodyPr vert="horz" anchor="b">
            <a:normAutofit/>
          </a:bodyPr>
          <a:lstStyle>
            <a:extLst/>
          </a:lstStyle>
          <a:p>
            <a:pPr eaLnBrk="1" latinLnBrk="0" hangingPunct="1"/>
            <a:r>
              <a:rPr kumimoji="0" lang="nl-NL" smtClean="0"/>
              <a:t>Klik om de stijl te bewerken</a:t>
            </a:r>
            <a:endParaRPr kumimoji="0" lang="en-US" smtClean="0"/>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kumimoji="0" lang="nl-NL" sz="4200" kern="1200">
          <a:solidFill>
            <a:schemeClr val="tx2"/>
          </a:solidFill>
          <a:latin typeface="+mj-lt"/>
          <a:ea typeface="+mj-ea"/>
          <a:cs typeface="+mj-cs"/>
        </a:defRPr>
      </a:lvl1pPr>
      <a:extLst/>
    </p:titleStyle>
    <p:bodyStyle>
      <a:lvl1pPr marL="320040" indent="-320040" algn="l" rtl="0" eaLnBrk="1" latinLnBrk="0" hangingPunct="1">
        <a:spcBef>
          <a:spcPts val="700"/>
        </a:spcBef>
        <a:buClr>
          <a:schemeClr val="accent2"/>
        </a:buClr>
        <a:buSzPct val="60000"/>
        <a:buFont typeface="Wingdings"/>
        <a:buChar char=""/>
        <a:defRPr kumimoji="0" lang="nl-NL"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lang="nl-NL"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lang="nl-NL"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lang="nl-NL"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lang="nl-NL"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kumimoji="0" lang="nl-NL"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nl-NL"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nl-NL"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nl-NL" sz="1800" kern="1200" baseline="0">
          <a:solidFill>
            <a:schemeClr val="tx1"/>
          </a:solidFill>
          <a:latin typeface="+mn-lt"/>
          <a:ea typeface="+mn-ea"/>
          <a:cs typeface="+mn-cs"/>
        </a:defRPr>
      </a:lvl9pPr>
      <a:extLst/>
    </p:bodyStyle>
    <p:otherStyle>
      <a:lvl1pPr marL="0" algn="l" rtl="0" eaLnBrk="1" latinLnBrk="0" hangingPunct="1">
        <a:defRPr kumimoji="0" lang="nl-NL" kern="1200">
          <a:solidFill>
            <a:schemeClr val="tx1"/>
          </a:solidFill>
          <a:latin typeface="+mn-lt"/>
          <a:ea typeface="+mn-ea"/>
          <a:cs typeface="+mn-cs"/>
        </a:defRPr>
      </a:lvl1pPr>
      <a:lvl2pPr marL="457200" algn="l" rtl="0" eaLnBrk="1" latinLnBrk="0" hangingPunct="1">
        <a:defRPr kumimoji="0" lang="nl-NL" kern="1200">
          <a:solidFill>
            <a:schemeClr val="tx1"/>
          </a:solidFill>
          <a:latin typeface="+mn-lt"/>
          <a:ea typeface="+mn-ea"/>
          <a:cs typeface="+mn-cs"/>
        </a:defRPr>
      </a:lvl2pPr>
      <a:lvl3pPr marL="914400" algn="l" rtl="0" eaLnBrk="1" latinLnBrk="0" hangingPunct="1">
        <a:defRPr kumimoji="0" lang="nl-NL" kern="1200">
          <a:solidFill>
            <a:schemeClr val="tx1"/>
          </a:solidFill>
          <a:latin typeface="+mn-lt"/>
          <a:ea typeface="+mn-ea"/>
          <a:cs typeface="+mn-cs"/>
        </a:defRPr>
      </a:lvl3pPr>
      <a:lvl4pPr marL="1371600" algn="l" rtl="0" eaLnBrk="1" latinLnBrk="0" hangingPunct="1">
        <a:defRPr kumimoji="0" lang="nl-NL" kern="1200">
          <a:solidFill>
            <a:schemeClr val="tx1"/>
          </a:solidFill>
          <a:latin typeface="+mn-lt"/>
          <a:ea typeface="+mn-ea"/>
          <a:cs typeface="+mn-cs"/>
        </a:defRPr>
      </a:lvl4pPr>
      <a:lvl5pPr marL="1828800" algn="l" rtl="0" eaLnBrk="1" latinLnBrk="0" hangingPunct="1">
        <a:defRPr kumimoji="0" lang="nl-NL" kern="1200">
          <a:solidFill>
            <a:schemeClr val="tx1"/>
          </a:solidFill>
          <a:latin typeface="+mn-lt"/>
          <a:ea typeface="+mn-ea"/>
          <a:cs typeface="+mn-cs"/>
        </a:defRPr>
      </a:lvl5pPr>
      <a:lvl6pPr marL="2286000" algn="l" rtl="0" eaLnBrk="1" latinLnBrk="0" hangingPunct="1">
        <a:defRPr kumimoji="0" lang="nl-NL" kern="1200">
          <a:solidFill>
            <a:schemeClr val="tx1"/>
          </a:solidFill>
          <a:latin typeface="+mn-lt"/>
          <a:ea typeface="+mn-ea"/>
          <a:cs typeface="+mn-cs"/>
        </a:defRPr>
      </a:lvl6pPr>
      <a:lvl7pPr marL="2743200" algn="l" rtl="0" eaLnBrk="1" latinLnBrk="0" hangingPunct="1">
        <a:defRPr kumimoji="0" lang="nl-NL" kern="1200">
          <a:solidFill>
            <a:schemeClr val="tx1"/>
          </a:solidFill>
          <a:latin typeface="+mn-lt"/>
          <a:ea typeface="+mn-ea"/>
          <a:cs typeface="+mn-cs"/>
        </a:defRPr>
      </a:lvl7pPr>
      <a:lvl8pPr marL="3200400" algn="l" rtl="0" eaLnBrk="1" latinLnBrk="0" hangingPunct="1">
        <a:defRPr kumimoji="0" lang="nl-NL" kern="1200">
          <a:solidFill>
            <a:schemeClr val="tx1"/>
          </a:solidFill>
          <a:latin typeface="+mn-lt"/>
          <a:ea typeface="+mn-ea"/>
          <a:cs typeface="+mn-cs"/>
        </a:defRPr>
      </a:lvl8pPr>
      <a:lvl9pPr marL="3657600" algn="l" rtl="0" eaLnBrk="1" latinLnBrk="0" hangingPunct="1">
        <a:defRPr kumimoji="0" lang="nl-NL"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6" name="Titel 1"/>
          <p:cNvSpPr txBox="1">
            <a:spLocks noGrp="1"/>
          </p:cNvSpPr>
          <p:nvPr>
            <p:ph type="body" sz="half" idx="2"/>
          </p:nvPr>
        </p:nvSpPr>
        <p:spPr>
          <a:xfrm>
            <a:off x="1691680" y="4515966"/>
            <a:ext cx="7315200" cy="514350"/>
          </a:xfrm>
          <a:prstGeom prst="rect">
            <a:avLst/>
          </a:prstGeom>
        </p:spPr>
        <p:txBody>
          <a:bodyPr vert="horz" rtlCol="0" anchor="b">
            <a:noAutofit/>
          </a:bodyPr>
          <a:lstStyle>
            <a:lvl1pPr algn="l" rtl="0" eaLnBrk="1" latinLnBrk="0" hangingPunct="1">
              <a:spcBef>
                <a:spcPct val="0"/>
              </a:spcBef>
              <a:buNone/>
              <a:defRPr kumimoji="0" lang="nl-NL" sz="4200" kern="1200" cap="all" baseline="0">
                <a:solidFill>
                  <a:schemeClr val="tx2"/>
                </a:solidFill>
                <a:latin typeface="+mj-lt"/>
                <a:ea typeface="+mj-ea"/>
                <a:cs typeface="+mj-cs"/>
              </a:defRPr>
            </a:lvl1pPr>
            <a:extLst/>
          </a:lstStyle>
          <a:p>
            <a:r>
              <a:rPr lang="nl-NL" sz="2800" dirty="0" smtClean="0"/>
              <a:t>Beeldende Middelen</a:t>
            </a:r>
            <a:br>
              <a:rPr lang="nl-NL" sz="2800" dirty="0" smtClean="0"/>
            </a:br>
            <a:r>
              <a:rPr lang="nl-NL" sz="2800" dirty="0" smtClean="0"/>
              <a:t>Materiaal</a:t>
            </a:r>
            <a:endParaRPr lang="nl-NL" sz="2800" dirty="0"/>
          </a:p>
        </p:txBody>
      </p:sp>
      <p:sp>
        <p:nvSpPr>
          <p:cNvPr id="5" name="Titel 4"/>
          <p:cNvSpPr>
            <a:spLocks noGrp="1"/>
          </p:cNvSpPr>
          <p:nvPr>
            <p:ph type="title"/>
          </p:nvPr>
        </p:nvSpPr>
        <p:spPr/>
        <p:txBody>
          <a:bodyPr>
            <a:noAutofit/>
          </a:bodyPr>
          <a:lstStyle/>
          <a:p>
            <a:r>
              <a:rPr lang="nl-NL" sz="4800" b="1" dirty="0" smtClean="0"/>
              <a:t>INKT</a:t>
            </a:r>
            <a:endParaRPr lang="nl-NL" sz="4800" b="1" dirty="0"/>
          </a:p>
        </p:txBody>
      </p:sp>
      <p:pic>
        <p:nvPicPr>
          <p:cNvPr id="20" name="Picture 2" descr="Gray Tone Sun Baby PRINT, 8x10 inches, Mom and Baby Giraffe watercolor print, nursery art by Katrina Pete"/>
          <p:cNvPicPr>
            <a:picLocks noGrp="1" noChangeAspect="1" noChangeArrowheads="1"/>
          </p:cNvPicPr>
          <p:nvPr>
            <p:ph type="pic" idx="1"/>
          </p:nvPr>
        </p:nvPicPr>
        <p:blipFill>
          <a:blip r:embed="rId3" cstate="print">
            <a:extLst>
              <a:ext uri="{28A0092B-C50C-407E-A947-70E740481C1C}">
                <a14:useLocalDpi xmlns:a14="http://schemas.microsoft.com/office/drawing/2010/main" val="0"/>
              </a:ext>
            </a:extLst>
          </a:blip>
          <a:srcRect t="33615" b="33615"/>
          <a:stretch>
            <a:fillRect/>
          </a:stretch>
        </p:blipFill>
        <p:spPr bwMode="auto">
          <a:xfrm>
            <a:off x="6444208" y="1131590"/>
            <a:ext cx="1801736" cy="812208"/>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Gray Tone Sun Baby PRINT, 8x10 inches, Mom and Baby Giraffe watercolor print, nursery art by Katrina Pe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2473" y="0"/>
            <a:ext cx="2497999" cy="343584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99992" y="1563638"/>
            <a:ext cx="1728192" cy="1728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endParaRPr lang="nl-NL"/>
          </a:p>
        </p:txBody>
      </p:sp>
    </p:spTree>
    <p:extLst>
      <p:ext uri="{BB962C8B-B14F-4D97-AF65-F5344CB8AC3E}">
        <p14:creationId xmlns:p14="http://schemas.microsoft.com/office/powerpoint/2010/main" val="10124797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nl-NL" dirty="0" smtClean="0"/>
              <a:t>Wat is Potlood?</a:t>
            </a:r>
            <a:endParaRPr lang="nl-NL" dirty="0"/>
          </a:p>
        </p:txBody>
      </p:sp>
      <p:sp>
        <p:nvSpPr>
          <p:cNvPr id="4" name="Tijdelijke aanduiding voor inhoud 3"/>
          <p:cNvSpPr>
            <a:spLocks noGrp="1"/>
          </p:cNvSpPr>
          <p:nvPr>
            <p:ph sz="quarter" idx="13"/>
          </p:nvPr>
        </p:nvSpPr>
        <p:spPr>
          <a:xfrm>
            <a:off x="609600" y="1352551"/>
            <a:ext cx="4610472" cy="3268624"/>
          </a:xfrm>
        </p:spPr>
        <p:txBody>
          <a:bodyPr>
            <a:normAutofit/>
          </a:bodyPr>
          <a:lstStyle/>
          <a:p>
            <a:r>
              <a:rPr lang="nl-NL" sz="1400" dirty="0" smtClean="0"/>
              <a:t>Een potlood bestaat uit een grafietstift met een houten huls er omheen om de stift te beschermen. De tekenstift bestaat vooral uit grafiet (natuurlijke koolstof), klei en was. De verhouding tussen klei en was bepaald de hardheid van het potlood.</a:t>
            </a:r>
          </a:p>
          <a:p>
            <a:endParaRPr lang="nl-NL" sz="1400" dirty="0"/>
          </a:p>
          <a:p>
            <a:r>
              <a:rPr lang="nl-NL" sz="1400" dirty="0" smtClean="0"/>
              <a:t>Potloden zijn er in verschillende soorten:</a:t>
            </a:r>
          </a:p>
          <a:p>
            <a:pPr marL="0" indent="0">
              <a:buNone/>
            </a:pPr>
            <a:r>
              <a:rPr lang="nl-NL" sz="1400" dirty="0" smtClean="0"/>
              <a:t>       1. een grafietstift met een zeskantige houten huls.</a:t>
            </a:r>
          </a:p>
          <a:p>
            <a:pPr marL="0" indent="0">
              <a:buNone/>
            </a:pPr>
            <a:r>
              <a:rPr lang="nl-NL" sz="1400" dirty="0" smtClean="0"/>
              <a:t>       2. Dunne lossen grafietstiftjes in een vulpotlood</a:t>
            </a:r>
          </a:p>
          <a:p>
            <a:pPr marL="0" indent="0">
              <a:buNone/>
            </a:pPr>
            <a:r>
              <a:rPr lang="nl-NL" sz="1400" dirty="0" smtClean="0"/>
              <a:t>       3. Ronde grafietstift ter dikte van een potlood met een   </a:t>
            </a:r>
          </a:p>
          <a:p>
            <a:pPr marL="0" indent="0">
              <a:buNone/>
            </a:pPr>
            <a:r>
              <a:rPr lang="nl-NL" sz="1400" dirty="0" smtClean="0"/>
              <a:t>           laagje plastic er omheen.</a:t>
            </a:r>
            <a:endParaRPr lang="nl-NL" sz="1400" dirty="0"/>
          </a:p>
        </p:txBody>
      </p:sp>
      <p:pic>
        <p:nvPicPr>
          <p:cNvPr id="3074" name="Picture 2" descr="Faber-Castell PITT GRAFIETSTIFT ROND (2900) Dikke grafietstift met een beschermlaagje om met schone handen te kunnen werken. Kan als een potlood geslepen worden. - Assortiment van Petervanginkel.nl #grafiet #potloden #stiften #tekenen #pencils #drawi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28892" y="3961954"/>
            <a:ext cx="1622716" cy="108012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Faber-Castell GRAFIETPOTLOOD GOLDFABER 1221 In 10 hardheidsgradaties van 4B - 4H.  - Assortiment van Petervanginkel.nl #grafiet #potloden #stiften #tekenen #pencils #drawi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28892" y="1419621"/>
            <a:ext cx="1622717" cy="1080121"/>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Faber-Castell TK FINE STIFTHOUDER Stifthouder met gum voor 0,5 mm grafietstiftjes. - Assortiment van Petervanginkel.nl #grafiet #potloden #stiften #tekenen #pencils #drawi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28892" y="2715766"/>
            <a:ext cx="1622717" cy="1080121"/>
          </a:xfrm>
          <a:prstGeom prst="rect">
            <a:avLst/>
          </a:prstGeom>
          <a:noFill/>
          <a:extLst>
            <a:ext uri="{909E8E84-426E-40DD-AFC4-6F175D3DCCD1}">
              <a14:hiddenFill xmlns:a14="http://schemas.microsoft.com/office/drawing/2010/main">
                <a:solidFill>
                  <a:srgbClr val="FFFFFF"/>
                </a:solidFill>
              </a14:hiddenFill>
            </a:ext>
          </a:extLst>
        </p:spPr>
      </p:pic>
      <p:sp>
        <p:nvSpPr>
          <p:cNvPr id="9" name="Rechthoek 8"/>
          <p:cNvSpPr/>
          <p:nvPr/>
        </p:nvSpPr>
        <p:spPr>
          <a:xfrm>
            <a:off x="5508104" y="1498016"/>
            <a:ext cx="551754"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nl-NL"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1</a:t>
            </a:r>
            <a:endParaRPr lang="nl-NL"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3" name="Rechthoek 12"/>
          <p:cNvSpPr/>
          <p:nvPr/>
        </p:nvSpPr>
        <p:spPr>
          <a:xfrm>
            <a:off x="5537110" y="2794161"/>
            <a:ext cx="551754"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nl-NL"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2</a:t>
            </a:r>
            <a:endParaRPr lang="nl-NL"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4" name="Rechthoek 13"/>
          <p:cNvSpPr/>
          <p:nvPr/>
        </p:nvSpPr>
        <p:spPr>
          <a:xfrm>
            <a:off x="5518335" y="4040349"/>
            <a:ext cx="551754"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nl-NL"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3</a:t>
            </a:r>
            <a:endParaRPr lang="nl-NL"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jdelijke aanduiding voor inhoud 3"/>
          <p:cNvSpPr>
            <a:spLocks noGrp="1"/>
          </p:cNvSpPr>
          <p:nvPr>
            <p:ph sz="quarter" idx="13"/>
          </p:nvPr>
        </p:nvSpPr>
        <p:spPr>
          <a:xfrm>
            <a:off x="611560" y="1607944"/>
            <a:ext cx="4610472" cy="3268624"/>
          </a:xfrm>
        </p:spPr>
        <p:txBody>
          <a:bodyPr>
            <a:normAutofit/>
          </a:bodyPr>
          <a:lstStyle/>
          <a:p>
            <a:r>
              <a:rPr lang="nl-NL" sz="1400" dirty="0" smtClean="0"/>
              <a:t>Potloden zijn er in verschillende hardheidsgraden. </a:t>
            </a:r>
          </a:p>
          <a:p>
            <a:pPr marL="0" indent="0">
              <a:buNone/>
            </a:pPr>
            <a:r>
              <a:rPr lang="nl-NL" sz="1400" dirty="0"/>
              <a:t> </a:t>
            </a:r>
            <a:r>
              <a:rPr lang="nl-NL" sz="1400" dirty="0" smtClean="0"/>
              <a:t>      Deze duid je aan met een letter en een cijfer.</a:t>
            </a:r>
          </a:p>
          <a:p>
            <a:pPr>
              <a:buFont typeface="Arial" pitchFamily="34" charset="0"/>
              <a:buChar char="•"/>
            </a:pPr>
            <a:r>
              <a:rPr lang="nl-NL" sz="1400" dirty="0" smtClean="0"/>
              <a:t>Zachte potloden hebben de letter B</a:t>
            </a:r>
          </a:p>
          <a:p>
            <a:pPr>
              <a:buFont typeface="Arial" pitchFamily="34" charset="0"/>
              <a:buChar char="•"/>
            </a:pPr>
            <a:r>
              <a:rPr lang="nl-NL" sz="1400" dirty="0" smtClean="0"/>
              <a:t>Harde potloden hebben de letter H</a:t>
            </a:r>
          </a:p>
          <a:p>
            <a:pPr>
              <a:buFont typeface="Arial" pitchFamily="34" charset="0"/>
              <a:buChar char="•"/>
            </a:pPr>
            <a:r>
              <a:rPr lang="nl-NL" sz="1400" dirty="0" smtClean="0"/>
              <a:t>Een middelhard potlood heeft de letters HB</a:t>
            </a:r>
          </a:p>
          <a:p>
            <a:pPr marL="0" indent="0">
              <a:buNone/>
            </a:pPr>
            <a:endParaRPr lang="nl-NL" sz="1400" dirty="0"/>
          </a:p>
          <a:p>
            <a:pPr marL="0" indent="0">
              <a:buNone/>
            </a:pPr>
            <a:r>
              <a:rPr lang="nl-NL" sz="1400" dirty="0" smtClean="0"/>
              <a:t>      Hoe hoger het cijfer voor de letter B of H hoe zachter of </a:t>
            </a:r>
          </a:p>
          <a:p>
            <a:pPr marL="0" indent="0">
              <a:buNone/>
            </a:pPr>
            <a:r>
              <a:rPr lang="nl-NL" sz="1400" dirty="0" smtClean="0"/>
              <a:t>      harder het potlood is.</a:t>
            </a:r>
            <a:endParaRPr lang="nl-NL" sz="1400" dirty="0"/>
          </a:p>
        </p:txBody>
      </p:sp>
      <p:pic>
        <p:nvPicPr>
          <p:cNvPr id="1028" name="Picture 4" descr="Staedtler Mars Lumograph Graphite Pencil - HB - STAEDTLER 100-HB"/>
          <p:cNvPicPr>
            <a:picLocks noChangeAspect="1" noChangeArrowheads="1"/>
          </p:cNvPicPr>
          <p:nvPr/>
        </p:nvPicPr>
        <p:blipFill rotWithShape="1">
          <a:blip r:embed="rId3">
            <a:extLst>
              <a:ext uri="{28A0092B-C50C-407E-A947-70E740481C1C}">
                <a14:useLocalDpi xmlns:a14="http://schemas.microsoft.com/office/drawing/2010/main" val="0"/>
              </a:ext>
            </a:extLst>
          </a:blip>
          <a:srcRect t="11960" b="8183"/>
          <a:stretch/>
        </p:blipFill>
        <p:spPr bwMode="auto">
          <a:xfrm>
            <a:off x="5364088" y="1349736"/>
            <a:ext cx="3088273" cy="368700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endParaRPr lang="nl-NL"/>
          </a:p>
        </p:txBody>
      </p:sp>
      <p:sp>
        <p:nvSpPr>
          <p:cNvPr id="7" name="Tijdelijke aanduiding voor inhoud 3"/>
          <p:cNvSpPr>
            <a:spLocks noGrp="1"/>
          </p:cNvSpPr>
          <p:nvPr>
            <p:ph sz="quarter" idx="13"/>
          </p:nvPr>
        </p:nvSpPr>
        <p:spPr>
          <a:xfrm>
            <a:off x="611560" y="1607944"/>
            <a:ext cx="4610472" cy="3268624"/>
          </a:xfrm>
        </p:spPr>
        <p:txBody>
          <a:bodyPr>
            <a:normAutofit/>
          </a:bodyPr>
          <a:lstStyle/>
          <a:p>
            <a:pPr>
              <a:buFont typeface="Arial" pitchFamily="34" charset="0"/>
              <a:buChar char="•"/>
            </a:pPr>
            <a:r>
              <a:rPr lang="nl-NL" sz="1400" dirty="0" smtClean="0"/>
              <a:t>De verschillende potloodsoorten passen elk bij een bepaalde werkwijze. </a:t>
            </a:r>
          </a:p>
          <a:p>
            <a:pPr>
              <a:buFont typeface="Arial" pitchFamily="34" charset="0"/>
              <a:buChar char="•"/>
            </a:pPr>
            <a:r>
              <a:rPr lang="nl-NL" sz="1400" dirty="0" smtClean="0"/>
              <a:t>Zeskantige potloden zijn geschikt voor vrij werk (schetsen) of voor meer precies werk zoals bouwtekeningen (harde potloden)</a:t>
            </a:r>
          </a:p>
          <a:p>
            <a:pPr>
              <a:buFont typeface="Arial" pitchFamily="34" charset="0"/>
              <a:buChar char="•"/>
            </a:pPr>
            <a:r>
              <a:rPr lang="nl-NL" sz="1400" dirty="0" smtClean="0"/>
              <a:t>Rode grafietstiften gebruik je voor vrij werk (schetsen) op middelgrote en grote papierformaten</a:t>
            </a:r>
          </a:p>
          <a:p>
            <a:pPr>
              <a:buFont typeface="Arial" pitchFamily="34" charset="0"/>
              <a:buChar char="•"/>
            </a:pPr>
            <a:r>
              <a:rPr lang="nl-NL" sz="1400" dirty="0" smtClean="0"/>
              <a:t>Volpotloden gebruik je voor precies en gedetailleerd werk. </a:t>
            </a:r>
          </a:p>
          <a:p>
            <a:pPr>
              <a:buFont typeface="Arial" pitchFamily="34" charset="0"/>
              <a:buChar char="•"/>
            </a:pPr>
            <a:endParaRPr lang="nl-NL" sz="1400" dirty="0"/>
          </a:p>
          <a:p>
            <a:endParaRPr lang="nl-NL" sz="1400" dirty="0" smtClean="0"/>
          </a:p>
          <a:p>
            <a:endParaRPr lang="nl-NL" sz="1400" dirty="0"/>
          </a:p>
          <a:p>
            <a:endParaRPr lang="nl-NL"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endParaRPr lang="nl-NL"/>
          </a:p>
        </p:txBody>
      </p:sp>
      <p:sp>
        <p:nvSpPr>
          <p:cNvPr id="2" name="Rechthoek 1"/>
          <p:cNvSpPr/>
          <p:nvPr/>
        </p:nvSpPr>
        <p:spPr>
          <a:xfrm>
            <a:off x="611560" y="1491630"/>
            <a:ext cx="4752528" cy="2677656"/>
          </a:xfrm>
          <a:prstGeom prst="rect">
            <a:avLst/>
          </a:prstGeom>
        </p:spPr>
        <p:txBody>
          <a:bodyPr wrap="square">
            <a:spAutoFit/>
          </a:bodyPr>
          <a:lstStyle/>
          <a:p>
            <a:r>
              <a:rPr lang="nl-NL" sz="1400" dirty="0"/>
              <a:t>Met </a:t>
            </a:r>
            <a:r>
              <a:rPr lang="nl-NL" sz="1400" dirty="0" err="1"/>
              <a:t>potoloden</a:t>
            </a:r>
            <a:r>
              <a:rPr lang="nl-NL" sz="1400" dirty="0"/>
              <a:t> kun je niet alleen lijnen tekenen maar ook vlakken grijs maken. Dit kun je doen met arceringen of het egaal vullen van een vlak. </a:t>
            </a:r>
            <a:endParaRPr lang="nl-NL" sz="1400" dirty="0" smtClean="0"/>
          </a:p>
          <a:p>
            <a:endParaRPr lang="nl-NL" sz="1400" dirty="0"/>
          </a:p>
          <a:p>
            <a:r>
              <a:rPr lang="nl-NL" sz="1400" dirty="0" smtClean="0"/>
              <a:t>Bij het egaal vullen van een vlak kun je de </a:t>
            </a:r>
            <a:r>
              <a:rPr lang="nl-NL" sz="1400" b="1" dirty="0" smtClean="0"/>
              <a:t>grein </a:t>
            </a:r>
            <a:r>
              <a:rPr lang="nl-NL" sz="1400" dirty="0" smtClean="0"/>
              <a:t>(korrel) van het papier gebruiken. Als je voorzichtige bewegingen met het potlood over het papier maakt, bedek je alleen de hoger gelegen delen met grafiet. Je blijft de grein dan zien als witte vlekjes. Dit geeft het vlak een levendig karakter.</a:t>
            </a:r>
          </a:p>
          <a:p>
            <a:endParaRPr lang="nl-NL" sz="1400" dirty="0"/>
          </a:p>
          <a:p>
            <a:r>
              <a:rPr lang="nl-NL" sz="1400" dirty="0" smtClean="0"/>
              <a:t>De hardheid van het potlood en de druk die je uitoefent zorgen voor de donkerte van de toon.</a:t>
            </a:r>
            <a:endParaRPr lang="nl-NL" sz="1400" dirty="0"/>
          </a:p>
        </p:txBody>
      </p:sp>
      <p:pic>
        <p:nvPicPr>
          <p:cNvPr id="4098" name="Picture 2" descr="http://www.cobidejong.nl/gallery/dbimages/fckuploads/32033/images/image%285%29.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48727" y="2355726"/>
            <a:ext cx="3335516" cy="2490572"/>
          </a:xfrm>
          <a:prstGeom prst="rect">
            <a:avLst/>
          </a:prstGeom>
          <a:noFill/>
          <a:extLst>
            <a:ext uri="{909E8E84-426E-40DD-AFC4-6F175D3DCCD1}">
              <a14:hiddenFill xmlns:a14="http://schemas.microsoft.com/office/drawing/2010/main">
                <a:solidFill>
                  <a:srgbClr val="FFFFFF"/>
                </a:solidFill>
              </a14:hiddenFill>
            </a:ext>
          </a:extLst>
        </p:spPr>
      </p:pic>
      <p:sp>
        <p:nvSpPr>
          <p:cNvPr id="3" name="Rechthoek 2"/>
          <p:cNvSpPr/>
          <p:nvPr/>
        </p:nvSpPr>
        <p:spPr>
          <a:xfrm>
            <a:off x="7524328" y="1986394"/>
            <a:ext cx="806631" cy="369332"/>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nl-NL"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grein</a:t>
            </a:r>
            <a:endParaRPr lang="nl-NL"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5" name="PIJL-OMLAAG 4"/>
          <p:cNvSpPr/>
          <p:nvPr/>
        </p:nvSpPr>
        <p:spPr>
          <a:xfrm>
            <a:off x="7185313" y="2205410"/>
            <a:ext cx="432048" cy="5103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0120459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60" name="Picture 16" descr="http://1.bp.blogspot.com/-4NgoXw7MBS4/UnJrR9kZNwI/AAAAAAAACjE/6ekerLqG7wc/s320/20131031_144841_resize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1393891"/>
            <a:ext cx="2574032" cy="3432044"/>
          </a:xfrm>
          <a:prstGeom prst="rect">
            <a:avLst/>
          </a:prstGeom>
          <a:noFill/>
          <a:extLst>
            <a:ext uri="{909E8E84-426E-40DD-AFC4-6F175D3DCCD1}">
              <a14:hiddenFill xmlns:a14="http://schemas.microsoft.com/office/drawing/2010/main">
                <a:solidFill>
                  <a:srgbClr val="FFFFFF"/>
                </a:solidFill>
              </a14:hiddenFill>
            </a:ext>
          </a:extLst>
        </p:spPr>
      </p:pic>
      <p:pic>
        <p:nvPicPr>
          <p:cNvPr id="6162" name="Picture 18" descr="http://2.bp.blogspot.com/-iT-ecV9hnRI/UnJraBoJPkI/AAAAAAAACjk/AWNakjQQMOE/s320/20131031_145618_resize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1880" y="1393891"/>
            <a:ext cx="2574032" cy="3432044"/>
          </a:xfrm>
          <a:prstGeom prst="rect">
            <a:avLst/>
          </a:prstGeom>
          <a:noFill/>
          <a:extLst>
            <a:ext uri="{909E8E84-426E-40DD-AFC4-6F175D3DCCD1}">
              <a14:hiddenFill xmlns:a14="http://schemas.microsoft.com/office/drawing/2010/main">
                <a:solidFill>
                  <a:srgbClr val="FFFFFF"/>
                </a:solidFill>
              </a14:hiddenFill>
            </a:ext>
          </a:extLst>
        </p:spPr>
      </p:pic>
      <p:pic>
        <p:nvPicPr>
          <p:cNvPr id="6164" name="Picture 20" descr="http://1.bp.blogspot.com/-EvHEjBEHjSc/UnYvdvhAFXI/AAAAAAAACjw/fPVgUEaKxPY/s320/20131102_204201_resized.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28184" y="1393891"/>
            <a:ext cx="2574032" cy="34320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20459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descreenPre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9F6ECD4-9953-42DF-9EE1-0F5AF8703BB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WidescreenPres</Template>
  <TotalTime>0</TotalTime>
  <Words>327</Words>
  <Application>Microsoft Office PowerPoint</Application>
  <PresentationFormat>Diavoorstelling (16:9)</PresentationFormat>
  <Paragraphs>40</Paragraphs>
  <Slides>7</Slides>
  <Notes>7</Notes>
  <HiddenSlides>0</HiddenSlides>
  <MMClips>0</MMClips>
  <ScaleCrop>false</ScaleCrop>
  <HeadingPairs>
    <vt:vector size="4" baseType="variant">
      <vt:variant>
        <vt:lpstr>Thema</vt:lpstr>
      </vt:variant>
      <vt:variant>
        <vt:i4>1</vt:i4>
      </vt:variant>
      <vt:variant>
        <vt:lpstr>Diatitels</vt:lpstr>
      </vt:variant>
      <vt:variant>
        <vt:i4>7</vt:i4>
      </vt:variant>
    </vt:vector>
  </HeadingPairs>
  <TitlesOfParts>
    <vt:vector size="8" baseType="lpstr">
      <vt:lpstr>WidescreenPres</vt:lpstr>
      <vt:lpstr>INKT</vt:lpstr>
      <vt:lpstr>PowerPoint-presentatie</vt:lpstr>
      <vt:lpstr>Wat is Potlood?</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2014-11-02T17:53:16Z</dcterms:created>
  <dcterms:modified xsi:type="dcterms:W3CDTF">2014-11-02T19:11:47Z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TC101769309990</vt:lpwstr>
  </property>
</Properties>
</file>