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57" r:id="rId23"/>
    <p:sldId id="287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8" r:id="rId35"/>
    <p:sldId id="289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3A3D-E777-41B8-9384-D34D88FA6B85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03E8-8106-485D-9866-EA2162471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Vliegenzwam</a:t>
            </a:r>
            <a:br>
              <a:rPr lang="nl-NL" dirty="0" smtClean="0"/>
            </a:br>
            <a:r>
              <a:rPr lang="nl-NL" dirty="0" err="1" smtClean="0"/>
              <a:t>amanita</a:t>
            </a:r>
            <a:r>
              <a:rPr lang="nl-NL" dirty="0" smtClean="0"/>
              <a:t> </a:t>
            </a:r>
            <a:r>
              <a:rPr lang="nl-NL" dirty="0" err="1" smtClean="0"/>
              <a:t>muscaria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4034" name="Picture 2" descr="https://encrypted-tbn0.gstatic.com/images?q=tbn:ANd9GcTg9jy6B6T2xgX7euJw-MEfWkBXSp0-wu4sZ2-ntVUwXM23M1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51525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Gewoon elfenbankje</a:t>
            </a:r>
            <a:br>
              <a:rPr lang="nl-NL" dirty="0" smtClean="0"/>
            </a:br>
            <a:r>
              <a:rPr lang="nl-NL" dirty="0" err="1" smtClean="0"/>
              <a:t>trametes</a:t>
            </a:r>
            <a:r>
              <a:rPr lang="nl-NL" dirty="0" smtClean="0"/>
              <a:t> </a:t>
            </a:r>
            <a:r>
              <a:rPr lang="nl-NL" dirty="0" err="1" smtClean="0"/>
              <a:t>versicolor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5602" name="Picture 2" descr="http://www.biopix.nl/photos/jcs-trametes-versicolor-4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Gele </a:t>
            </a:r>
            <a:r>
              <a:rPr lang="nl-NL" dirty="0" err="1" smtClean="0"/>
              <a:t>aardappelbovist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scleroderma</a:t>
            </a:r>
            <a:r>
              <a:rPr lang="nl-NL" dirty="0" smtClean="0"/>
              <a:t> </a:t>
            </a:r>
            <a:r>
              <a:rPr lang="nl-NL" dirty="0" err="1" smtClean="0"/>
              <a:t>citrinum</a:t>
            </a:r>
            <a:endParaRPr lang="nl-NL" dirty="0"/>
          </a:p>
        </p:txBody>
      </p:sp>
      <p:pic>
        <p:nvPicPr>
          <p:cNvPr id="24578" name="Picture 2" descr="http://1.bp.blogspot.com/__xVkjmoDmb0/SQIXDWcLSfI/AAAAAAAAAnQ/LTKFRDHrWGA/s400/Gele-Aardappelbovist-He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Gewoon fluweelpootje</a:t>
            </a:r>
            <a:br>
              <a:rPr lang="nl-NL" dirty="0" smtClean="0"/>
            </a:br>
            <a:r>
              <a:rPr lang="nl-NL" dirty="0" err="1" smtClean="0"/>
              <a:t>laccaria</a:t>
            </a:r>
            <a:r>
              <a:rPr lang="nl-NL" dirty="0" smtClean="0"/>
              <a:t> </a:t>
            </a:r>
            <a:r>
              <a:rPr lang="nl-NL" dirty="0" err="1" smtClean="0"/>
              <a:t>laccata</a:t>
            </a:r>
            <a:endParaRPr lang="nl-NL" dirty="0"/>
          </a:p>
        </p:txBody>
      </p:sp>
      <p:pic>
        <p:nvPicPr>
          <p:cNvPr id="24578" name="Picture 2" descr="https://encrypted-tbn2.gstatic.com/images?q=tbn:ANd9GcTQqz0fSS0pIWn4nRkRNoA-rnmOSZeh1Xt_aI85QC87It0gQo9O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76464" cy="3128318"/>
          </a:xfrm>
          <a:prstGeom prst="rect">
            <a:avLst/>
          </a:prstGeom>
          <a:noFill/>
        </p:spPr>
      </p:pic>
      <p:pic>
        <p:nvPicPr>
          <p:cNvPr id="24580" name="Picture 4" descr="https://encrypted-tbn1.gstatic.com/images?q=tbn:ANd9GcQXEDyKtkC_tovidXVH1UwwqFuEpC2NccXvRCIYbMQtzV8egX-D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606320" cy="2391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Amethistzwam</a:t>
            </a:r>
            <a:br>
              <a:rPr lang="nl-NL" dirty="0" smtClean="0"/>
            </a:br>
            <a:r>
              <a:rPr lang="nl-NL" dirty="0" err="1" smtClean="0"/>
              <a:t>laccaria</a:t>
            </a:r>
            <a:r>
              <a:rPr lang="nl-NL" dirty="0" smtClean="0"/>
              <a:t> </a:t>
            </a:r>
            <a:r>
              <a:rPr lang="nl-NL" dirty="0" err="1" smtClean="0"/>
              <a:t>amethystina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3554" name="AutoShape 2" descr="data:image/jpeg;base64,/9j/4AAQSkZJRgABAQAAAQABAAD/2wCEAAkGBhQSEBQUExQVFBUWFxQXFxcYFxcVFRgUFxQVFRcXFRQXHCYeFxojGRQUHy8gIycpLCwsFR4xNTAqNSYrLCkBCQoKDgwOGg8PGiwkHyQpLCwsLSksLCksLCkpLCwsLCksKSkpLCksKSwpLCwpKSwsKSkpKSwpLCwsLCwsLCwsLP/AABEIAKoBAAMBIgACEQEDEQH/xAAbAAACAwEBAQAAAAAAAAAAAAAFBgMEBwIBAP/EADsQAAEDAwIEAwYEBQQCAwAAAAEAAhEDBCEFMQYSQVEiYXETMoGRobEUwdHwByNCUuEVYnLxgpIXM6L/xAAaAQADAQEBAQAAAAAAAAAAAAABAgMEAAUG/8QAJBEAAgICAgICAgMAAAAAAAAAAAECEQMhEjEEQRNRImEUMkL/2gAMAwEAAhEDEQA/AFh2kwNlC/TE0V7WVTqW0LLziivFi87TFVraYmU01LSspU5+Ql0Uhib7EetYRgqay0sEovrdsGqtYXICvjlzVi5FxCdnpzQrhtGjKpi/HdcXOrtDd1biRuyG51DlMBeMpveEEF+H1U4afcsDBsgDoXn2haeqJ2Fw4IlU5Hdl4KbRsipUc9hawvQd0QewOCUn3rW9VPQ4hb/cm52JxLeqWIS7cN5SjdfWGuG6BajqLekJXsoiF94qla8Qi71PKjo3vMUvEey8dRIKhqX5K+c2ei+EI0d2VnX71at9ZcNwrdtaNcF7d6XAkBOooS2RP1ooroepFx3wliqACrOl3HK71TcQGqW1ZvL0VW6c3sEJtdQ8KpX985TejiLiYjkMIBot14xJwu9Wuy4Qq1lRhsq2Lk+h/Ro9pWbHRd1LoNWe2fERaSCprriUnaVPm7FcR6dqwAQrVNcACTDr7iq11dueMlFzYFE15l4CMKOu7CF6A1xaOZFqzMQvlZycZVZ7PFAa61QNVrTtQ5wo36MHHKu21gGbKqyRSBxdixxa9wBICTG6i4d1q99pgqDISzc8MAHAXo+N5CqmZM2Jt2hXGpvIVSvfvO6caehiNlXuNFHZblksy8KE+nXIKtf6rU6FGaXDhe6GDP09SUw6fwJSGahLz2Hhb+pWiGOWTpE20uxJZrtVu5V2z4gqHJBiYkAkT2nutItdDt6fu0mD/wAQrvO0bNCt/Ffti8/oyjUL6o+A1jz6Nd+ioi2uJxTqf+jv0Wy+2HYD0X34lcvGO5Mxird1m4cHN9QR91XfeOduVtxfO8IfqHDFtXHjpNB/uaOV3zC5+M/QeRjcqey95M+vfw7q0QX0T7VgkkRFQD0HvfD5JZthlZ5QcdMZOxkt6MtQ/UqJBwVbta/K3Kr1bwOdG6nIeLPNLqOBzsmCpVHJhVrCzaRnCh1HwDBTREm9gPVq/iwudMtXOcDlEdP0r2hkmU02OlBoRbYCLT6MDK9vW4KvkABB9XuYCSuQUALoS9Xm2BNPCH0hLkw0q/KyFqX4QGf0KtPSnA5U/wCBPVM+n0w6SQq2ouaHQsz6saPdC9/pkLw28Iq6FWfQ5ipK2VaijTHNDNlUdfCVZFuSMlDb3TjuF87CCupGjyck8cOUFZ6dS8SJ06stlLX4UyjNowgZT5VFdGfwvJnmvmqLtOspHUgQqYqtHVWKdwO6g3JdHonv4IKvX01q6qX8GF9cO9owtBiQRI3Eq2PJPkrYrjroF2VdueVX6NeULZodUZbDvQ5+RU9G1rAEFjvkvusWbA4pRkjxnikntBOlUnK855Vejb1Z9yAAJnz8vgpaVN20duh3WhcZbTA1RI1sqanRXFOvGY8lML8AnpKPEFnTKKmbSXB1Om0ZIEnuF3+PETuPpKFIFkjBGFn/ABrobaVdtVogVZkdBUAG3qM/BPF5qrGs5i5oHfmCReKeJKdy1jKYcS14fzEQI5HNiDmfF9Fm8jjwpvYY92A7seFCaNM88pjp2kjZRv08DsvNS0U9k9lfANg4Va6qh8hSWGgVq3/103OH9x8Lfmd/gijf4c3RzzUm/En8kyhL0gviBNHv+R8FN1KvzDCoH+FlcmfbUx/4uP5pi0/hOrTbBexx7gEI/HL6EbQEvLjlGUq6hcl5TbxBwvdEeBrX+QcJ+AMJNrWz6Toqscw9nAtn0nB+CeMGu0GNElrAVmrcoWahJwpHPwpTleh69h6wvQGoNqF7/MlQtrwEPuaklS9UcMFvWa7ZEqFolGwrQU8aHdNdjqhb6OIxrlyH8vKSewBKMWDrio6H0ywR/ViU1iyp0jIaBkyVMKA9s13SCPLIBWSPixdcu/0Mss1avQp6mw0YJGZjy9VRv9YrUy5oawgTGDMbTvnoj/GVuCw/v4ofWohwkiQ5rSfQgSueCEdUPHI3sWqer1OYhwDsjbBg9kzadVY8bFuJkxGPNAhTAqbSXSB54kfFGaDPBkiMeHv3nul+KD9FPkkia6q0GAEvBnblIccb4C+bVpkS14I8v3hKl1TFE1AwNl28tkj0d3VG6Y73myHRvMGEkfEiM/JaNEsahG2UI1DjN7LptHlYWFsuMkOB+yGaDxO+iP57SW9HNifiO/oorXlu7u4rBpDA1jWyIMxJkfvorrxIy9bJy8jf6LOo8SunwmF9a8SO6vK8u+GS4YOUEdo1Sm7xA/AKL8SUF9GiOfHJga5rv9q8c74BeR4jjxdM9kS4YJqXdIOLiM4JJG3YoVetIqO9YRfhRp/EBw6BxBXqKfGPJ/RjUbdIadfYykZwhTL0OEB2DkicfJc69b1KxiUIpWD6RyueRS2ifBrQVuKDQMIc6hBlWskL1rO6m5X0dTSJbS9EZ3TPpWktw6oA49jsPUdSl6208U2+03iEw2GogtyvQ8bFf5Mm99DPSqiBH79FKKiDW14CVfpvlaXE7hRak918FHTUjfol+NHUdBi8r2Tag5XtDmndrgCFOyn+imDQEyiKzN+IeDGW59pSn2R3bvyHpB/tP0SlqNHlK2nU6IqUnsP9TSPQxv8AZZ0/hR9bE8vqsuXDv8QqddiS+oqhMp3dwHB8Tp9FaHB1u1smTCxyjTplLvoQaO6cuFr1oA8IJBz3V620W1eY9ljvhEX6XTpN/k00FB9oN12VLLjQuxUOdk1aNrLXj3h4Yj0/wsUNXMgoppfED6TgdxsR3B3UI3F2UceSNS4lqSyT2yhdpX/lU5jDeX4gn8iEDfxMSzlJ5gdj5KG11YcpB6eIemx/JTlJtsZRpFu/fyvDhA5TMen/AEpalXBbMjP7+yEXN/zGFC69kDPSD6jCRBaJbyvGR/lRUbkQCeypXNyMie6quuMBVg2ic0XtT1AbQIKJ8K6vQp0fHUa15e4uB33x64SpVrzuoI7efotOObi+RJwTVGqUuJ7UiRWpgzGTH7CM0fZ12gtLXDoQQR8wsS9Va0/VK1tUmk51N3URg+rT6qzzcntC/HxWmWtSeHV6pb7pqOjtAPLP0RHRqDsludh+aCUG9AfmnnQqTWUmyZJzldw5RaKufHZSbXew+IYVa5vQUy3TGvbEJYvrPlKk8TiqQryX2RU65OIVujRlQ0KSmkjZHHijF2xZ5HLQYZTYaZaeqq0qJbIBCHuuiFxVuSfRb1mjHojFyiMdnW+4/f0RGhf+LPYfmSkCpdvHuOIPkV0zU65lpqRIg4Ex6o/zILtF0pS6NNsLsHBOSD91fpu/p8gJ+35rFW6zXbU5hUcC0kCI6HstR4C1F9Wz56ruZ3O8SYmAcBF+VGroDxy+w77cCeYx+8KOrqzOYtBk+WR81WvGSZXlrSY7I37LJPzpf5iUWBf6Z2LouMHH1UdW1JMjAXl7bEDG/Re2dzIDT73buovLOe2xuKXQOvxymd1BUqhzYAVvXfD4YQvTnua8tjcYKNX2C66Koszzf2hHdMtQGySfKfuo7e25qo5pjd36K3WrBpc47dFVNroi3vZhTd1YDpX1G2dOy+eIWVuyqtE9vdluDkfbzCsi8gyDjb4IWHKQP/6SuKKKRfq3J/RRMuSq7XLl7kqidZPUqyojVx+9lEXqOU6iI2OPCfAv4yi+s+p7NrSAABl3cgnHQiPJAtZt20a5YyeUAb7nzWqaFplb/TmsB9jTABEe+6RJJnDfusy4qs/Z1xv4upyZG8lM0Kuge8jlAMdYPX491DTdLu5+a5JXVrv0+KMTmENOA5gYkdehHkD8U2B8NbG0D7JYtPDnqP3KI6NfGpSzktwfQyR+fyWpOqRPIg/Tvw1VLyuHKm+oonk9E0p6IpErFO1qHsqQcqy2vIUNFNo9vNsKjTqyYKue0BwVXrUxOEjVBTPr2hyiWrilVc7JCsU6uIK8vawbSgYz9YUpQsvinToCNy4+ZJ+q0bhG+9lRazGc/ErP7SgSQAOsJ3trAgSPIR6J8s+MEVirY3U7sOVK8uTSdzNAMbjuEGAqN90keuQqFTW3hxbUE+YUcf5BlURzo3rKwDgf1VHVaLm+Nm7Us2d/yP5mHwncdimKpdh7QJ9Vbh7RLl6K9ncGt4jnv5FeXR9nBGMxMTK70KtTa51JzmteXzBwXNjp8UwVrNrgBGxnzCs+iV7KlwA1pPNkgEz+iF3I5mRPXPop30wx1R7pPMDv3GyD6Zdveahjc+vwA9EqyW1E7hachItdMe2o3q1xj5rzU9INNxEHCt2urMbAeJhwOdk2161GoyQWuLh0Kkop3Y0m/RmDmLg4TNqvD8DmYEv16Bbhy6mjk0cB0rxy8bTLjgE5Ax3OyN6TZ02vcy4pucSIA8TXNPcjfy/7Qqh1sBEIhw/ae0uGAxEyZ2gd1dvzRAhrGA9YzEdzO/krnBVn/Pa4NLpPhb5A5P8A2uuwNGvfih+F9njmgHecGI/NZJxcRUFR4HuvbnuPE0x8S1OmqVnNePaRBkwDJP8AtJ6DGwS/rtm40qgAmW4AE43EADyC6bqVDRj+JnxKmtfRQOCnt/3806JewlyHkdykHBmOuJx1mFxw7X5Xkc0cwgeZnH5r2i6Gnp5xnb6ISx5BBG4yPhsqSfTOl2PNPHvBT1WNIwEAuuKnQ0Bo2BlCbrVqjzJdHkMLnJE1EZqunSZCkGklokoLw9rRY/le7wuxnoU1XAeInLehC6MeWwS0DX2o3C7NLCtCpGCMHqq9Svun4iWR+zCGanVl4aCIG/qp61yGiUMpycwZOdsn4KdbNGJXsPcOWgc/nIJDYn/n5fD7poZdkYDCqlrYilSDcc2S7/kf3CIWzR1I9FjzO5G2C0ffjnZHKPmqtSkXnLQP35on7MYO/dRvqtAMx5eiWLa6A69gkaNGQZ/RQVrCq0y0yPP8ijLrpuzZd5NEqhfX1WYDC0Af1YWiE77JSjXQLfdGQ54LXNMhxEgFMmj8RvdDn8rhJy3E9oCGUdPqPjnMA+SvHh0NaA0kf1Ag5WqEUzPJ0d8RaoHNDWgtmdz0StQuXtyHFv5q3cMeQQXc7gT6iOiHW7S9wAyVklFyk2WcuEUvYvXOdlS9qR7pj0wphUc73RK9dQM8roHluVV72RsIWHFdVmHAVG+eD80waVpDL6sHuZysaOblLhLhPYGYwlyjpQaPHI7jcj17Kzp+r+wDjSaW1DjnMEhsf0DYHzIKXkNwGHiJluyqBDqTaJaWMp8oL3e8eadthBPnhLmo61UrOfDRTaT4gzd3bmefE4+ePRVDcuc7mdJJz3z5rq3cOaeXmPyEpb5MeqRNZ6aXjka0ueRO3ujv6pn0S6pWQc6p7wAaGj3ubyA6ZQzhu7AqmoXBrW+GRPiPUD4EQptXDKlTmETH7E/mnnJJ0vR2OLathK91c1GktwHgY6zOYOyqWOpVKdVjqQkj+84O3nkf5UVOyIbMGDsBnHfyVqxYwHlcCCdunw8lK5N2+yrSWhS4lpt/FVXU2ubTc4uaHAAjmyRjoCSPSFRtRnp8fyCeb3Tab3Q/IJx2Hmq2n8HB4LiG06bZ/mvc5rfQZkn0VrvZDjXQAo1QdzLiCOWJBBG89DP2V7SeFCWCrUBcMHkB5QR/uduPgnTTrC1pGbei12B468ukifdpT4R8kQ9i94Y5oocoBkU2FjTscDmMfJBvXQ6imzOtYqdG0adMR7objrt17INVe3+qnB7gkf8A5MhaVf6YyuXD2JZUbsG1OYET05gPklW+0cZABPK6JgjptB2z9kiC42BKOnB0OEwduaBPkCrrdWrNaGkuAjEifgpLawcA5oHM0GR5Dy+i6q0hA5sxmMyArwZnkmjyx4oIBbWbzDoRhVbnWnH3WEDovallzkREeeCF3Ssi4wxwcJgjeENg0DadZ0ye/wAEWtyGN9pgxAGOpPdUH0z7Qg9DB8lJqFbkYxvnzeRgY+/1XR0W6gGv9WMznKst1JxMTE/NLNrqUjld8D28lasa55liyQadmmEk0hoF64yOYkD4Kek5vNnxYQug4RJ+Ks07kATspKx6GnSoJUtxQbz5Id0/wglnqT+Uhjc9zgBdh7z77ic7Nx9U6dCe7ClesGFpLmgTBk7D0VfUdWL/AHASIiYI+SjFqw8rj0nf85Q3XtVLYDBsc/otMHRJqylcc1KBMO3xvnuotGtnmtLSG4JM5kKHme93M7cq4y49l4jiceqtGKM0pXIW7qxq8sMZytaJJ6/HsrWiUKIyYc6Ml2eU5z5IpcahTaxzXlzHOmS7H/q07jO6XmvY0OAfIMbNPqc+n3VaemxetILahVZyOaHw52QT/V/tnvvlAGVXDAgHfbPxJVg6s0wOUvjbEEHyjquhY1qoL20yymBJdGwWfJv9F4Ov2VmF9R0D9F65tLlh3tGPHaHMJ/JS1NNeMgyP7hMT81A5r2gGQeykmh2m10X2vpmnTbTa4Fo8ROxJztsrFvcBs8w5pBDf+XSfJD6F8Q3LJHWDlWKep0hk84Pz+qfj9M7kkumXRfPEdI22Ix5KWhTc9zZMSe2Ggxmf3sgte/YMNBJjsRn0K8FxWfgBwEbAQI8yuUWugOaY22mr21PxOcyrVBhtNziyl25qjz9lHqFzcVnc9QBwaTAYW+zb3DQDnplKtLRKz55aZKrm1qUXjmaWGYHT6pt9iKXobqWtOplsiPMg/ZEuG9caJZz4mWNPSSZA8vJKgrOyOdzSNw6HCfOZVV9UAmCGPnEZY7vG/JmPmhy5D/1NNd48tMR/V0Qe/Aa0l0hwkuOSCMHxN6+oyl6x4icGAc3M5xjl67b5+6Ls16lVbyvJDoILHCDB7HqPimVM5v6JGMa1zSOZzHtO3iEf7SMO6IPdsaJMbgAmIMj/AL+i40rVPw7i3mc+jzSGf1txIdTJ6+XVHfZUblnMHgh39Yy9juzmn4YPw8+Qr2hOuiZhue/ooqzXUXCowhp3wmG94cIJLDhpg9QeohA9YruMMLIjcxlNy+iRxTcXuLjkkkntJzC41O0POO0CfLyX2nnONkR4h0SrTaKviLHb+W30XR2my2R0kgA8tnEgT16hGKV77NzalMBw80JvrbkfHSAR6FdUqzqY2w7ofuFOSsSEqCjNRJOTHXCJW1YYP+UtNrScIxp7CDntss01SNUGmNFlckSRn/CnFxABJg+aqaHYVqx5KTS899mj1JTa7gEgB1euG92tx9UsYM6eWKATrsRuMTCC3ZcfeAIJ3OPiiBpUxULWEvAO53Pqur9ks8UYOI6BaISXJJE2m4tsr2VJkuG8AQpqOQZaJ2EiVFp9Agh26NmwaGBwy4nPYeUd16ChaPOct2LtTiK4uQALZhA/3NLTjHj374Crnha6reOryCNgBIaM4DW7beacdBoUxVzA5QIAkAE53ODsjOpWntCS0S6NmjtsR9fmsPJPs2bQmcOcLst6he/xHzgQIGMYn/CbX21IUnPkDmG3KDjrAG53S0+s5nMHE56GcRO/VRUdRBbyuPL+fxVI19CuwRqjAxzW0mzIcOUAEOHMYyOo7qhdcM1JAaOkmTt6I2/UadPlAG3VS1tQe8TTafMxGUPiV2xnll1FCqzQKoJ6d52Vq40mkwAg8xG4V64sbguAEO5pmDt+qh/0GsD4v1+ipwr+qFU2+2dWt3btEubnzC7dxA0OljRH1U9robanNt57z/hRXfD55g2kKeJnmLpnvgiVZLJxuiLUL7CltxaxogAAqtdaxRq++Ahdzw3dOdhzWt6AAYHbbPxXz+CqpYXmoMZIIIMdxnZInOO2gcIvplo2NrUGH8pPn1jzUbOCQ8Eipz/25Aj5Kpp/ChEGpVAaRjPXz7Ka00+rTf8Ay62PUR+sKvGMu4C3JdSIbvhp1BvMaTnDBnm8Qg9GxlD6tEPe5xJB2PQfAjyhOVK8qPaGVXiD55QzVuEKwM0HNLTJIcQM4jlwoyw7uA8MuqmJty6MAHmmeaXTEbQfmuKNYdZG/iEh3+QjlHgyq5xD3NBid5xMbopYcAhxLXEuMY5ZOfOBhJ8UkrY/NFbQL11VjRzua6n75OQ9pJ5Z64j6lSa3UAjLS4kR3A6n5Aq7U/hpcZNBr9hyz4cZMSp//jrUqtOmTRaHN5pDnNkkgAOwCNp6oVx7C5xe0xQ0ejzVABO/081ohuxVZ7MwB2Kpab/CXUADLabNs85yJyMNkGEeZ/DW8dh3s2QMPBl0+hEJ4T4roGWcZVvozjiLRnuuA1vVuJwMefToq+n2M03io0ktMR1Hotfo/wAJOYzUquJIg+JWmfwxtqQmpWIbvEj7ldGULtkPlvSMMuNOdRrMAHO45DQCSfLC0/hzgA1mirch1vT3LXEAkfkEZfrWmWZcaDBVrf3GSZ/5OMJJ4j124vXxVrctPMUmwxoH+4zJWedSfRdSnWtDTxLx7RtWfh9PY0nbnHug/DcoBQq1nN5qjy6oe+w9B0Qi0pMpgCm1nrEkn1Ra1pPe6X4TRx8pD2scb9kx0t9IjrLhjcZxmPVdXFM8uYJcc+qIXFVzmBsx5qhUt8tb2k+qvHxlGmiU/Lcov7COm6dNMgblHdO0/wBnTHMJd3VXRMuHYJirU5CvL6R4ubPJaQiU+DKjoBuauR35QO/uwlzX+HLijllesBMZquic7GZWg3DiHQDHiO2OiX9XyDOVkhiTXZ70srvYlWdvdGTUquAIwZDs+chTXd37JkOPO47dyfgibz4AhVJgNyZAO+6s4KOl7IqfLQS4ahwBqUuYyOacjlPZMup3TXDpSpjEdYUYEUhGMdMIZpg5i/m8Xrnr5q3xxht7YvySlpaPm6+GOHs2FwnGCZC81C4uXnmDeRp2J/TdM9rSaC2APdPQdwp9OYCTIB8SllyyjFtAcYwVvYq6FwhXqnmqPdSB7RzH9Ew0+AKIMmrVP/kmIL1eY8s37Mks0nsE0+FaQHv1D6uK8qcIUHCDznEe+dvmjAXQ2Q+Wb9sn8kvsXDwDbFpZD+U9Od0fdeUv4Y2syG1No9931zlM9LdEHe6qQcmrtlIyk/YoD+F9u73i8D/m79VHqXCXsGA0XOcBu0mfumeo4ypKw8B/fRNHNKG0wPIwNw9UtyzFNvN1kZnzR+lXj3WNA9AkYmKxjHphOFgf5YVc10pX2ByZeN86IUH4h5/qXKlo7rLbfsRW2SCo8dSuQXE7n5qersuaG6oleizXGiOrTLWkknHmsa4s1x9es4c55BgAHHmfNa/xOYtqkf2n7LEmtHsW435Z88u3VfjRfxu2wPV8ODLewMH59l8ylzlo5gcZ8JkH+3z9VZ1mmBWAAABmYEf1FeaadvX9UaNnbCun2oLgAMBNdtSbyQRsgmhDxo833lrwoz5mcXPKwczj6BAdQ1cc0hT8RuS0/dGUndEqVGg8M6o009xKZ6WoYysm0V5D8ErQbA+ELE5tTZ4+ePCT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56" name="Picture 4" descr="http://4.bp.blogspot.com/_qgo-LQkvZco/SPdKqZJZClI/AAAAAAAABPw/8r3UVQEFcVQ/s320/13-10-2008+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048000" cy="2028826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RWLNGuUDQaVgMTer_8B0wGt1tibhBqT0hlbaKGqBiNL_rkot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4392488" cy="2923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Gewoon elfenschermpje</a:t>
            </a:r>
            <a:br>
              <a:rPr lang="nl-NL" dirty="0" smtClean="0"/>
            </a:br>
            <a:r>
              <a:rPr lang="nl-NL" dirty="0" err="1" smtClean="0"/>
              <a:t>mycena</a:t>
            </a:r>
            <a:r>
              <a:rPr lang="nl-NL" dirty="0" smtClean="0"/>
              <a:t> </a:t>
            </a:r>
            <a:r>
              <a:rPr lang="nl-NL" dirty="0" err="1" smtClean="0"/>
              <a:t>pura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2530" name="Picture 2" descr="http://members.home.nl/tvrun1/K-O/slides/Mycena%20pura,%20Gewoon%20elfenschermpje,%20DSCN4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99787" cy="427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Braakrussula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Russula</a:t>
            </a:r>
            <a:r>
              <a:rPr lang="nl-NL" dirty="0" smtClean="0"/>
              <a:t> </a:t>
            </a:r>
            <a:r>
              <a:rPr lang="nl-NL" dirty="0" err="1" smtClean="0"/>
              <a:t>emetica</a:t>
            </a:r>
            <a:endParaRPr lang="nl-NL" dirty="0"/>
          </a:p>
        </p:txBody>
      </p:sp>
      <p:pic>
        <p:nvPicPr>
          <p:cNvPr id="21506" name="Picture 2" descr="http://www.natuur-liefhebbers.nl/Willem-foto's/Pado-Braakrussula01w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56681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Witte kluifzwam </a:t>
            </a:r>
            <a:br>
              <a:rPr lang="nl-NL" dirty="0" smtClean="0"/>
            </a:br>
            <a:r>
              <a:rPr lang="nl-NL" dirty="0" err="1" smtClean="0"/>
              <a:t>helvella</a:t>
            </a:r>
            <a:r>
              <a:rPr lang="nl-NL" dirty="0" smtClean="0"/>
              <a:t> </a:t>
            </a:r>
            <a:r>
              <a:rPr lang="nl-NL" dirty="0" err="1" smtClean="0"/>
              <a:t>crispa</a:t>
            </a:r>
            <a:endParaRPr lang="nl-NL" dirty="0"/>
          </a:p>
        </p:txBody>
      </p:sp>
      <p:pic>
        <p:nvPicPr>
          <p:cNvPr id="20482" name="Picture 2" descr="http://www.gerritoost.nl/main.php?g2_view=core.DownloadItem&amp;g2_itemId=294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Geelwitte </a:t>
            </a:r>
            <a:r>
              <a:rPr lang="nl-NL" dirty="0" err="1" smtClean="0"/>
              <a:t>russula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russula</a:t>
            </a:r>
            <a:r>
              <a:rPr lang="nl-NL" dirty="0" smtClean="0"/>
              <a:t> </a:t>
            </a:r>
            <a:r>
              <a:rPr lang="nl-NL" dirty="0" err="1" smtClean="0"/>
              <a:t>ochroleuca</a:t>
            </a:r>
            <a:endParaRPr lang="nl-NL" dirty="0"/>
          </a:p>
        </p:txBody>
      </p:sp>
      <p:pic>
        <p:nvPicPr>
          <p:cNvPr id="19458" name="Picture 2" descr="http://www.mijnalbum.nl/GroteFoto-H364F8IL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5795797" cy="4346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Paarse schijnridder</a:t>
            </a:r>
            <a:br>
              <a:rPr lang="nl-NL" dirty="0" smtClean="0"/>
            </a:br>
            <a:r>
              <a:rPr lang="nl-NL" dirty="0" err="1" smtClean="0"/>
              <a:t>lepista</a:t>
            </a:r>
            <a:r>
              <a:rPr lang="nl-NL" dirty="0" smtClean="0"/>
              <a:t> </a:t>
            </a:r>
            <a:r>
              <a:rPr lang="nl-NL" dirty="0" err="1" smtClean="0"/>
              <a:t>nuda</a:t>
            </a:r>
            <a:endParaRPr lang="nl-NL" dirty="0"/>
          </a:p>
        </p:txBody>
      </p:sp>
      <p:pic>
        <p:nvPicPr>
          <p:cNvPr id="18434" name="Picture 2" descr="http://www.amanita.fotovidi.nl/fotos/Paarse-Schijnridder_LA_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6675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Stobbezwammetje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pholiota</a:t>
            </a:r>
            <a:r>
              <a:rPr lang="nl-NL" dirty="0" smtClean="0"/>
              <a:t> </a:t>
            </a:r>
            <a:r>
              <a:rPr lang="nl-NL" dirty="0" err="1" smtClean="0"/>
              <a:t>mutabilis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7410" name="Picture 2" descr="http://www.mijnalbum.nl/GroteFoto-86XMKFQL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Houtknotzwam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xylaria</a:t>
            </a:r>
            <a:r>
              <a:rPr lang="nl-NL" dirty="0" smtClean="0"/>
              <a:t> </a:t>
            </a:r>
            <a:r>
              <a:rPr lang="nl-NL" dirty="0" err="1" smtClean="0"/>
              <a:t>polymorpha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6386" name="Picture 2" descr="http://www.amanita.fotovidi.nl/fotos/Houtknotszwam_LA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6675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Dennenvlamhoed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gymnopilus</a:t>
            </a:r>
            <a:r>
              <a:rPr lang="nl-NL" dirty="0" smtClean="0"/>
              <a:t> </a:t>
            </a:r>
            <a:r>
              <a:rPr lang="nl-NL" dirty="0" err="1" smtClean="0"/>
              <a:t>sapineus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5362" name="Picture 2" descr="http://www.natuurfotoalbum.eu/map/watermark.php?file=5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7150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Gele korstzwam</a:t>
            </a:r>
            <a:br>
              <a:rPr lang="nl-NL" dirty="0" smtClean="0"/>
            </a:br>
            <a:r>
              <a:rPr lang="nl-NL" dirty="0" err="1" smtClean="0"/>
              <a:t>stereum</a:t>
            </a:r>
            <a:r>
              <a:rPr lang="nl-NL" dirty="0" smtClean="0"/>
              <a:t> </a:t>
            </a:r>
            <a:r>
              <a:rPr lang="nl-NL" dirty="0" err="1" smtClean="0"/>
              <a:t>hirsutum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4338" name="Picture 2" descr="http://www.bart-en-alexandra.nl/images/Paddestoelen2008/Gele%20korstzwam2%20KB%20-%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162550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Valse kopergroenzwam</a:t>
            </a:r>
            <a:br>
              <a:rPr lang="nl-NL" dirty="0" smtClean="0"/>
            </a:br>
            <a:r>
              <a:rPr lang="nl-NL" dirty="0" err="1" smtClean="0"/>
              <a:t>psilocyde</a:t>
            </a:r>
            <a:r>
              <a:rPr lang="nl-NL" dirty="0" smtClean="0"/>
              <a:t> </a:t>
            </a:r>
            <a:r>
              <a:rPr lang="nl-NL" dirty="0" err="1" smtClean="0"/>
              <a:t>caerulea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3314" name="Picture 2" descr="http://www.nlnatuur.nl/Album/3-Fungi/Paddestoelen/slides/Valse%20kopergroenzwam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984776" cy="454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Straatchampignon</a:t>
            </a:r>
            <a:br>
              <a:rPr lang="nl-NL" dirty="0" smtClean="0"/>
            </a:br>
            <a:r>
              <a:rPr lang="nl-NL" dirty="0" err="1" smtClean="0"/>
              <a:t>agaricus</a:t>
            </a:r>
            <a:r>
              <a:rPr lang="nl-NL" dirty="0" smtClean="0"/>
              <a:t> </a:t>
            </a:r>
            <a:r>
              <a:rPr lang="nl-NL" dirty="0" err="1" smtClean="0"/>
              <a:t>bitorquis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2290" name="Picture 2" descr="http://home.lijbrandt.nl/jwijers/images/paddestoelen/straatchampign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Kale inktzwam</a:t>
            </a:r>
            <a:br>
              <a:rPr lang="nl-NL" dirty="0" smtClean="0"/>
            </a:br>
            <a:r>
              <a:rPr lang="nl-NL" dirty="0" err="1" smtClean="0"/>
              <a:t>corprinus</a:t>
            </a:r>
            <a:r>
              <a:rPr lang="nl-NL" dirty="0" smtClean="0"/>
              <a:t> </a:t>
            </a:r>
            <a:r>
              <a:rPr lang="nl-NL" dirty="0" err="1" smtClean="0"/>
              <a:t>atramentarius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1266" name="Picture 2" descr="http://img115.imageshack.us/img115/5157/xxxxxxxxxxxxxxxxvvvt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825530" cy="4283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Paarse korstzwam</a:t>
            </a:r>
            <a:br>
              <a:rPr lang="nl-NL" dirty="0" smtClean="0"/>
            </a:br>
            <a:r>
              <a:rPr lang="nl-NL" dirty="0" err="1" smtClean="0"/>
              <a:t>chondrostereum</a:t>
            </a:r>
            <a:r>
              <a:rPr lang="nl-NL" dirty="0" smtClean="0"/>
              <a:t> </a:t>
            </a:r>
            <a:r>
              <a:rPr lang="nl-NL" dirty="0" err="1" smtClean="0"/>
              <a:t>purpureum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42" name="Picture 2" descr="http://upload.wikimedia.org/wikipedia/commons/thumb/6/67/Chondrostereum_purpureum_051120A.jpg/266px-Chondrostereum_purpureum_0511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533650" cy="1685926"/>
          </a:xfrm>
          <a:prstGeom prst="rect">
            <a:avLst/>
          </a:prstGeom>
          <a:noFill/>
        </p:spPr>
      </p:pic>
      <p:pic>
        <p:nvPicPr>
          <p:cNvPr id="10244" name="Picture 4" descr="http://members.home.nl/tvrun1/A-I/slides/Chondrostereum%20purpureum,%20Paarse%20korstzwam,%20onderzij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Dennenmoorder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heterobasidion</a:t>
            </a:r>
            <a:r>
              <a:rPr lang="nl-NL" dirty="0" smtClean="0"/>
              <a:t> </a:t>
            </a:r>
            <a:r>
              <a:rPr lang="nl-NL" dirty="0" err="1" smtClean="0"/>
              <a:t>annosum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218" name="Picture 2" descr="http://www.lamahi.nl/D/dennenmo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905500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Gewone zwavelkop</a:t>
            </a:r>
            <a:br>
              <a:rPr lang="nl-NL" dirty="0" smtClean="0"/>
            </a:br>
            <a:r>
              <a:rPr lang="nl-NL" dirty="0" err="1" smtClean="0"/>
              <a:t>psilocybe</a:t>
            </a:r>
            <a:r>
              <a:rPr lang="nl-NL" dirty="0" smtClean="0"/>
              <a:t> </a:t>
            </a:r>
            <a:r>
              <a:rPr lang="nl-NL" dirty="0" err="1" smtClean="0"/>
              <a:t>fascicularis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194" name="Picture 2" descr="http://www.richardburgmeijer.nl/fotos/macro/zwavel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Gewoon eekhoorntjesbrood</a:t>
            </a:r>
            <a:br>
              <a:rPr lang="nl-NL" dirty="0" smtClean="0"/>
            </a:br>
            <a:r>
              <a:rPr lang="nl-NL" dirty="0" err="1" smtClean="0"/>
              <a:t>boletus</a:t>
            </a:r>
            <a:r>
              <a:rPr lang="nl-NL" dirty="0" smtClean="0"/>
              <a:t> </a:t>
            </a:r>
            <a:r>
              <a:rPr lang="nl-NL" dirty="0" err="1" smtClean="0"/>
              <a:t>edulis</a:t>
            </a:r>
            <a:endParaRPr lang="nl-NL" dirty="0"/>
          </a:p>
        </p:txBody>
      </p:sp>
      <p:pic>
        <p:nvPicPr>
          <p:cNvPr id="8194" name="Picture 2" descr="http://2.bp.blogspot.com/_Hvm6vzr0gkM/TItRovRawtI/AAAAAAAABfs/QHNo848zAVM/s320/IMGP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3048000" cy="2286001"/>
          </a:xfrm>
          <a:prstGeom prst="rect">
            <a:avLst/>
          </a:prstGeom>
          <a:noFill/>
        </p:spPr>
      </p:pic>
      <p:pic>
        <p:nvPicPr>
          <p:cNvPr id="8196" name="Picture 4" descr="http://1.bp.blogspot.com/_Hvm6vzr0gkM/TItRjEpDiKI/AAAAAAAABfU/tHB12uU5YJM/s320/IMGP5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Kastanjeboleet</a:t>
            </a:r>
            <a:br>
              <a:rPr lang="nl-NL" dirty="0" smtClean="0"/>
            </a:br>
            <a:r>
              <a:rPr lang="nl-NL" dirty="0" err="1" smtClean="0"/>
              <a:t>Boletus</a:t>
            </a:r>
            <a:r>
              <a:rPr lang="nl-NL" dirty="0" smtClean="0"/>
              <a:t> </a:t>
            </a:r>
            <a:r>
              <a:rPr lang="nl-NL" dirty="0" err="1" smtClean="0"/>
              <a:t>badius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146" name="Picture 2" descr="http://www.entoloma.nl/html/images/bol/badius_93202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498194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Berkenzwam</a:t>
            </a:r>
            <a:br>
              <a:rPr lang="nl-NL" dirty="0" smtClean="0"/>
            </a:br>
            <a:r>
              <a:rPr lang="nl-NL" dirty="0" err="1" smtClean="0"/>
              <a:t>piptoporus</a:t>
            </a:r>
            <a:r>
              <a:rPr lang="nl-NL" dirty="0" smtClean="0"/>
              <a:t> </a:t>
            </a:r>
            <a:r>
              <a:rPr lang="nl-NL" dirty="0" err="1" smtClean="0"/>
              <a:t>betulinus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122" name="Picture 2" descr="http://franskerren.jalbum.net/Zwammen%20%20Canon%20Eos%20400D/slides/Berkenzwam-6%20Teervlekkenzw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29167" cy="497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Geweizwam</a:t>
            </a:r>
            <a:br>
              <a:rPr lang="nl-NL" dirty="0" smtClean="0"/>
            </a:br>
            <a:r>
              <a:rPr lang="nl-NL" dirty="0" err="1" smtClean="0"/>
              <a:t>xylaria</a:t>
            </a:r>
            <a:r>
              <a:rPr lang="nl-NL" dirty="0" smtClean="0"/>
              <a:t> </a:t>
            </a:r>
            <a:r>
              <a:rPr lang="nl-NL" dirty="0" err="1" smtClean="0"/>
              <a:t>hypoxylon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4098" name="Picture 2" descr="http://www.boschfoto.nl/html/breedbeeld/breedbeeldfotos/geweizwam_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51750" cy="47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Gewone zwavelzwam</a:t>
            </a:r>
            <a:br>
              <a:rPr lang="nl-NL" dirty="0" smtClean="0"/>
            </a:br>
            <a:r>
              <a:rPr lang="nl-NL" dirty="0" err="1" smtClean="0"/>
              <a:t>leatiporus</a:t>
            </a:r>
            <a:r>
              <a:rPr lang="nl-NL" dirty="0" smtClean="0"/>
              <a:t> </a:t>
            </a:r>
            <a:r>
              <a:rPr lang="nl-NL" dirty="0" err="1" smtClean="0"/>
              <a:t>sulphureus</a:t>
            </a:r>
            <a:endParaRPr lang="nl-NL" dirty="0"/>
          </a:p>
        </p:txBody>
      </p:sp>
      <p:pic>
        <p:nvPicPr>
          <p:cNvPr id="3074" name="Picture 2" descr="http://upload.wikimedia.org/wikipedia/commons/a/a8/Yellow_mushroom_on_old_oak_tre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Cantharel </a:t>
            </a:r>
            <a:br>
              <a:rPr lang="nl-NL" dirty="0" smtClean="0"/>
            </a:br>
            <a:r>
              <a:rPr lang="nl-NL" dirty="0" smtClean="0"/>
              <a:t>cantharellus </a:t>
            </a:r>
            <a:r>
              <a:rPr lang="nl-NL" dirty="0" err="1" smtClean="0"/>
              <a:t>cibarius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2050" name="Picture 2" descr="http://members.home.nl/natuur-in-beeld/Paddestoelen/Galerie%2002/hane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762625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Zadelzwam</a:t>
            </a:r>
            <a:br>
              <a:rPr lang="nl-NL" dirty="0" smtClean="0"/>
            </a:br>
            <a:r>
              <a:rPr lang="nl-NL" dirty="0" err="1" smtClean="0"/>
              <a:t>polyporus</a:t>
            </a:r>
            <a:r>
              <a:rPr lang="nl-NL" dirty="0" smtClean="0"/>
              <a:t> </a:t>
            </a:r>
            <a:r>
              <a:rPr lang="nl-NL" dirty="0" err="1" smtClean="0"/>
              <a:t>squamosus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026" name="Picture 2" descr="http://www.nlnatuur.nl/Album/3-Fungi/Paddestoelen/slides/Zadelzwam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687733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Groene </a:t>
            </a:r>
            <a:r>
              <a:rPr lang="nl-NL" dirty="0" err="1" smtClean="0"/>
              <a:t>knolamaniet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amanita</a:t>
            </a:r>
            <a:r>
              <a:rPr lang="nl-NL" dirty="0" smtClean="0"/>
              <a:t> </a:t>
            </a:r>
            <a:r>
              <a:rPr lang="nl-NL" dirty="0" err="1" smtClean="0"/>
              <a:t>phalloides</a:t>
            </a:r>
            <a:endParaRPr lang="nl-NL" dirty="0"/>
          </a:p>
        </p:txBody>
      </p:sp>
      <p:sp>
        <p:nvSpPr>
          <p:cNvPr id="31746" name="AutoShape 2" descr="data:image/jpeg;base64,/9j/4AAQSkZJRgABAQAAAQABAAD/2wCEAAkGBhMSERQUExQWFRQWGBgYFxcYGBkaFxgaHBgXFxgXFxQXHCYeFxokGRcYHy8gJCcpLCwsFR4xNTAqNSYrLCkBCQoKDgwOGg8PGiwkHyQsLCwsLCwpLCksLCwsLCwpLCwsLCwsLCwsLCwsKSwsLCwsKSwsLCwsLCwsKSwsLCwpLP/AABEIALcBEwMBIgACEQEDEQH/xAAbAAACAwEBAQAAAAAAAAAAAAAEBQADBgIBB//EADwQAAECBQMCBQIDCAIABwEAAAECEQADBCExBRJBUWEGIjJxgRORobHwFCNCUmLB0eEV8QcWcoKSorJD/8QAGQEAAwEBAQAAAAAAAAAAAAAAAQIDAAQF/8QAIhEAAgICAgMAAwEAAAAAAAAAAAECESExAxIiQVEEE2Fx/9oADAMBAAIRAxEAPwBLL1ZCRmJ/5hQMXPaFdH4MmkBUxRA6Q+GkyJUstmJ0xrE2oeKFEeWFkvxEuCJukFaiQGBgyR4eSAHhBmD/APIqKHMIlVE1S/KDG3k6WjazCPU6SkYEMoZFszkmg3I84cxzT0iUnBjWyaFPMBahTJSbCN0EpnkmjSpPEe/sCBHlPNDZaOKipADvEpNplHGyyWgA5ixcxxYxmZ2qrUpkRbRaztLLh02xqoeJkOIrGlXcxfR1YVcYg9UwKxDM1UKjRJTxFU9YAsIPrpbCM3U1l2hhGXSpjnLQ3kaeSIzCSQpxD6m17Ym8KMmNafTgDFlXISA8IZniQ3YQona9NU4vAsIxNQFqKRHSKJaMGK/DyLucmHy0gwyWAC6QqbgmCZeio9SzeBNWrfpBxGdma/NmGzwjj9D2o0uprlIDBoRzK7+Uwum0k2ZcmG+i+HC7quIZKtCOVgcyQTcmKzUFBDXh94k0PbK3IcNGV02WVKucRmgpmo08lbFSYdS5CcNCykrwhkqHzDNE1JwYMRmwqVSjkRxUS0pjiq1DYmwhBO1hSlXsI0gqSGM8JIMJZWp7VsLXg+lV9QlsQFXaGSryQryLnZpZdWkgXiQhRp6wAHiQKkax/W62VDaLCFn1HIALwrq1f1QFKq5gX5Q8VsQ3f7GAiAKssmxhevW5mxlAwtl1cyYWEI4p6Nclhj6hnkiOKvVCiO6YMluYWakscxTp4idskneMki3ME/8AJhaH5hLLppWS0FfRf0Y/CFqtlEUqmqKu0GrSTLiS0IFioPHcqUHI3wroexLLnplvHNNRfVXcwTWaUlSnCgW4gSorDKIYGFVNmbwbWjpEy0ARciE+j6oZgDgiHG20PXsTuls8VSFftCHVdL2F2h9KrlvtlIKz249zgQQvw9Omj94QkdBc/eFabFUvbM1pdIhZzFOr0KtwCA8aqT4JQhTpWvI8rj5u0Er8OJ7hQ5u9s2xFFEV8hiJsn6afMIBRJUpTswjaah4KVMY/VOR/CDblmOYQ6l4aqpCSryzEJNyh3SHsSkgFmvZ25gtGUkwjSZN4az5VoQyagoQ7xEa4VECAngrRRq6yQQA8L9J02Zu8yLRp/wBrlAh2cxZqc76aQpItCKaDKDRdT0yGZovk05Se0JJOqbh5cwzoqyYU3ET5ZTvxFUbGOozAqWUtdowyaD6aiW5hpV68BMY2glM9EwZEZTl7ArQulr3ZEFUVGoq8pcRTWTkpSdsLtM15SCYzebHSvRp1pPIcQrrJMqYLGHukViZiSVNeMvrVIEzSUYPTEXu0J/pdpwKVgDEOKklItmEdJOUBaDv2px5oVIaz07zzHscMOsSE/Y/g3RfQWu0lJms8HU2nCWLCKVTXmOC8P6dim8LbHSQIJIbzCAqmqlS7hou1GoUxCRGM1WcrcxipKQ/HiBDwBqFYFYhNK9oeUaBt3KEUTbJFUmjG3cr7RXV1nCSwiVFTnpFNPI3mEbsYGmTC4IzBKphJAf3iytlBJAESXTFRcCEoNgP1yhRDmGdHXJ3J3h4kzQSbmKJtIpCgGJewa5J4DDMBo1G9o6OWpIUm0NqHRCpio+X8T/iB/BXhxSZaVznc3Sh8Czbh1z943tHp4yqKwj3wSlQrp6AJDAACPF0xh8uUkQLOkDiOl8dIlYiXTn3/AF7xEpL8GDKhTQGua14i2kGi5Mg5OPwgaqp1FQbbtZiCLm97+0e/tZEeCoJLklmxZv8AP/cDtF4s1NCHWvDiZh3FPXDBy1nIGB3EZSf4dAU2DH0yZNsMfr+8JNSowq4sYWaS0UhOtnzyvoFoUNrmLlLnEBKgWjRKlgZFxHqJwPERwdSV+yjQ6RIyGh4JSQ7QhVVXtAddrZTg3gPlob9YD4n0aYtboTC/TZE5LggxoNK18qLLDiLKyrSo+RoommrJSVCWRpC1OVFhBaNMljvF31upYdIG+sEkniMwLAd9NgybAQJUB7vFX/LC4ELqnUizAQKYW0HGUeDAVZqSkEJ6RRJrFNljA9Syu5goVsK/5tXaPYWhCRaJD4Aa+ikCWzmC6vXEISwN4SKlzZl2YRbOkhrBzEbSdF0rVouodVUtTNFOp6cpStzQIVFJ8uYITqKkWUXJ4i3rJFlVPTMoOLwTqqXSALRxP1BvSPMYqpakhYM05wIzeKBWRVMCk2LwXQLAuTaH02kRNGIqpvDAyVfEJdDdQaZqElRAAcw506iDbjaEVVo6ZU5Ja0aGR6XeM344MsPJYqUIY6JoqVzBMUlwk+Ud+vxA1KkLIEbbRNOsGGInHLpB5HQzoZHJholBI6RXKk7R3/X6+YuCnFo9Hjh1RySdnKqYf7hRWzFIJH/UNZ08pAGSeze78CFmqS1kP5dn8ViVAcbb3PZuntA5KrAIiuaSoE8PFSaVTOQzcR3SagQSlclYFmUwL7sKLkDGRcg2PSG8imSRl+Tn7xwTsshCZPWK9hHb/EPqiiGWhdOkWY/JjjcmmEBKvkdIoWn5H66wSpGfwipaYpDlzkVoT11Lm0ZupqFJO3l42NQh4zniahO0TE8WU3Q8/f8AOGk8leKVYZ7TS0bbF1Rn9X04g7nuTiCKGoYiGU+gRPYuQRiLx5Ivxkh3CSdpmapar6djF4qQo2MOF+EgoXMIKzQpksnaHHaLOFZJqV4O1TQ+Y8cbS5hUtSh6nEUqqomEcolpIJePE0jAkwvoELWWGIYqGwlJVuAhWw9XsGmzRxAe93aOiCo2w8W/QAZge8FAAmiQQuYx9JiQ4DQ1tWUrLGxiCuS4T1inVVAqYC0LgGY94EIKNfR5TvC0H1UwoWEpG4nEVfsKt25WT+EXy1AqCkhyIoqNY3KIPlaG5I0yaYZMmJQlyLwoq5u9YI4iys1FCkbYlLOQhIAG4wthNBSqKUJbMJajxKoT/wCkWjhWvAO6SC2IVyKIrJUqwJg7NdGpqNZQoyycQZNmgtsNoyailHDxfSasQRxAr0a8n0jwxRu3Un9f5j6RTICEslunzzGD8IqdcvqQSPfaY11TqBE1KU3JHpb8zkBnP3gfjVTl/ROTLGMtASlkubk3LnzEklz3McT6tSAAhIVcOMMHueMB/wAI9QS+H/z0iuprPIsgpCgSkPjdgPh88GOrsToKnpF3JIPGR7AQOqUVOCSBhwWcOXDcWIuL+zR0lYKAMWZu/b5jgB3ybg5LcY7QnJOzJFGm6OiQkpS5BJUxNnJcMmwDOBZsRYgKCiFKBO7AcsG9/K+f+4KVLCm4IweluP8AcD1M3yrUgBSmYFrvliwfF2Ec0hgiZJt2hfPpoY6fNCpYNmOGwQ+REnyxHDyIazOzqftAk2ReHk+UIWzUhIAADAWhINXkwsmy4W6lI3S1hsgwymLe0C1Y8tssYft2lgxg6enLsReGsiWRgQMQSA2YukTSm6sR2RjZ0uVDPcSLx0lEohiog+0K1TZkwsgExStH033G4jN2GgvUtAC/QtPyISVPhs/ypB/mSQ3ykxbL19Q9Ihfq9cpXW+TiMpAaKjTzJSwFBkv6hg+8d11GfMpAd45oqtSQQolQOLu3xDXT9SlFkrDA46Q1U7F7NqjMUClAsU25PSHH7OY0h0iSRuS0B0cqX9QJWTcsGgzheUKmJTRHpHkbFfhu9jaJCfrkbujPLpgpCj0EZ1SgTaHKdQT50DCuYAlUctKwCSN3JiwGHafNEpLkEkvGdq90xZLc4g/UK4BW1KnA5gZdFvWClX+YKQG8FCdPmZItDGkrUIAYeYZ5jmqmJ2solhwM/MLqechKiW+8ZxsCYxq6Yrmbj6c+8CTao7mGBaCJ85UyU6cJLfELChswI6oCDRMIGH7wHOWSe8WIWTYmwi6mnpSTuS5ghPoXhXW98tKgAhaGsMAjGeC0fRtIqZRKpqyEGYoMCbOAAW9zHw+hq5gUFIA2mxT1Hvwe8bTS9SKwMkpFxkpHVuneIVLibccpmeTf+LJpVJ2SCCqYditpukckjo1j7wtpEGjMhH1jMM1QcdWTly9vz/ICjr0m/PWPdYqVr+mRdlpdQAJCQ2XLFOeMkXEMuVSzoVL0bCQm1yFE/bswixFMBgnADP5bdBxC6TqG4uA3646CCEVo636QiAHJRFQkbSSlm9rvzeKk1QiGrHWMwHcte02BOC7vcm4Ylw2Wx06R3OmiA11HWBptaIhNWEsqJ1oWVc2OJtZ3gObOJBOAOSWA+THM4tjHKlhMCTFbgu4B2lhyAbPGa8ReOpcnyyWmzG9T/uxnger8IzFJ4mmCXOWpRMyYbqPNv7dI6uLh65YUrNLTrlqDcjMDL1lIWwlggd8xkU6nNuxtHcmvIGAD1EdaVFLs+h0+puguEo+YzupU0mUAdyyo39T/AOoz37XyST7mOFTissP+oFhoaMSndkcp7fETUNu1LAsRl4TLnGUvyqf8ouqK3cm3yOnf2jNXoW6O5Eh1AJPPVocKpUKT5vK1x/qM0CT2g+RMUQwPsekFS67DV6HdLMGwlCiSnPce3WB6+rV9ZKgfSHtwcwJM1YoZKgA3IHq94pVUFQKrAm3x3gN3oMcbNxI8ST9oYJUGz1jyMbKnzAAAbcZ/xHsG5A6xNHRfs6AWAsPUYRLVLqVkrmAXZIBa3WKNT1dKk/SQwTyevYQuoRe4Tb7/AO4rJomhjWeFWG5C9w6f7EBJ08p5guVUFCgUL2nlOR9oOTP+ollgXOU/4gbCIaot5QPcwKhB6PDmq0UZSpxHNLK2nbz1gAK9Lt5ThVvniO0URWSkJdsxfPRtL8RoNJYgsLm8LXkGxFI8PDlwYOn6AhKHDkgcw0TKCColQD9TAVRVbyEi7XLflFKwFChBbFouNQUrStK1JWnCkkgj7cQcqjQotg8dYVqGRyLRJpofDGn/AJun23FKu5SAT7lLPB9F45UlXnT5f6S7fBz94yE4kRQqbEqsFI+waV4skzbJmBxwXB/KHErVAoWWgtnzCPjlFTKQd0uYNwTcckkekDn3jV+ClrRJmIUjzb3cl3cDDdG68wZLqrJ0vRuRqPG5P/yb8XtA0pQQuYv6geYQSCoEOAzgDELv2cqz/qLUUt8RyS5g9Qyo1Rv4gRd/V+Fm6/aEM7xzTuoPMUUlmCWfuCYaVEl8C0Z2ooQ5CkhXuPyORGXKm8moA1T/AMRym0mSAW9S1bm9khh94ydZ4jqakj6sxSgP4QwT19IYH5jTan4clq/eIQTtHmQ92/mSeQBkZhYlEpI8iQD9/wA46+Pq1cUN1WxfOXK2guSodU/3hdUzyohxbgQwnU+5Q4eAaiTe94okrM5MoWs8R19NTO49uY5mSgA8GU1EZiHSRuwYZ4AgSWCS0XzJwSGT8xbTpAO2YSP11juroUhJvfiFeXkZOgSVIKi8FTJgR6Q556HtFKVkIDDEelTkPZ/zgZAWmUDg2PByIkpkkp5He0c1DgPHVPShRJ3MSLDl+kCrMnTLqipBYEOReLPqpA9IsX7v/LC3YsLv7RYavawTnqeD194aKpBcrZoRqx6hH9LC0SMkqeXzEhvIGBpL0e989OYf6doSUjcprx5JlJSjepXOf7QVJ1NJDhNupLP7CGSAKK+ilstQ8pTx1gSnmvDuZof11hZUwIx1hNPlS5a1p34LMMxrC0dTKzbbNo8p6oqLBieOo+IXpAUtg5J4Y/2h1K0+XTKBW5WQ7DIfB7RrFaBhWOratAPe4/CGM2nWUAh0dA4v27RRVrlq825zcYu3xAYSFqJSo2w5v9oVmCdTn75YSoOQcjIhdp9YETAlyx69YpmziVlnfkRfLlKUyizpjGGdTXXDFmhVNWrc/wCMdLr0uxS8eV8hSTcuVXAGR8CFpjtg6poJJu8GU+nADctbEX2bS4INgp2vjD5hxpfh1UtH1SlJUU7gFBTJbk2Z7/8AUKqhJYTZhuXf7Pz3tGeBdlUuUuZNHJN3HA6txG98G0GxKwblxf7tCvw7o4RLEwjzLD9wDfbGp8No9Z/qH5Ry8nJdxRqHUqmtHQpoJliO5Z3EhI3N04x8A3xmORxb0Fi+ZJhNWSWUY0y0jBcHuGaEOqhlGNBZpiipIZYbLiMj4l0v6NVMQnG5w/8AKq4v0u3xGq+sywcsRAH/AIkTdy/qpACkMgkfxJNwD3T2/mjq/Hq2F4MtOpVBIVYNi/5xNckMQQHGxOPtA8iiUUiYVWL2fp2gxTq+mzuxHP2PB/V46W6kkN1uNmenAu0VhwbO/aHdfQqSkMS3tbvfj5iilqAi6pT9xFLEBzVJWkBdlDmGMqaEyFAsp8Mbg8PAGozpagChLdYHplsX+GgV8CFooyJZVvuf4f8AcEpWvYCSk8Nmwt8R5TJCpZIt5m9hFs+iUkNnkEf4jfwABUSTl2H5f6gihSliCPKbE5IPX2i2noN27+kfL8WiFIluUC/PVxy0ajWczJaSnlJB9TWgBcpJXlx1FoNl61uYKSCS+57Ds0UT0Jyww4a/wRGWHkxTOoWJESL06PUMCEuCARcYN4kU7RFpmmXpLSgkkqa5A69jGgodCQlKVqHmYW4TGen60stuSEjti2AQATe0EUvjYpDLQS/II/8AyzxO0VGesD6Y3YA9LcvGb1GhVNKdsu4upVgS/vmCNY1YVEvyiY3/AKbBr2Y5hFWzVzdiVLWClIAG037ljDIVsbUtImWp9yEqx1OLsOsAIoFTJm5S2Q9lEs4vh/aOdMokImOVXIa4IYm2DBE2jkhircsAkFvV2KRwINClc+sTKSUJS4UPVl//AHQtMo7QUuFcdCIIrJgUohIKUABgfU+CwFo8SohIBSpr/wAJuf1aAYGmTwop2hlmxAx7xdMoJiCCpW0G/WCkaWpQB2bSDza3bmO66YZZALqs55HUXjGRKbTfqsA4DglRyfZMOabQgiYJi1eSWdwFitRtwWEB6dqK5hSWSBgCyb8kni2IoqvEs1f7shwAoMnlsHD2zaFp7Y7a0h9q2pzVSLelQsS+5ncm1r+/EZ3S6RVTVIQEtLQd0w8bQX68sB8wNR1y5i/pOUynukOw9zn/ALjceANNSU1KZIcJIUoqNyz2HDMSbwJX62IMiQ0NPDMh5ZI5WfnEUy9EmzgyEh+HIHze5EaLQ9M/ZwlCpiVLSeE4ckMA+ch45ocbC5UH02mB7kFQYkPgcfkYupEbUFwlncbcHm7fnBVRLUo2IAb2Lvl4Sa3N2UyvUyR/C6cYb5bEX6KJO7C6hAmeYdLWZxmx5EY7XTBGieLF2TMSspLkEXVawBRY9XPUcw0E+k2/UWzEgDeDlRYAIOL2xHPKPaSaG0ZnQNGMxX1FgiWm/wD6iOA+YzXipImTZ6hbbMUWIDHjg594+l6nqKNpSSw2kMC1sHBfmPmyqQgFsF3N3+XP6aGpQGjc3Zn9M0YzCSlYShu5N7DyxpKfQkol7Qok9SP7DEWy5e5iobQmwaxJ6+3SLkVgFrn4/KMpNytFnhUJa+UmUl1iyizuwfhzA/7PKI2ttc2Buj4IwftDHXpCJ8spcjm3aM6ZWxBG87RwbH2Ba0XJUEztEAS60gHLg2MBq0FKgCgkEh2z8ARdpuulBYfvZR/hWH+Id0aZE4tKUJa7p2qs1n8pLjtn4g3WwUZOXSsdhcdrgu/IOY0WmBIYEM1nfluv9oXanLMospJKeAXYFuFCFUvVVpUl/MBwfd7HiDszNXWVUrAvu9W31D39vbrCvaFKUlDEcnDgvYx5I8QyCXWhSS7+Xi3UZi3T62RMWWSAouxPS99uB7waAhfS0CQoqUAR3ctbEVJpSC4T0YF7vawhrMnM4cXdlFmHQxRqE9MuUhi80+sqYhmsUjDYZw9uILQ1oNTWrYedAsLNj7iJGcVrE7+dX3P9jEhekfhrYxpZH1lHYlkuBcgs45J/V4Fq1GXMWg5SWLRofCWnbpaiCLqL/YZMX694clSHmKMvcu4Cn81r7U9Ym1/AqdyoWU8x5W1G7czqTi7sGBF7QGJc5muVE2YP9zxF9Or6hUDMCNiSoAuEmz59vzi1E6ZNAQHtcJRhRA4A+YZN1oZpN7CaBK1rTtTu/mV0Id+vS0CV6VGcwspQAJwm97friD9AmzJdQneGSXBBDEEh02Nx/qDdUqJZWQPUCzXBFtwI6xu7tJjPj8W0IJkhAG5KiS7FgMte7/lFf10kAF3STyfh4tqqZe87QC/As/W3B4hXPm7CRyORwYfJIYmqSQN6jmwHsbjnMDprFKAZI2ve2Wvn5gaRTqmWb5w4s0aTR6JDJEzyghQuHUoAubA2Jcd8H3LkwVYHKkOAV+hQdKU8Adsk/wCIvk6SU3e3m4Ysbub2tFrSwkGWUpW7FhgHgpcncejxN02YgpICEOQElPmUoD1KCQLCzl7dIDYUgSmoUEFKHuHAGT1UpRFhaNd4NUES/opUUlZJUvNgSAHBYuT39MZKdKXLCSCFAtYBW5OMu23Nj34MeyKpKyQVrYOEkAPwXUE5v1f3jIB9Vq50qiSmYreok+VQckqewdwGLGA5GsImVB8qUJXMMwpJS6ltYHbl2c93jCVOoMUpQtTKuoK81w2xLpsXADtzzmLqXV0Sv3gU6lcAkjm7l/MWB4IeA16QD6lUaur6qNsxJDpdJBKgCfMxSARkBjbyh4F8d6ogUjDaoKIDhXzZlPnvaPmk+vmrmBSZjIIKje6iBcEg5AYng/iBFVMxkoCztUEAjcfKCraBd2BO1QLNiMDqO9M12SkCYpwt2JdgLWcW8zJfy8faCajXVAJSle7d53UoF7ixSR147huYy0sK2JZbgqZbl34fcbEeUWAvBEymKv4paWO0ByBYkAAh7W4N2+Yk4paGsL1CtmbS23c77mDh7kXuHN460vUlLTdtzsxs/cf4gCpl7B9RPmSdwUxtYszsz/PDd4BnBS0PK9ycH45f/EK43son8NFVVQKFB2Va3Nu3SBaWeVJd0g9OnxxGNnT5iyFKWomw3XsMXI4vGiFItJS7FJHqAKVYzlj+EGum2FVIY1NemX6yz9n/ACzCyu1amZ33HoAX+XZosXRpPqB9+YzdVSATttyCePj/AD+MPx8nYWUaHlBRyJyTYpJ9JNj2IY9Y4n6YpbrcpW7PgkC24j/rEeirCVeQWFiMN/o9feCUanKKS6mURg+V8jBzhs8QyTszqiU+pLljZUJ3pIs9yGsz94tqdCkKH1pSwUv6cXfDnF/aAVaw+UMMdj7jpz9o8odZMvyoHlSrftbBfqP4XIgLYKdWeaj4Pmh1AZYt7/1YMRPhggp3OlTAnaxAxZ3zGt07WVzUcAg3u4bqCRHs0pIawv2A79AP9wzlQYwvIh/4hK3Qp0kEOpSS5NmAw49oUyZAUpYUbBRDhgC1sl+33jZkBRCiCWFu1s/q0ZmgKTULO/ypUopukYLEuGHEZOwuNCOfJSFEApt0U/4i0ewVX/RXMWq6dxJYG34x5GtG6sK2EHyqWk58qyB0wPj7QKqkJdSyVEAkkkk2vYx5VTFJZiCbHpx0PxzHaalSBgqC3e+OjW/TQFYjoYaPoi5p8wKXYhfAGGYC5b8o1+kaNLpknb5lH1LOTfFsB+O8AeEZ8yZL/eM4chst0LfP4Q8YgmxPtcn44iqVZQUKvGFalEh1FlKUNrC5Un+wHPeMpWzVqabdiEjcElie5APf8I0niaUqYZaQSBudSSkMBgkzBdJbgdHOIXaCqZOqwcypaSPKXSW9Ivm5fHERmuzsqnUaAiFlP7xJCWB6EOHB54vdsx7L0yWrYEIKivh83s/9P+DDLxMmYioLBRlq24dvTtYtZ7Et3hZUahNBWiSkpCUklSjtZLEE/wAPAbF4ZCNDEkJnoSiYN6GUpMrAIHp3vY4DjvAU6lqUOuZZPmV5RvY2DeYPwOuHMNPBlI6V+V1FQAU11WH8TXD94bavJKpakAF1WKr+W4ewuos8JJuxlFUYoTVCYDuSSDchkkfzeosFfbhoJRUzDuYqUCpTkZb0uvhFjy5O4ZjybTLbat0JCMDoHbcACH3EB+4e5iU+9ISEEfSLuQyVMUgqCjdsDgekcw6aom0W01TeYEpMxZTtIY7VDNgLuFNkN8R0jRW2rmFSFLJdLrwyWYpwTlyGxBErRF/UQtSgAoBRwpRVcbGAY3ucn5hlqFfKWopcgb9wBSu60jcx3llOx+FJ7xgGfXRy1DcAsqRdTEuLuSSUvuBfqBtzAaghmdwVOburi5LNjni8M65f1CCgL6eYHaVPcfULsSLtuZw/SKKejShKlKR5nJ23V5WYgEOE855+IwDimr1JUAFeUI3BKksVgA2Ci7FjZrW65sXXLQrcdm1SN+EhxuByDa74ueQximYRtKmAKVOGSkKSLlKi/qSFXP6YNM/cpLp8jq8xSkkkOSeB27D2jMwWjUiQFMRvIDh7FgCE9CwAzFc2eTtABCgCd4JLtdmfq9+H9moRTudyT5QWLAEi2CMKsHycQUJKtql2TYix8wZgonbkHP8A7e8A1Hc6ZuluhS3Xt3pJu9zvUkm5IbAbvFdLXo2hJJCxb0kg9/LxiPZdRtQSCrzOLAbSAcYtzgveBqtCd6mLYs1g7Myvn8e8BpPYV4llSuS6gmZ6hcbSBuzy1sfIFuYlBrkyWEyztXLFmIG5uyk/3eKJVGlTn/8AoqwBaxN9xcYb/uCESSw+rKQWLFkswtclJzfDRtDRyOajVZC5dlANa9j8g/2eM7TSVlalApbc93dVi5HwW+0MJE2l9KpKkn+jd09/7RfNopDEpmzUKZ9qg6G4c+Vv1mFT/g0o17FVbK5Gce4PU/i/aDaeZLqZGwgJmJf0i6jbzgDm104LWuIFmJUkpYeUpsSQd12cAXHQe3zBUjQJiEKnOGdx19+3P+odMShfSyyglJKUkAOCl0KvYkjAY+odsRdO0tSU7gpMuwcpmBSFAnBYuOOCIMqKcTJSVsyx/KxJF38ruOvbjMUAFKVedRAtZ0i5sO+IIfZZpNeqWRLIBCiLhQLFuGcKBt+EP0TQSbenpe/H67GM3p84Jmb5g8gGWv0HuYZy57E7Egu5F7tm3e32ibVsdOkINW1hU5ag6gkOnaDm9y2Fe3SK6SiUdu0bruWI9JAuxhrq9OJu2YEBN2Y2fpdPL/d+0BTpgCk3G8cJADdnGbjmKeifssmaSXNh/wDT+6hEi9KZpDvn+oD8I9gY+D9mWjT9soTJgfefIQ25R9T5G1usK0r+qQB5QCXUou3TAd4kSDLCFirZqNE1ZctpaZW8AXIISr3Y2689IdTNSKyEoTtdnJYKHZx8RIkNCTaG5IpPBdqFK0haTbdYKyQL3HfMDaTtkyiJbqUASEl7tZ3+zh4kSB7CtBFTTiagJUTkFuvUqLW9h94W11Ag2IKUMl0pCSks4uDd2JDg2d4kSA4pBTb2C1FeZJCpHlQWdDBh0LYBN3b+8Eo8TEpUVOhZ2gKTccC6Seg7xIkHqiabdhuo/TMsKWxCn2qO7BALMO+X/wARmhqslf7tIUL5ONzP5ctcMfd+sSJAraM3hMcUOopX9JCrq8r7gLKAzZJdgVEXFzbbFq5IK7IKCoqZz9R9oBJ8xAKrnPQF+I8iQXqwewKdrMpU6VLSlJ2qAACQLpN7lILEFT5zaKq0/XnKTuUwPma1t2C/rZ8sCzx7EhWxqFmpBAWkqUfpsSgsC7M9iHUX/mb/ACJKq5ZCvKVlIKnCgBh2KVILu9+6bdYkSDSsDeC/T9xG4o/dGygGBvfAN/L34hjKmLRb6aSVkusEBxtewZwdh7ZzEiQqeRWJTNQkkKBLOUsWuLnd25t/cxxLnOq4CBuLn1AsBuDFy5JHQX7RIkMlgLGczSUlBKlEEsAEtZNyHBFjYlwTa0FDwwsnyLUA24kK8u1gW2nt2jyJGYAT/i5aVfvF3cB/MSxAINuAfm8XSJGxZCPIkrJClBKiCCBYDN+S3zEiQ1C2aNOgBanVtKQ5cABe5TudzXdyfmFFdoKisBEwrlp/mLbXPKQPOe/5R7EiWkUBta05FOUAErKrv6WLv5bWH+Y4mLUs/wBCfMoHGCHBBB3ZuQYkSHoFnMupp0paYh2D2dT5DEKtYv8AeJUeIJWJaignkI4HFz+cSJGeDbKaZU0JUCoEKazYY57X6RYKtaFALLsOxO0uMm/4xIkLF2wtYLxqNOLBBPcgPEiRIvQ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48" name="AutoShape 4" descr="data:image/jpeg;base64,/9j/4AAQSkZJRgABAQAAAQABAAD/2wCEAAkGBhMSERQUExQWFRQWGBgYFxcYGBkaFxgaHBgXFxgXFxQXHCYeFxokGRcYHy8gJCcpLCwsFR4xNTAqNSYrLCkBCQoKDgwOGg8PGiwkHyQsLCwsLCwpLCksLCwsLCwpLCwsLCwsLCwsLCwsKSwsLCwsKSwsLCwsLCwsKSwsLCwpLP/AABEIALcBEwMBIgACEQEDEQH/xAAbAAACAwEBAQAAAAAAAAAAAAAEBQADBgIBB//EADwQAAECBQMCBQIDCAIABwEAAAECEQADBCExBRJBUWEGIjJxgRORobHwFCNCUmLB0eEV8QcWcoKSorJD/8QAGQEAAwEBAQAAAAAAAAAAAAAAAQIDAAQF/8QAIhEAAgICAgMAAwEAAAAAAAAAAAECESExAxIiQVEEE2Fx/9oADAMBAAIRAxEAPwBLL1ZCRmJ/5hQMXPaFdH4MmkBUxRA6Q+GkyJUstmJ0xrE2oeKFEeWFkvxEuCJukFaiQGBgyR4eSAHhBmD/APIqKHMIlVE1S/KDG3k6WjazCPU6SkYEMoZFszkmg3I84cxzT0iUnBjWyaFPMBahTJSbCN0EpnkmjSpPEe/sCBHlPNDZaOKipADvEpNplHGyyWgA5ixcxxYxmZ2qrUpkRbRaztLLh02xqoeJkOIrGlXcxfR1YVcYg9UwKxDM1UKjRJTxFU9YAsIPrpbCM3U1l2hhGXSpjnLQ3kaeSIzCSQpxD6m17Ym8KMmNafTgDFlXISA8IZniQ3YQona9NU4vAsIxNQFqKRHSKJaMGK/DyLucmHy0gwyWAC6QqbgmCZeio9SzeBNWrfpBxGdma/NmGzwjj9D2o0uprlIDBoRzK7+Uwum0k2ZcmG+i+HC7quIZKtCOVgcyQTcmKzUFBDXh94k0PbK3IcNGV02WVKucRmgpmo08lbFSYdS5CcNCykrwhkqHzDNE1JwYMRmwqVSjkRxUS0pjiq1DYmwhBO1hSlXsI0gqSGM8JIMJZWp7VsLXg+lV9QlsQFXaGSryQryLnZpZdWkgXiQhRp6wAHiQKkax/W62VDaLCFn1HIALwrq1f1QFKq5gX5Q8VsQ3f7GAiAKssmxhevW5mxlAwtl1cyYWEI4p6Nclhj6hnkiOKvVCiO6YMluYWakscxTp4idskneMki3ME/8AJhaH5hLLppWS0FfRf0Y/CFqtlEUqmqKu0GrSTLiS0IFioPHcqUHI3wroexLLnplvHNNRfVXcwTWaUlSnCgW4gSorDKIYGFVNmbwbWjpEy0ARciE+j6oZgDgiHG20PXsTuls8VSFftCHVdL2F2h9KrlvtlIKz249zgQQvw9Omj94QkdBc/eFabFUvbM1pdIhZzFOr0KtwCA8aqT4JQhTpWvI8rj5u0Er8OJ7hQ5u9s2xFFEV8hiJsn6afMIBRJUpTswjaah4KVMY/VOR/CDblmOYQ6l4aqpCSryzEJNyh3SHsSkgFmvZ25gtGUkwjSZN4az5VoQyagoQ7xEa4VECAngrRRq6yQQA8L9J02Zu8yLRp/wBrlAh2cxZqc76aQpItCKaDKDRdT0yGZovk05Se0JJOqbh5cwzoqyYU3ET5ZTvxFUbGOozAqWUtdowyaD6aiW5hpV68BMY2glM9EwZEZTl7ArQulr3ZEFUVGoq8pcRTWTkpSdsLtM15SCYzebHSvRp1pPIcQrrJMqYLGHukViZiSVNeMvrVIEzSUYPTEXu0J/pdpwKVgDEOKklItmEdJOUBaDv2px5oVIaz07zzHscMOsSE/Y/g3RfQWu0lJms8HU2nCWLCKVTXmOC8P6dim8LbHSQIJIbzCAqmqlS7hou1GoUxCRGM1WcrcxipKQ/HiBDwBqFYFYhNK9oeUaBt3KEUTbJFUmjG3cr7RXV1nCSwiVFTnpFNPI3mEbsYGmTC4IzBKphJAf3iytlBJAESXTFRcCEoNgP1yhRDmGdHXJ3J3h4kzQSbmKJtIpCgGJewa5J4DDMBo1G9o6OWpIUm0NqHRCpio+X8T/iB/BXhxSZaVznc3Sh8Czbh1z943tHp4yqKwj3wSlQrp6AJDAACPF0xh8uUkQLOkDiOl8dIlYiXTn3/AF7xEpL8GDKhTQGua14i2kGi5Mg5OPwgaqp1FQbbtZiCLm97+0e/tZEeCoJLklmxZv8AP/cDtF4s1NCHWvDiZh3FPXDBy1nIGB3EZSf4dAU2DH0yZNsMfr+8JNSowq4sYWaS0UhOtnzyvoFoUNrmLlLnEBKgWjRKlgZFxHqJwPERwdSV+yjQ6RIyGh4JSQ7QhVVXtAddrZTg3gPlob9YD4n0aYtboTC/TZE5LggxoNK18qLLDiLKyrSo+RoommrJSVCWRpC1OVFhBaNMljvF31upYdIG+sEkniMwLAd9NgybAQJUB7vFX/LC4ELqnUizAQKYW0HGUeDAVZqSkEJ6RRJrFNljA9Syu5goVsK/5tXaPYWhCRaJD4Aa+ikCWzmC6vXEISwN4SKlzZl2YRbOkhrBzEbSdF0rVouodVUtTNFOp6cpStzQIVFJ8uYITqKkWUXJ4i3rJFlVPTMoOLwTqqXSALRxP1BvSPMYqpakhYM05wIzeKBWRVMCk2LwXQLAuTaH02kRNGIqpvDAyVfEJdDdQaZqElRAAcw506iDbjaEVVo6ZU5Ja0aGR6XeM344MsPJYqUIY6JoqVzBMUlwk+Ud+vxA1KkLIEbbRNOsGGInHLpB5HQzoZHJholBI6RXKk7R3/X6+YuCnFo9Hjh1RySdnKqYf7hRWzFIJH/UNZ08pAGSeze78CFmqS1kP5dn8ViVAcbb3PZuntA5KrAIiuaSoE8PFSaVTOQzcR3SagQSlclYFmUwL7sKLkDGRcg2PSG8imSRl+Tn7xwTsshCZPWK9hHb/EPqiiGWhdOkWY/JjjcmmEBKvkdIoWn5H66wSpGfwipaYpDlzkVoT11Lm0ZupqFJO3l42NQh4zniahO0TE8WU3Q8/f8AOGk8leKVYZ7TS0bbF1Rn9X04g7nuTiCKGoYiGU+gRPYuQRiLx5Ivxkh3CSdpmapar6djF4qQo2MOF+EgoXMIKzQpksnaHHaLOFZJqV4O1TQ+Y8cbS5hUtSh6nEUqqomEcolpIJePE0jAkwvoELWWGIYqGwlJVuAhWw9XsGmzRxAe93aOiCo2w8W/QAZge8FAAmiQQuYx9JiQ4DQ1tWUrLGxiCuS4T1inVVAqYC0LgGY94EIKNfR5TvC0H1UwoWEpG4nEVfsKt25WT+EXy1AqCkhyIoqNY3KIPlaG5I0yaYZMmJQlyLwoq5u9YI4iys1FCkbYlLOQhIAG4wthNBSqKUJbMJajxKoT/wCkWjhWvAO6SC2IVyKIrJUqwJg7NdGpqNZQoyycQZNmgtsNoyailHDxfSasQRxAr0a8n0jwxRu3Un9f5j6RTICEslunzzGD8IqdcvqQSPfaY11TqBE1KU3JHpb8zkBnP3gfjVTl/ROTLGMtASlkubk3LnzEklz3McT6tSAAhIVcOMMHueMB/wAI9QS+H/z0iuprPIsgpCgSkPjdgPh88GOrsToKnpF3JIPGR7AQOqUVOCSBhwWcOXDcWIuL+zR0lYKAMWZu/b5jgB3ybg5LcY7QnJOzJFGm6OiQkpS5BJUxNnJcMmwDOBZsRYgKCiFKBO7AcsG9/K+f+4KVLCm4IweluP8AcD1M3yrUgBSmYFrvliwfF2Ec0hgiZJt2hfPpoY6fNCpYNmOGwQ+REnyxHDyIazOzqftAk2ReHk+UIWzUhIAADAWhINXkwsmy4W6lI3S1hsgwymLe0C1Y8tssYft2lgxg6enLsReGsiWRgQMQSA2YukTSm6sR2RjZ0uVDPcSLx0lEohiog+0K1TZkwsgExStH033G4jN2GgvUtAC/QtPyISVPhs/ypB/mSQ3ykxbL19Q9Ihfq9cpXW+TiMpAaKjTzJSwFBkv6hg+8d11GfMpAd45oqtSQQolQOLu3xDXT9SlFkrDA46Q1U7F7NqjMUClAsU25PSHH7OY0h0iSRuS0B0cqX9QJWTcsGgzheUKmJTRHpHkbFfhu9jaJCfrkbujPLpgpCj0EZ1SgTaHKdQT50DCuYAlUctKwCSN3JiwGHafNEpLkEkvGdq90xZLc4g/UK4BW1KnA5gZdFvWClX+YKQG8FCdPmZItDGkrUIAYeYZ5jmqmJ2solhwM/MLqechKiW+8ZxsCYxq6Yrmbj6c+8CTao7mGBaCJ85UyU6cJLfELChswI6oCDRMIGH7wHOWSe8WIWTYmwi6mnpSTuS5ghPoXhXW98tKgAhaGsMAjGeC0fRtIqZRKpqyEGYoMCbOAAW9zHw+hq5gUFIA2mxT1Hvwe8bTS9SKwMkpFxkpHVuneIVLibccpmeTf+LJpVJ2SCCqYditpukckjo1j7wtpEGjMhH1jMM1QcdWTly9vz/ICjr0m/PWPdYqVr+mRdlpdQAJCQ2XLFOeMkXEMuVSzoVL0bCQm1yFE/bswixFMBgnADP5bdBxC6TqG4uA3646CCEVo636QiAHJRFQkbSSlm9rvzeKk1QiGrHWMwHcte02BOC7vcm4Ylw2Wx06R3OmiA11HWBptaIhNWEsqJ1oWVc2OJtZ3gObOJBOAOSWA+THM4tjHKlhMCTFbgu4B2lhyAbPGa8ReOpcnyyWmzG9T/uxnger8IzFJ4mmCXOWpRMyYbqPNv7dI6uLh65YUrNLTrlqDcjMDL1lIWwlggd8xkU6nNuxtHcmvIGAD1EdaVFLs+h0+puguEo+YzupU0mUAdyyo39T/AOoz37XyST7mOFTissP+oFhoaMSndkcp7fETUNu1LAsRl4TLnGUvyqf8ouqK3cm3yOnf2jNXoW6O5Eh1AJPPVocKpUKT5vK1x/qM0CT2g+RMUQwPsekFS67DV6HdLMGwlCiSnPce3WB6+rV9ZKgfSHtwcwJM1YoZKgA3IHq94pVUFQKrAm3x3gN3oMcbNxI8ST9oYJUGz1jyMbKnzAAAbcZ/xHsG5A6xNHRfs6AWAsPUYRLVLqVkrmAXZIBa3WKNT1dKk/SQwTyevYQuoRe4Tb7/AO4rJomhjWeFWG5C9w6f7EBJ08p5guVUFCgUL2nlOR9oOTP+ollgXOU/4gbCIaot5QPcwKhB6PDmq0UZSpxHNLK2nbz1gAK9Lt5ThVvniO0URWSkJdsxfPRtL8RoNJYgsLm8LXkGxFI8PDlwYOn6AhKHDkgcw0TKCColQD9TAVRVbyEi7XLflFKwFChBbFouNQUrStK1JWnCkkgj7cQcqjQotg8dYVqGRyLRJpofDGn/AJun23FKu5SAT7lLPB9F45UlXnT5f6S7fBz94yE4kRQqbEqsFI+waV4skzbJmBxwXB/KHErVAoWWgtnzCPjlFTKQd0uYNwTcckkekDn3jV+ClrRJmIUjzb3cl3cDDdG68wZLqrJ0vRuRqPG5P/yb8XtA0pQQuYv6geYQSCoEOAzgDELv2cqz/qLUUt8RyS5g9Qyo1Rv4gRd/V+Fm6/aEM7xzTuoPMUUlmCWfuCYaVEl8C0Z2ooQ5CkhXuPyORGXKm8moA1T/AMRym0mSAW9S1bm9khh94ydZ4jqakj6sxSgP4QwT19IYH5jTan4clq/eIQTtHmQ92/mSeQBkZhYlEpI8iQD9/wA46+Pq1cUN1WxfOXK2guSodU/3hdUzyohxbgQwnU+5Q4eAaiTe94okrM5MoWs8R19NTO49uY5mSgA8GU1EZiHSRuwYZ4AgSWCS0XzJwSGT8xbTpAO2YSP11juroUhJvfiFeXkZOgSVIKi8FTJgR6Q556HtFKVkIDDEelTkPZ/zgZAWmUDg2PByIkpkkp5He0c1DgPHVPShRJ3MSLDl+kCrMnTLqipBYEOReLPqpA9IsX7v/LC3YsLv7RYavawTnqeD194aKpBcrZoRqx6hH9LC0SMkqeXzEhvIGBpL0e989OYf6doSUjcprx5JlJSjepXOf7QVJ1NJDhNupLP7CGSAKK+ilstQ8pTx1gSnmvDuZof11hZUwIx1hNPlS5a1p34LMMxrC0dTKzbbNo8p6oqLBieOo+IXpAUtg5J4Y/2h1K0+XTKBW5WQ7DIfB7RrFaBhWOratAPe4/CGM2nWUAh0dA4v27RRVrlq825zcYu3xAYSFqJSo2w5v9oVmCdTn75YSoOQcjIhdp9YETAlyx69YpmziVlnfkRfLlKUyizpjGGdTXXDFmhVNWrc/wCMdLr0uxS8eV8hSTcuVXAGR8CFpjtg6poJJu8GU+nADctbEX2bS4INgp2vjD5hxpfh1UtH1SlJUU7gFBTJbk2Z7/8AUKqhJYTZhuXf7Pz3tGeBdlUuUuZNHJN3HA6txG98G0GxKwblxf7tCvw7o4RLEwjzLD9wDfbGp8No9Z/qH5Ry8nJdxRqHUqmtHQpoJliO5Z3EhI3N04x8A3xmORxb0Fi+ZJhNWSWUY0y0jBcHuGaEOqhlGNBZpiipIZYbLiMj4l0v6NVMQnG5w/8AKq4v0u3xGq+sywcsRAH/AIkTdy/qpACkMgkfxJNwD3T2/mjq/Hq2F4MtOpVBIVYNi/5xNckMQQHGxOPtA8iiUUiYVWL2fp2gxTq+mzuxHP2PB/V46W6kkN1uNmenAu0VhwbO/aHdfQqSkMS3tbvfj5iilqAi6pT9xFLEBzVJWkBdlDmGMqaEyFAsp8Mbg8PAGozpagChLdYHplsX+GgV8CFooyJZVvuf4f8AcEpWvYCSk8Nmwt8R5TJCpZIt5m9hFs+iUkNnkEf4jfwABUSTl2H5f6gihSliCPKbE5IPX2i2noN27+kfL8WiFIluUC/PVxy0ajWczJaSnlJB9TWgBcpJXlx1FoNl61uYKSCS+57Ds0UT0Jyww4a/wRGWHkxTOoWJESL06PUMCEuCARcYN4kU7RFpmmXpLSgkkqa5A69jGgodCQlKVqHmYW4TGen60stuSEjti2AQATe0EUvjYpDLQS/II/8AyzxO0VGesD6Y3YA9LcvGb1GhVNKdsu4upVgS/vmCNY1YVEvyiY3/AKbBr2Y5hFWzVzdiVLWClIAG037ljDIVsbUtImWp9yEqx1OLsOsAIoFTJm5S2Q9lEs4vh/aOdMokImOVXIa4IYm2DBE2jkhircsAkFvV2KRwINClc+sTKSUJS4UPVl//AHQtMo7QUuFcdCIIrJgUohIKUABgfU+CwFo8SohIBSpr/wAJuf1aAYGmTwop2hlmxAx7xdMoJiCCpW0G/WCkaWpQB2bSDza3bmO66YZZALqs55HUXjGRKbTfqsA4DglRyfZMOabQgiYJi1eSWdwFitRtwWEB6dqK5hSWSBgCyb8kni2IoqvEs1f7shwAoMnlsHD2zaFp7Y7a0h9q2pzVSLelQsS+5ncm1r+/EZ3S6RVTVIQEtLQd0w8bQX68sB8wNR1y5i/pOUynukOw9zn/ALjceANNSU1KZIcJIUoqNyz2HDMSbwJX62IMiQ0NPDMh5ZI5WfnEUy9EmzgyEh+HIHze5EaLQ9M/ZwlCpiVLSeE4ckMA+ch45ocbC5UH02mB7kFQYkPgcfkYupEbUFwlncbcHm7fnBVRLUo2IAb2Lvl4Sa3N2UyvUyR/C6cYb5bEX6KJO7C6hAmeYdLWZxmx5EY7XTBGieLF2TMSspLkEXVawBRY9XPUcw0E+k2/UWzEgDeDlRYAIOL2xHPKPaSaG0ZnQNGMxX1FgiWm/wD6iOA+YzXipImTZ6hbbMUWIDHjg594+l6nqKNpSSw2kMC1sHBfmPmyqQgFsF3N3+XP6aGpQGjc3Zn9M0YzCSlYShu5N7DyxpKfQkol7Qok9SP7DEWy5e5iobQmwaxJ6+3SLkVgFrn4/KMpNytFnhUJa+UmUl1iyizuwfhzA/7PKI2ttc2Buj4IwftDHXpCJ8spcjm3aM6ZWxBG87RwbH2Ba0XJUEztEAS60gHLg2MBq0FKgCgkEh2z8ARdpuulBYfvZR/hWH+Id0aZE4tKUJa7p2qs1n8pLjtn4g3WwUZOXSsdhcdrgu/IOY0WmBIYEM1nfluv9oXanLMospJKeAXYFuFCFUvVVpUl/MBwfd7HiDszNXWVUrAvu9W31D39vbrCvaFKUlDEcnDgvYx5I8QyCXWhSS7+Xi3UZi3T62RMWWSAouxPS99uB7waAhfS0CQoqUAR3ctbEVJpSC4T0YF7vawhrMnM4cXdlFmHQxRqE9MuUhi80+sqYhmsUjDYZw9uILQ1oNTWrYedAsLNj7iJGcVrE7+dX3P9jEhekfhrYxpZH1lHYlkuBcgs45J/V4Fq1GXMWg5SWLRofCWnbpaiCLqL/YZMX694clSHmKMvcu4Cn81r7U9Ym1/AqdyoWU8x5W1G7czqTi7sGBF7QGJc5muVE2YP9zxF9Or6hUDMCNiSoAuEmz59vzi1E6ZNAQHtcJRhRA4A+YZN1oZpN7CaBK1rTtTu/mV0Id+vS0CV6VGcwspQAJwm97friD9AmzJdQneGSXBBDEEh02Nx/qDdUqJZWQPUCzXBFtwI6xu7tJjPj8W0IJkhAG5KiS7FgMte7/lFf10kAF3STyfh4tqqZe87QC/As/W3B4hXPm7CRyORwYfJIYmqSQN6jmwHsbjnMDprFKAZI2ve2Wvn5gaRTqmWb5w4s0aTR6JDJEzyghQuHUoAubA2Jcd8H3LkwVYHKkOAV+hQdKU8Adsk/wCIvk6SU3e3m4Ysbub2tFrSwkGWUpW7FhgHgpcncejxN02YgpICEOQElPmUoD1KCQLCzl7dIDYUgSmoUEFKHuHAGT1UpRFhaNd4NUES/opUUlZJUvNgSAHBYuT39MZKdKXLCSCFAtYBW5OMu23Nj34MeyKpKyQVrYOEkAPwXUE5v1f3jIB9Vq50qiSmYreok+VQckqewdwGLGA5GsImVB8qUJXMMwpJS6ltYHbl2c93jCVOoMUpQtTKuoK81w2xLpsXADtzzmLqXV0Sv3gU6lcAkjm7l/MWB4IeA16QD6lUaur6qNsxJDpdJBKgCfMxSARkBjbyh4F8d6ogUjDaoKIDhXzZlPnvaPmk+vmrmBSZjIIKje6iBcEg5AYng/iBFVMxkoCztUEAjcfKCraBd2BO1QLNiMDqO9M12SkCYpwt2JdgLWcW8zJfy8faCajXVAJSle7d53UoF7ixSR147huYy0sK2JZbgqZbl34fcbEeUWAvBEymKv4paWO0ByBYkAAh7W4N2+Yk4paGsL1CtmbS23c77mDh7kXuHN460vUlLTdtzsxs/cf4gCpl7B9RPmSdwUxtYszsz/PDd4BnBS0PK9ycH45f/EK43son8NFVVQKFB2Va3Nu3SBaWeVJd0g9OnxxGNnT5iyFKWomw3XsMXI4vGiFItJS7FJHqAKVYzlj+EGum2FVIY1NemX6yz9n/ACzCyu1amZ33HoAX+XZosXRpPqB9+YzdVSATttyCePj/AD+MPx8nYWUaHlBRyJyTYpJ9JNj2IY9Y4n6YpbrcpW7PgkC24j/rEeirCVeQWFiMN/o9feCUanKKS6mURg+V8jBzhs8QyTszqiU+pLljZUJ3pIs9yGsz94tqdCkKH1pSwUv6cXfDnF/aAVaw+UMMdj7jpz9o8odZMvyoHlSrftbBfqP4XIgLYKdWeaj4Pmh1AZYt7/1YMRPhggp3OlTAnaxAxZ3zGt07WVzUcAg3u4bqCRHs0pIawv2A79AP9wzlQYwvIh/4hK3Qp0kEOpSS5NmAw49oUyZAUpYUbBRDhgC1sl+33jZkBRCiCWFu1s/q0ZmgKTULO/ypUopukYLEuGHEZOwuNCOfJSFEApt0U/4i0ewVX/RXMWq6dxJYG34x5GtG6sK2EHyqWk58qyB0wPj7QKqkJdSyVEAkkkk2vYx5VTFJZiCbHpx0PxzHaalSBgqC3e+OjW/TQFYjoYaPoi5p8wKXYhfAGGYC5b8o1+kaNLpknb5lH1LOTfFsB+O8AeEZ8yZL/eM4chst0LfP4Q8YgmxPtcn44iqVZQUKvGFalEh1FlKUNrC5Un+wHPeMpWzVqabdiEjcElie5APf8I0niaUqYZaQSBudSSkMBgkzBdJbgdHOIXaCqZOqwcypaSPKXSW9Ivm5fHERmuzsqnUaAiFlP7xJCWB6EOHB54vdsx7L0yWrYEIKivh83s/9P+DDLxMmYioLBRlq24dvTtYtZ7Et3hZUahNBWiSkpCUklSjtZLEE/wAPAbF4ZCNDEkJnoSiYN6GUpMrAIHp3vY4DjvAU6lqUOuZZPmV5RvY2DeYPwOuHMNPBlI6V+V1FQAU11WH8TXD94bavJKpakAF1WKr+W4ewuos8JJuxlFUYoTVCYDuSSDchkkfzeosFfbhoJRUzDuYqUCpTkZb0uvhFjy5O4ZjybTLbat0JCMDoHbcACH3EB+4e5iU+9ISEEfSLuQyVMUgqCjdsDgekcw6aom0W01TeYEpMxZTtIY7VDNgLuFNkN8R0jRW2rmFSFLJdLrwyWYpwTlyGxBErRF/UQtSgAoBRwpRVcbGAY3ucn5hlqFfKWopcgb9wBSu60jcx3llOx+FJ7xgGfXRy1DcAsqRdTEuLuSSUvuBfqBtzAaghmdwVOburi5LNjni8M65f1CCgL6eYHaVPcfULsSLtuZw/SKKejShKlKR5nJ23V5WYgEOE855+IwDimr1JUAFeUI3BKksVgA2Ci7FjZrW65sXXLQrcdm1SN+EhxuByDa74ueQximYRtKmAKVOGSkKSLlKi/qSFXP6YNM/cpLp8jq8xSkkkOSeB27D2jMwWjUiQFMRvIDh7FgCE9CwAzFc2eTtABCgCd4JLtdmfq9+H9moRTudyT5QWLAEi2CMKsHycQUJKtql2TYix8wZgonbkHP8A7e8A1Hc6ZuluhS3Xt3pJu9zvUkm5IbAbvFdLXo2hJJCxb0kg9/LxiPZdRtQSCrzOLAbSAcYtzgveBqtCd6mLYs1g7Myvn8e8BpPYV4llSuS6gmZ6hcbSBuzy1sfIFuYlBrkyWEyztXLFmIG5uyk/3eKJVGlTn/8AoqwBaxN9xcYb/uCESSw+rKQWLFkswtclJzfDRtDRyOajVZC5dlANa9j8g/2eM7TSVlalApbc93dVi5HwW+0MJE2l9KpKkn+jd09/7RfNopDEpmzUKZ9qg6G4c+Vv1mFT/g0o17FVbK5Gce4PU/i/aDaeZLqZGwgJmJf0i6jbzgDm104LWuIFmJUkpYeUpsSQd12cAXHQe3zBUjQJiEKnOGdx19+3P+odMShfSyyglJKUkAOCl0KvYkjAY+odsRdO0tSU7gpMuwcpmBSFAnBYuOOCIMqKcTJSVsyx/KxJF38ruOvbjMUAFKVedRAtZ0i5sO+IIfZZpNeqWRLIBCiLhQLFuGcKBt+EP0TQSbenpe/H67GM3p84Jmb5g8gGWv0HuYZy57E7Egu5F7tm3e32ibVsdOkINW1hU5ag6gkOnaDm9y2Fe3SK6SiUdu0bruWI9JAuxhrq9OJu2YEBN2Y2fpdPL/d+0BTpgCk3G8cJADdnGbjmKeifssmaSXNh/wDT+6hEi9KZpDvn+oD8I9gY+D9mWjT9soTJgfefIQ25R9T5G1usK0r+qQB5QCXUou3TAd4kSDLCFirZqNE1ZctpaZW8AXIISr3Y2689IdTNSKyEoTtdnJYKHZx8RIkNCTaG5IpPBdqFK0haTbdYKyQL3HfMDaTtkyiJbqUASEl7tZ3+zh4kSB7CtBFTTiagJUTkFuvUqLW9h94W11Ag2IKUMl0pCSks4uDd2JDg2d4kSA4pBTb2C1FeZJCpHlQWdDBh0LYBN3b+8Eo8TEpUVOhZ2gKTccC6Seg7xIkHqiabdhuo/TMsKWxCn2qO7BALMO+X/wARmhqslf7tIUL5ONzP5ctcMfd+sSJAraM3hMcUOopX9JCrq8r7gLKAzZJdgVEXFzbbFq5IK7IKCoqZz9R9oBJ8xAKrnPQF+I8iQXqwewKdrMpU6VLSlJ2qAACQLpN7lILEFT5zaKq0/XnKTuUwPma1t2C/rZ8sCzx7EhWxqFmpBAWkqUfpsSgsC7M9iHUX/mb/ACJKq5ZCvKVlIKnCgBh2KVILu9+6bdYkSDSsDeC/T9xG4o/dGygGBvfAN/L34hjKmLRb6aSVkusEBxtewZwdh7ZzEiQqeRWJTNQkkKBLOUsWuLnd25t/cxxLnOq4CBuLn1AsBuDFy5JHQX7RIkMlgLGczSUlBKlEEsAEtZNyHBFjYlwTa0FDwwsnyLUA24kK8u1gW2nt2jyJGYAT/i5aVfvF3cB/MSxAINuAfm8XSJGxZCPIkrJClBKiCCBYDN+S3zEiQ1C2aNOgBanVtKQ5cABe5TudzXdyfmFFdoKisBEwrlp/mLbXPKQPOe/5R7EiWkUBta05FOUAErKrv6WLv5bWH+Y4mLUs/wBCfMoHGCHBBB3ZuQYkSHoFnMupp0paYh2D2dT5DEKtYv8AeJUeIJWJaignkI4HFz+cSJGeDbKaZU0JUCoEKazYY57X6RYKtaFALLsOxO0uMm/4xIkLF2wtYLxqNOLBBPcgPEiRIvQ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0" name="AutoShape 6" descr="data:image/jpeg;base64,/9j/4AAQSkZJRgABAQAAAQABAAD/2wCEAAkGBhMSERQUExQWFRQWGBgYFxcYGBkaFxgaHBgXFxgXFxQXHCYeFxokGRcYHy8gJCcpLCwsFR4xNTAqNSYrLCkBCQoKDgwOGg8PGiwkHyQsLCwsLCwpLCksLCwsLCwpLCwsLCwsLCwsLCwsKSwsLCwsKSwsLCwsLCwsKSwsLCwpLP/AABEIALcBEwMBIgACEQEDEQH/xAAbAAACAwEBAQAAAAAAAAAAAAAEBQADBgIBB//EADwQAAECBQMCBQIDCAIABwEAAAECEQADBCExBRJBUWEGIjJxgRORobHwFCNCUmLB0eEV8QcWcoKSorJD/8QAGQEAAwEBAQAAAAAAAAAAAAAAAQIDAAQF/8QAIhEAAgICAgMAAwEAAAAAAAAAAAECESExAxIiQVEEE2Fx/9oADAMBAAIRAxEAPwBLL1ZCRmJ/5hQMXPaFdH4MmkBUxRA6Q+GkyJUstmJ0xrE2oeKFEeWFkvxEuCJukFaiQGBgyR4eSAHhBmD/APIqKHMIlVE1S/KDG3k6WjazCPU6SkYEMoZFszkmg3I84cxzT0iUnBjWyaFPMBahTJSbCN0EpnkmjSpPEe/sCBHlPNDZaOKipADvEpNplHGyyWgA5ixcxxYxmZ2qrUpkRbRaztLLh02xqoeJkOIrGlXcxfR1YVcYg9UwKxDM1UKjRJTxFU9YAsIPrpbCM3U1l2hhGXSpjnLQ3kaeSIzCSQpxD6m17Ym8KMmNafTgDFlXISA8IZniQ3YQona9NU4vAsIxNQFqKRHSKJaMGK/DyLucmHy0gwyWAC6QqbgmCZeio9SzeBNWrfpBxGdma/NmGzwjj9D2o0uprlIDBoRzK7+Uwum0k2ZcmG+i+HC7quIZKtCOVgcyQTcmKzUFBDXh94k0PbK3IcNGV02WVKucRmgpmo08lbFSYdS5CcNCykrwhkqHzDNE1JwYMRmwqVSjkRxUS0pjiq1DYmwhBO1hSlXsI0gqSGM8JIMJZWp7VsLXg+lV9QlsQFXaGSryQryLnZpZdWkgXiQhRp6wAHiQKkax/W62VDaLCFn1HIALwrq1f1QFKq5gX5Q8VsQ3f7GAiAKssmxhevW5mxlAwtl1cyYWEI4p6Nclhj6hnkiOKvVCiO6YMluYWakscxTp4idskneMki3ME/8AJhaH5hLLppWS0FfRf0Y/CFqtlEUqmqKu0GrSTLiS0IFioPHcqUHI3wroexLLnplvHNNRfVXcwTWaUlSnCgW4gSorDKIYGFVNmbwbWjpEy0ARciE+j6oZgDgiHG20PXsTuls8VSFftCHVdL2F2h9KrlvtlIKz249zgQQvw9Omj94QkdBc/eFabFUvbM1pdIhZzFOr0KtwCA8aqT4JQhTpWvI8rj5u0Er8OJ7hQ5u9s2xFFEV8hiJsn6afMIBRJUpTswjaah4KVMY/VOR/CDblmOYQ6l4aqpCSryzEJNyh3SHsSkgFmvZ25gtGUkwjSZN4az5VoQyagoQ7xEa4VECAngrRRq6yQQA8L9J02Zu8yLRp/wBrlAh2cxZqc76aQpItCKaDKDRdT0yGZovk05Se0JJOqbh5cwzoqyYU3ET5ZTvxFUbGOozAqWUtdowyaD6aiW5hpV68BMY2glM9EwZEZTl7ArQulr3ZEFUVGoq8pcRTWTkpSdsLtM15SCYzebHSvRp1pPIcQrrJMqYLGHukViZiSVNeMvrVIEzSUYPTEXu0J/pdpwKVgDEOKklItmEdJOUBaDv2px5oVIaz07zzHscMOsSE/Y/g3RfQWu0lJms8HU2nCWLCKVTXmOC8P6dim8LbHSQIJIbzCAqmqlS7hou1GoUxCRGM1WcrcxipKQ/HiBDwBqFYFYhNK9oeUaBt3KEUTbJFUmjG3cr7RXV1nCSwiVFTnpFNPI3mEbsYGmTC4IzBKphJAf3iytlBJAESXTFRcCEoNgP1yhRDmGdHXJ3J3h4kzQSbmKJtIpCgGJewa5J4DDMBo1G9o6OWpIUm0NqHRCpio+X8T/iB/BXhxSZaVznc3Sh8Czbh1z943tHp4yqKwj3wSlQrp6AJDAACPF0xh8uUkQLOkDiOl8dIlYiXTn3/AF7xEpL8GDKhTQGua14i2kGi5Mg5OPwgaqp1FQbbtZiCLm97+0e/tZEeCoJLklmxZv8AP/cDtF4s1NCHWvDiZh3FPXDBy1nIGB3EZSf4dAU2DH0yZNsMfr+8JNSowq4sYWaS0UhOtnzyvoFoUNrmLlLnEBKgWjRKlgZFxHqJwPERwdSV+yjQ6RIyGh4JSQ7QhVVXtAddrZTg3gPlob9YD4n0aYtboTC/TZE5LggxoNK18qLLDiLKyrSo+RoommrJSVCWRpC1OVFhBaNMljvF31upYdIG+sEkniMwLAd9NgybAQJUB7vFX/LC4ELqnUizAQKYW0HGUeDAVZqSkEJ6RRJrFNljA9Syu5goVsK/5tXaPYWhCRaJD4Aa+ikCWzmC6vXEISwN4SKlzZl2YRbOkhrBzEbSdF0rVouodVUtTNFOp6cpStzQIVFJ8uYITqKkWUXJ4i3rJFlVPTMoOLwTqqXSALRxP1BvSPMYqpakhYM05wIzeKBWRVMCk2LwXQLAuTaH02kRNGIqpvDAyVfEJdDdQaZqElRAAcw506iDbjaEVVo6ZU5Ja0aGR6XeM344MsPJYqUIY6JoqVzBMUlwk+Ud+vxA1KkLIEbbRNOsGGInHLpB5HQzoZHJholBI6RXKk7R3/X6+YuCnFo9Hjh1RySdnKqYf7hRWzFIJH/UNZ08pAGSeze78CFmqS1kP5dn8ViVAcbb3PZuntA5KrAIiuaSoE8PFSaVTOQzcR3SagQSlclYFmUwL7sKLkDGRcg2PSG8imSRl+Tn7xwTsshCZPWK9hHb/EPqiiGWhdOkWY/JjjcmmEBKvkdIoWn5H66wSpGfwipaYpDlzkVoT11Lm0ZupqFJO3l42NQh4zniahO0TE8WU3Q8/f8AOGk8leKVYZ7TS0bbF1Rn9X04g7nuTiCKGoYiGU+gRPYuQRiLx5Ivxkh3CSdpmapar6djF4qQo2MOF+EgoXMIKzQpksnaHHaLOFZJqV4O1TQ+Y8cbS5hUtSh6nEUqqomEcolpIJePE0jAkwvoELWWGIYqGwlJVuAhWw9XsGmzRxAe93aOiCo2w8W/QAZge8FAAmiQQuYx9JiQ4DQ1tWUrLGxiCuS4T1inVVAqYC0LgGY94EIKNfR5TvC0H1UwoWEpG4nEVfsKt25WT+EXy1AqCkhyIoqNY3KIPlaG5I0yaYZMmJQlyLwoq5u9YI4iys1FCkbYlLOQhIAG4wthNBSqKUJbMJajxKoT/wCkWjhWvAO6SC2IVyKIrJUqwJg7NdGpqNZQoyycQZNmgtsNoyailHDxfSasQRxAr0a8n0jwxRu3Un9f5j6RTICEslunzzGD8IqdcvqQSPfaY11TqBE1KU3JHpb8zkBnP3gfjVTl/ROTLGMtASlkubk3LnzEklz3McT6tSAAhIVcOMMHueMB/wAI9QS+H/z0iuprPIsgpCgSkPjdgPh88GOrsToKnpF3JIPGR7AQOqUVOCSBhwWcOXDcWIuL+zR0lYKAMWZu/b5jgB3ybg5LcY7QnJOzJFGm6OiQkpS5BJUxNnJcMmwDOBZsRYgKCiFKBO7AcsG9/K+f+4KVLCm4IweluP8AcD1M3yrUgBSmYFrvliwfF2Ec0hgiZJt2hfPpoY6fNCpYNmOGwQ+REnyxHDyIazOzqftAk2ReHk+UIWzUhIAADAWhINXkwsmy4W6lI3S1hsgwymLe0C1Y8tssYft2lgxg6enLsReGsiWRgQMQSA2YukTSm6sR2RjZ0uVDPcSLx0lEohiog+0K1TZkwsgExStH033G4jN2GgvUtAC/QtPyISVPhs/ypB/mSQ3ykxbL19Q9Ihfq9cpXW+TiMpAaKjTzJSwFBkv6hg+8d11GfMpAd45oqtSQQolQOLu3xDXT9SlFkrDA46Q1U7F7NqjMUClAsU25PSHH7OY0h0iSRuS0B0cqX9QJWTcsGgzheUKmJTRHpHkbFfhu9jaJCfrkbujPLpgpCj0EZ1SgTaHKdQT50DCuYAlUctKwCSN3JiwGHafNEpLkEkvGdq90xZLc4g/UK4BW1KnA5gZdFvWClX+YKQG8FCdPmZItDGkrUIAYeYZ5jmqmJ2solhwM/MLqechKiW+8ZxsCYxq6Yrmbj6c+8CTao7mGBaCJ85UyU6cJLfELChswI6oCDRMIGH7wHOWSe8WIWTYmwi6mnpSTuS5ghPoXhXW98tKgAhaGsMAjGeC0fRtIqZRKpqyEGYoMCbOAAW9zHw+hq5gUFIA2mxT1Hvwe8bTS9SKwMkpFxkpHVuneIVLibccpmeTf+LJpVJ2SCCqYditpukckjo1j7wtpEGjMhH1jMM1QcdWTly9vz/ICjr0m/PWPdYqVr+mRdlpdQAJCQ2XLFOeMkXEMuVSzoVL0bCQm1yFE/bswixFMBgnADP5bdBxC6TqG4uA3646CCEVo636QiAHJRFQkbSSlm9rvzeKk1QiGrHWMwHcte02BOC7vcm4Ylw2Wx06R3OmiA11HWBptaIhNWEsqJ1oWVc2OJtZ3gObOJBOAOSWA+THM4tjHKlhMCTFbgu4B2lhyAbPGa8ReOpcnyyWmzG9T/uxnger8IzFJ4mmCXOWpRMyYbqPNv7dI6uLh65YUrNLTrlqDcjMDL1lIWwlggd8xkU6nNuxtHcmvIGAD1EdaVFLs+h0+puguEo+YzupU0mUAdyyo39T/AOoz37XyST7mOFTissP+oFhoaMSndkcp7fETUNu1LAsRl4TLnGUvyqf8ouqK3cm3yOnf2jNXoW6O5Eh1AJPPVocKpUKT5vK1x/qM0CT2g+RMUQwPsekFS67DV6HdLMGwlCiSnPce3WB6+rV9ZKgfSHtwcwJM1YoZKgA3IHq94pVUFQKrAm3x3gN3oMcbNxI8ST9oYJUGz1jyMbKnzAAAbcZ/xHsG5A6xNHRfs6AWAsPUYRLVLqVkrmAXZIBa3WKNT1dKk/SQwTyevYQuoRe4Tb7/AO4rJomhjWeFWG5C9w6f7EBJ08p5guVUFCgUL2nlOR9oOTP+ollgXOU/4gbCIaot5QPcwKhB6PDmq0UZSpxHNLK2nbz1gAK9Lt5ThVvniO0URWSkJdsxfPRtL8RoNJYgsLm8LXkGxFI8PDlwYOn6AhKHDkgcw0TKCColQD9TAVRVbyEi7XLflFKwFChBbFouNQUrStK1JWnCkkgj7cQcqjQotg8dYVqGRyLRJpofDGn/AJun23FKu5SAT7lLPB9F45UlXnT5f6S7fBz94yE4kRQqbEqsFI+waV4skzbJmBxwXB/KHErVAoWWgtnzCPjlFTKQd0uYNwTcckkekDn3jV+ClrRJmIUjzb3cl3cDDdG68wZLqrJ0vRuRqPG5P/yb8XtA0pQQuYv6geYQSCoEOAzgDELv2cqz/qLUUt8RyS5g9Qyo1Rv4gRd/V+Fm6/aEM7xzTuoPMUUlmCWfuCYaVEl8C0Z2ooQ5CkhXuPyORGXKm8moA1T/AMRym0mSAW9S1bm9khh94ydZ4jqakj6sxSgP4QwT19IYH5jTan4clq/eIQTtHmQ92/mSeQBkZhYlEpI8iQD9/wA46+Pq1cUN1WxfOXK2guSodU/3hdUzyohxbgQwnU+5Q4eAaiTe94okrM5MoWs8R19NTO49uY5mSgA8GU1EZiHSRuwYZ4AgSWCS0XzJwSGT8xbTpAO2YSP11juroUhJvfiFeXkZOgSVIKi8FTJgR6Q556HtFKVkIDDEelTkPZ/zgZAWmUDg2PByIkpkkp5He0c1DgPHVPShRJ3MSLDl+kCrMnTLqipBYEOReLPqpA9IsX7v/LC3YsLv7RYavawTnqeD194aKpBcrZoRqx6hH9LC0SMkqeXzEhvIGBpL0e989OYf6doSUjcprx5JlJSjepXOf7QVJ1NJDhNupLP7CGSAKK+ilstQ8pTx1gSnmvDuZof11hZUwIx1hNPlS5a1p34LMMxrC0dTKzbbNo8p6oqLBieOo+IXpAUtg5J4Y/2h1K0+XTKBW5WQ7DIfB7RrFaBhWOratAPe4/CGM2nWUAh0dA4v27RRVrlq825zcYu3xAYSFqJSo2w5v9oVmCdTn75YSoOQcjIhdp9YETAlyx69YpmziVlnfkRfLlKUyizpjGGdTXXDFmhVNWrc/wCMdLr0uxS8eV8hSTcuVXAGR8CFpjtg6poJJu8GU+nADctbEX2bS4INgp2vjD5hxpfh1UtH1SlJUU7gFBTJbk2Z7/8AUKqhJYTZhuXf7Pz3tGeBdlUuUuZNHJN3HA6txG98G0GxKwblxf7tCvw7o4RLEwjzLD9wDfbGp8No9Z/qH5Ry8nJdxRqHUqmtHQpoJliO5Z3EhI3N04x8A3xmORxb0Fi+ZJhNWSWUY0y0jBcHuGaEOqhlGNBZpiipIZYbLiMj4l0v6NVMQnG5w/8AKq4v0u3xGq+sywcsRAH/AIkTdy/qpACkMgkfxJNwD3T2/mjq/Hq2F4MtOpVBIVYNi/5xNckMQQHGxOPtA8iiUUiYVWL2fp2gxTq+mzuxHP2PB/V46W6kkN1uNmenAu0VhwbO/aHdfQqSkMS3tbvfj5iilqAi6pT9xFLEBzVJWkBdlDmGMqaEyFAsp8Mbg8PAGozpagChLdYHplsX+GgV8CFooyJZVvuf4f8AcEpWvYCSk8Nmwt8R5TJCpZIt5m9hFs+iUkNnkEf4jfwABUSTl2H5f6gihSliCPKbE5IPX2i2noN27+kfL8WiFIluUC/PVxy0ajWczJaSnlJB9TWgBcpJXlx1FoNl61uYKSCS+57Ds0UT0Jyww4a/wRGWHkxTOoWJESL06PUMCEuCARcYN4kU7RFpmmXpLSgkkqa5A69jGgodCQlKVqHmYW4TGen60stuSEjti2AQATe0EUvjYpDLQS/II/8AyzxO0VGesD6Y3YA9LcvGb1GhVNKdsu4upVgS/vmCNY1YVEvyiY3/AKbBr2Y5hFWzVzdiVLWClIAG037ljDIVsbUtImWp9yEqx1OLsOsAIoFTJm5S2Q9lEs4vh/aOdMokImOVXIa4IYm2DBE2jkhircsAkFvV2KRwINClc+sTKSUJS4UPVl//AHQtMo7QUuFcdCIIrJgUohIKUABgfU+CwFo8SohIBSpr/wAJuf1aAYGmTwop2hlmxAx7xdMoJiCCpW0G/WCkaWpQB2bSDza3bmO66YZZALqs55HUXjGRKbTfqsA4DglRyfZMOabQgiYJi1eSWdwFitRtwWEB6dqK5hSWSBgCyb8kni2IoqvEs1f7shwAoMnlsHD2zaFp7Y7a0h9q2pzVSLelQsS+5ncm1r+/EZ3S6RVTVIQEtLQd0w8bQX68sB8wNR1y5i/pOUynukOw9zn/ALjceANNSU1KZIcJIUoqNyz2HDMSbwJX62IMiQ0NPDMh5ZI5WfnEUy9EmzgyEh+HIHze5EaLQ9M/ZwlCpiVLSeE4ckMA+ch45ocbC5UH02mB7kFQYkPgcfkYupEbUFwlncbcHm7fnBVRLUo2IAb2Lvl4Sa3N2UyvUyR/C6cYb5bEX6KJO7C6hAmeYdLWZxmx5EY7XTBGieLF2TMSspLkEXVawBRY9XPUcw0E+k2/UWzEgDeDlRYAIOL2xHPKPaSaG0ZnQNGMxX1FgiWm/wD6iOA+YzXipImTZ6hbbMUWIDHjg594+l6nqKNpSSw2kMC1sHBfmPmyqQgFsF3N3+XP6aGpQGjc3Zn9M0YzCSlYShu5N7DyxpKfQkol7Qok9SP7DEWy5e5iobQmwaxJ6+3SLkVgFrn4/KMpNytFnhUJa+UmUl1iyizuwfhzA/7PKI2ttc2Buj4IwftDHXpCJ8spcjm3aM6ZWxBG87RwbH2Ba0XJUEztEAS60gHLg2MBq0FKgCgkEh2z8ARdpuulBYfvZR/hWH+Id0aZE4tKUJa7p2qs1n8pLjtn4g3WwUZOXSsdhcdrgu/IOY0WmBIYEM1nfluv9oXanLMospJKeAXYFuFCFUvVVpUl/MBwfd7HiDszNXWVUrAvu9W31D39vbrCvaFKUlDEcnDgvYx5I8QyCXWhSS7+Xi3UZi3T62RMWWSAouxPS99uB7waAhfS0CQoqUAR3ctbEVJpSC4T0YF7vawhrMnM4cXdlFmHQxRqE9MuUhi80+sqYhmsUjDYZw9uILQ1oNTWrYedAsLNj7iJGcVrE7+dX3P9jEhekfhrYxpZH1lHYlkuBcgs45J/V4Fq1GXMWg5SWLRofCWnbpaiCLqL/YZMX694clSHmKMvcu4Cn81r7U9Ym1/AqdyoWU8x5W1G7czqTi7sGBF7QGJc5muVE2YP9zxF9Or6hUDMCNiSoAuEmz59vzi1E6ZNAQHtcJRhRA4A+YZN1oZpN7CaBK1rTtTu/mV0Id+vS0CV6VGcwspQAJwm97friD9AmzJdQneGSXBBDEEh02Nx/qDdUqJZWQPUCzXBFtwI6xu7tJjPj8W0IJkhAG5KiS7FgMte7/lFf10kAF3STyfh4tqqZe87QC/As/W3B4hXPm7CRyORwYfJIYmqSQN6jmwHsbjnMDprFKAZI2ve2Wvn5gaRTqmWb5w4s0aTR6JDJEzyghQuHUoAubA2Jcd8H3LkwVYHKkOAV+hQdKU8Adsk/wCIvk6SU3e3m4Ysbub2tFrSwkGWUpW7FhgHgpcncejxN02YgpICEOQElPmUoD1KCQLCzl7dIDYUgSmoUEFKHuHAGT1UpRFhaNd4NUES/opUUlZJUvNgSAHBYuT39MZKdKXLCSCFAtYBW5OMu23Nj34MeyKpKyQVrYOEkAPwXUE5v1f3jIB9Vq50qiSmYreok+VQckqewdwGLGA5GsImVB8qUJXMMwpJS6ltYHbl2c93jCVOoMUpQtTKuoK81w2xLpsXADtzzmLqXV0Sv3gU6lcAkjm7l/MWB4IeA16QD6lUaur6qNsxJDpdJBKgCfMxSARkBjbyh4F8d6ogUjDaoKIDhXzZlPnvaPmk+vmrmBSZjIIKje6iBcEg5AYng/iBFVMxkoCztUEAjcfKCraBd2BO1QLNiMDqO9M12SkCYpwt2JdgLWcW8zJfy8faCajXVAJSle7d53UoF7ixSR147huYy0sK2JZbgqZbl34fcbEeUWAvBEymKv4paWO0ByBYkAAh7W4N2+Yk4paGsL1CtmbS23c77mDh7kXuHN460vUlLTdtzsxs/cf4gCpl7B9RPmSdwUxtYszsz/PDd4BnBS0PK9ycH45f/EK43son8NFVVQKFB2Va3Nu3SBaWeVJd0g9OnxxGNnT5iyFKWomw3XsMXI4vGiFItJS7FJHqAKVYzlj+EGum2FVIY1NemX6yz9n/ACzCyu1amZ33HoAX+XZosXRpPqB9+YzdVSATttyCePj/AD+MPx8nYWUaHlBRyJyTYpJ9JNj2IY9Y4n6YpbrcpW7PgkC24j/rEeirCVeQWFiMN/o9feCUanKKS6mURg+V8jBzhs8QyTszqiU+pLljZUJ3pIs9yGsz94tqdCkKH1pSwUv6cXfDnF/aAVaw+UMMdj7jpz9o8odZMvyoHlSrftbBfqP4XIgLYKdWeaj4Pmh1AZYt7/1YMRPhggp3OlTAnaxAxZ3zGt07WVzUcAg3u4bqCRHs0pIawv2A79AP9wzlQYwvIh/4hK3Qp0kEOpSS5NmAw49oUyZAUpYUbBRDhgC1sl+33jZkBRCiCWFu1s/q0ZmgKTULO/ypUopukYLEuGHEZOwuNCOfJSFEApt0U/4i0ewVX/RXMWq6dxJYG34x5GtG6sK2EHyqWk58qyB0wPj7QKqkJdSyVEAkkkk2vYx5VTFJZiCbHpx0PxzHaalSBgqC3e+OjW/TQFYjoYaPoi5p8wKXYhfAGGYC5b8o1+kaNLpknb5lH1LOTfFsB+O8AeEZ8yZL/eM4chst0LfP4Q8YgmxPtcn44iqVZQUKvGFalEh1FlKUNrC5Un+wHPeMpWzVqabdiEjcElie5APf8I0niaUqYZaQSBudSSkMBgkzBdJbgdHOIXaCqZOqwcypaSPKXSW9Ivm5fHERmuzsqnUaAiFlP7xJCWB6EOHB54vdsx7L0yWrYEIKivh83s/9P+DDLxMmYioLBRlq24dvTtYtZ7Et3hZUahNBWiSkpCUklSjtZLEE/wAPAbF4ZCNDEkJnoSiYN6GUpMrAIHp3vY4DjvAU6lqUOuZZPmV5RvY2DeYPwOuHMNPBlI6V+V1FQAU11WH8TXD94bavJKpakAF1WKr+W4ewuos8JJuxlFUYoTVCYDuSSDchkkfzeosFfbhoJRUzDuYqUCpTkZb0uvhFjy5O4ZjybTLbat0JCMDoHbcACH3EB+4e5iU+9ISEEfSLuQyVMUgqCjdsDgekcw6aom0W01TeYEpMxZTtIY7VDNgLuFNkN8R0jRW2rmFSFLJdLrwyWYpwTlyGxBErRF/UQtSgAoBRwpRVcbGAY3ucn5hlqFfKWopcgb9wBSu60jcx3llOx+FJ7xgGfXRy1DcAsqRdTEuLuSSUvuBfqBtzAaghmdwVOburi5LNjni8M65f1CCgL6eYHaVPcfULsSLtuZw/SKKejShKlKR5nJ23V5WYgEOE855+IwDimr1JUAFeUI3BKksVgA2Ci7FjZrW65sXXLQrcdm1SN+EhxuByDa74ueQximYRtKmAKVOGSkKSLlKi/qSFXP6YNM/cpLp8jq8xSkkkOSeB27D2jMwWjUiQFMRvIDh7FgCE9CwAzFc2eTtABCgCd4JLtdmfq9+H9moRTudyT5QWLAEi2CMKsHycQUJKtql2TYix8wZgonbkHP8A7e8A1Hc6ZuluhS3Xt3pJu9zvUkm5IbAbvFdLXo2hJJCxb0kg9/LxiPZdRtQSCrzOLAbSAcYtzgveBqtCd6mLYs1g7Myvn8e8BpPYV4llSuS6gmZ6hcbSBuzy1sfIFuYlBrkyWEyztXLFmIG5uyk/3eKJVGlTn/8AoqwBaxN9xcYb/uCESSw+rKQWLFkswtclJzfDRtDRyOajVZC5dlANa9j8g/2eM7TSVlalApbc93dVi5HwW+0MJE2l9KpKkn+jd09/7RfNopDEpmzUKZ9qg6G4c+Vv1mFT/g0o17FVbK5Gce4PU/i/aDaeZLqZGwgJmJf0i6jbzgDm104LWuIFmJUkpYeUpsSQd12cAXHQe3zBUjQJiEKnOGdx19+3P+odMShfSyyglJKUkAOCl0KvYkjAY+odsRdO0tSU7gpMuwcpmBSFAnBYuOOCIMqKcTJSVsyx/KxJF38ruOvbjMUAFKVedRAtZ0i5sO+IIfZZpNeqWRLIBCiLhQLFuGcKBt+EP0TQSbenpe/H67GM3p84Jmb5g8gGWv0HuYZy57E7Egu5F7tm3e32ibVsdOkINW1hU5ag6gkOnaDm9y2Fe3SK6SiUdu0bruWI9JAuxhrq9OJu2YEBN2Y2fpdPL/d+0BTpgCk3G8cJADdnGbjmKeifssmaSXNh/wDT+6hEi9KZpDvn+oD8I9gY+D9mWjT9soTJgfefIQ25R9T5G1usK0r+qQB5QCXUou3TAd4kSDLCFirZqNE1ZctpaZW8AXIISr3Y2689IdTNSKyEoTtdnJYKHZx8RIkNCTaG5IpPBdqFK0haTbdYKyQL3HfMDaTtkyiJbqUASEl7tZ3+zh4kSB7CtBFTTiagJUTkFuvUqLW9h94W11Ag2IKUMl0pCSks4uDd2JDg2d4kSA4pBTb2C1FeZJCpHlQWdDBh0LYBN3b+8Eo8TEpUVOhZ2gKTccC6Seg7xIkHqiabdhuo/TMsKWxCn2qO7BALMO+X/wARmhqslf7tIUL5ONzP5ctcMfd+sSJAraM3hMcUOopX9JCrq8r7gLKAzZJdgVEXFzbbFq5IK7IKCoqZz9R9oBJ8xAKrnPQF+I8iQXqwewKdrMpU6VLSlJ2qAACQLpN7lILEFT5zaKq0/XnKTuUwPma1t2C/rZ8sCzx7EhWxqFmpBAWkqUfpsSgsC7M9iHUX/mb/ACJKq5ZCvKVlIKnCgBh2KVILu9+6bdYkSDSsDeC/T9xG4o/dGygGBvfAN/L34hjKmLRb6aSVkusEBxtewZwdh7ZzEiQqeRWJTNQkkKBLOUsWuLnd25t/cxxLnOq4CBuLn1AsBuDFy5JHQX7RIkMlgLGczSUlBKlEEsAEtZNyHBFjYlwTa0FDwwsnyLUA24kK8u1gW2nt2jyJGYAT/i5aVfvF3cB/MSxAINuAfm8XSJGxZCPIkrJClBKiCCBYDN+S3zEiQ1C2aNOgBanVtKQ5cABe5TudzXdyfmFFdoKisBEwrlp/mLbXPKQPOe/5R7EiWkUBta05FOUAErKrv6WLv5bWH+Y4mLUs/wBCfMoHGCHBBB3ZuQYkSHoFnMupp0paYh2D2dT5DEKtYv8AeJUeIJWJaignkI4HFz+cSJGeDbKaZU0JUCoEKazYY57X6RYKtaFALLsOxO0uMm/4xIkLF2wtYLxqNOLBBPcgPEiRIvQ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2" name="AutoShape 8" descr="data:image/jpeg;base64,/9j/4AAQSkZJRgABAQAAAQABAAD/2wCEAAkGBhMSERQUExQWFRQWGBgYFxcYGBkaFxgaHBgXFxgXFxQXHCYeFxokGRcYHy8gJCcpLCwsFR4xNTAqNSYrLCkBCQoKDgwOGg8PGiwkHyQsLCwsLCwpLCksLCwsLCwpLCwsLCwsLCwsLCwsKSwsLCwsKSwsLCwsLCwsKSwsLCwpLP/AABEIALcBEwMBIgACEQEDEQH/xAAbAAACAwEBAQAAAAAAAAAAAAAEBQADBgIBB//EADwQAAECBQMCBQIDCAIABwEAAAECEQADBCExBRJBUWEGIjJxgRORobHwFCNCUmLB0eEV8QcWcoKSorJD/8QAGQEAAwEBAQAAAAAAAAAAAAAAAQIDAAQF/8QAIhEAAgICAgMAAwEAAAAAAAAAAAECESExAxIiQVEEE2Fx/9oADAMBAAIRAxEAPwBLL1ZCRmJ/5hQMXPaFdH4MmkBUxRA6Q+GkyJUstmJ0xrE2oeKFEeWFkvxEuCJukFaiQGBgyR4eSAHhBmD/APIqKHMIlVE1S/KDG3k6WjazCPU6SkYEMoZFszkmg3I84cxzT0iUnBjWyaFPMBahTJSbCN0EpnkmjSpPEe/sCBHlPNDZaOKipADvEpNplHGyyWgA5ixcxxYxmZ2qrUpkRbRaztLLh02xqoeJkOIrGlXcxfR1YVcYg9UwKxDM1UKjRJTxFU9YAsIPrpbCM3U1l2hhGXSpjnLQ3kaeSIzCSQpxD6m17Ym8KMmNafTgDFlXISA8IZniQ3YQona9NU4vAsIxNQFqKRHSKJaMGK/DyLucmHy0gwyWAC6QqbgmCZeio9SzeBNWrfpBxGdma/NmGzwjj9D2o0uprlIDBoRzK7+Uwum0k2ZcmG+i+HC7quIZKtCOVgcyQTcmKzUFBDXh94k0PbK3IcNGV02WVKucRmgpmo08lbFSYdS5CcNCykrwhkqHzDNE1JwYMRmwqVSjkRxUS0pjiq1DYmwhBO1hSlXsI0gqSGM8JIMJZWp7VsLXg+lV9QlsQFXaGSryQryLnZpZdWkgXiQhRp6wAHiQKkax/W62VDaLCFn1HIALwrq1f1QFKq5gX5Q8VsQ3f7GAiAKssmxhevW5mxlAwtl1cyYWEI4p6Nclhj6hnkiOKvVCiO6YMluYWakscxTp4idskneMki3ME/8AJhaH5hLLppWS0FfRf0Y/CFqtlEUqmqKu0GrSTLiS0IFioPHcqUHI3wroexLLnplvHNNRfVXcwTWaUlSnCgW4gSorDKIYGFVNmbwbWjpEy0ARciE+j6oZgDgiHG20PXsTuls8VSFftCHVdL2F2h9KrlvtlIKz249zgQQvw9Omj94QkdBc/eFabFUvbM1pdIhZzFOr0KtwCA8aqT4JQhTpWvI8rj5u0Er8OJ7hQ5u9s2xFFEV8hiJsn6afMIBRJUpTswjaah4KVMY/VOR/CDblmOYQ6l4aqpCSryzEJNyh3SHsSkgFmvZ25gtGUkwjSZN4az5VoQyagoQ7xEa4VECAngrRRq6yQQA8L9J02Zu8yLRp/wBrlAh2cxZqc76aQpItCKaDKDRdT0yGZovk05Se0JJOqbh5cwzoqyYU3ET5ZTvxFUbGOozAqWUtdowyaD6aiW5hpV68BMY2glM9EwZEZTl7ArQulr3ZEFUVGoq8pcRTWTkpSdsLtM15SCYzebHSvRp1pPIcQrrJMqYLGHukViZiSVNeMvrVIEzSUYPTEXu0J/pdpwKVgDEOKklItmEdJOUBaDv2px5oVIaz07zzHscMOsSE/Y/g3RfQWu0lJms8HU2nCWLCKVTXmOC8P6dim8LbHSQIJIbzCAqmqlS7hou1GoUxCRGM1WcrcxipKQ/HiBDwBqFYFYhNK9oeUaBt3KEUTbJFUmjG3cr7RXV1nCSwiVFTnpFNPI3mEbsYGmTC4IzBKphJAf3iytlBJAESXTFRcCEoNgP1yhRDmGdHXJ3J3h4kzQSbmKJtIpCgGJewa5J4DDMBo1G9o6OWpIUm0NqHRCpio+X8T/iB/BXhxSZaVznc3Sh8Czbh1z943tHp4yqKwj3wSlQrp6AJDAACPF0xh8uUkQLOkDiOl8dIlYiXTn3/AF7xEpL8GDKhTQGua14i2kGi5Mg5OPwgaqp1FQbbtZiCLm97+0e/tZEeCoJLklmxZv8AP/cDtF4s1NCHWvDiZh3FPXDBy1nIGB3EZSf4dAU2DH0yZNsMfr+8JNSowq4sYWaS0UhOtnzyvoFoUNrmLlLnEBKgWjRKlgZFxHqJwPERwdSV+yjQ6RIyGh4JSQ7QhVVXtAddrZTg3gPlob9YD4n0aYtboTC/TZE5LggxoNK18qLLDiLKyrSo+RoommrJSVCWRpC1OVFhBaNMljvF31upYdIG+sEkniMwLAd9NgybAQJUB7vFX/LC4ELqnUizAQKYW0HGUeDAVZqSkEJ6RRJrFNljA9Syu5goVsK/5tXaPYWhCRaJD4Aa+ikCWzmC6vXEISwN4SKlzZl2YRbOkhrBzEbSdF0rVouodVUtTNFOp6cpStzQIVFJ8uYITqKkWUXJ4i3rJFlVPTMoOLwTqqXSALRxP1BvSPMYqpakhYM05wIzeKBWRVMCk2LwXQLAuTaH02kRNGIqpvDAyVfEJdDdQaZqElRAAcw506iDbjaEVVo6ZU5Ja0aGR6XeM344MsPJYqUIY6JoqVzBMUlwk+Ud+vxA1KkLIEbbRNOsGGInHLpB5HQzoZHJholBI6RXKk7R3/X6+YuCnFo9Hjh1RySdnKqYf7hRWzFIJH/UNZ08pAGSeze78CFmqS1kP5dn8ViVAcbb3PZuntA5KrAIiuaSoE8PFSaVTOQzcR3SagQSlclYFmUwL7sKLkDGRcg2PSG8imSRl+Tn7xwTsshCZPWK9hHb/EPqiiGWhdOkWY/JjjcmmEBKvkdIoWn5H66wSpGfwipaYpDlzkVoT11Lm0ZupqFJO3l42NQh4zniahO0TE8WU3Q8/f8AOGk8leKVYZ7TS0bbF1Rn9X04g7nuTiCKGoYiGU+gRPYuQRiLx5Ivxkh3CSdpmapar6djF4qQo2MOF+EgoXMIKzQpksnaHHaLOFZJqV4O1TQ+Y8cbS5hUtSh6nEUqqomEcolpIJePE0jAkwvoELWWGIYqGwlJVuAhWw9XsGmzRxAe93aOiCo2w8W/QAZge8FAAmiQQuYx9JiQ4DQ1tWUrLGxiCuS4T1inVVAqYC0LgGY94EIKNfR5TvC0H1UwoWEpG4nEVfsKt25WT+EXy1AqCkhyIoqNY3KIPlaG5I0yaYZMmJQlyLwoq5u9YI4iys1FCkbYlLOQhIAG4wthNBSqKUJbMJajxKoT/wCkWjhWvAO6SC2IVyKIrJUqwJg7NdGpqNZQoyycQZNmgtsNoyailHDxfSasQRxAr0a8n0jwxRu3Un9f5j6RTICEslunzzGD8IqdcvqQSPfaY11TqBE1KU3JHpb8zkBnP3gfjVTl/ROTLGMtASlkubk3LnzEklz3McT6tSAAhIVcOMMHueMB/wAI9QS+H/z0iuprPIsgpCgSkPjdgPh88GOrsToKnpF3JIPGR7AQOqUVOCSBhwWcOXDcWIuL+zR0lYKAMWZu/b5jgB3ybg5LcY7QnJOzJFGm6OiQkpS5BJUxNnJcMmwDOBZsRYgKCiFKBO7AcsG9/K+f+4KVLCm4IweluP8AcD1M3yrUgBSmYFrvliwfF2Ec0hgiZJt2hfPpoY6fNCpYNmOGwQ+REnyxHDyIazOzqftAk2ReHk+UIWzUhIAADAWhINXkwsmy4W6lI3S1hsgwymLe0C1Y8tssYft2lgxg6enLsReGsiWRgQMQSA2YukTSm6sR2RjZ0uVDPcSLx0lEohiog+0K1TZkwsgExStH033G4jN2GgvUtAC/QtPyISVPhs/ypB/mSQ3ykxbL19Q9Ihfq9cpXW+TiMpAaKjTzJSwFBkv6hg+8d11GfMpAd45oqtSQQolQOLu3xDXT9SlFkrDA46Q1U7F7NqjMUClAsU25PSHH7OY0h0iSRuS0B0cqX9QJWTcsGgzheUKmJTRHpHkbFfhu9jaJCfrkbujPLpgpCj0EZ1SgTaHKdQT50DCuYAlUctKwCSN3JiwGHafNEpLkEkvGdq90xZLc4g/UK4BW1KnA5gZdFvWClX+YKQG8FCdPmZItDGkrUIAYeYZ5jmqmJ2solhwM/MLqechKiW+8ZxsCYxq6Yrmbj6c+8CTao7mGBaCJ85UyU6cJLfELChswI6oCDRMIGH7wHOWSe8WIWTYmwi6mnpSTuS5ghPoXhXW98tKgAhaGsMAjGeC0fRtIqZRKpqyEGYoMCbOAAW9zHw+hq5gUFIA2mxT1Hvwe8bTS9SKwMkpFxkpHVuneIVLibccpmeTf+LJpVJ2SCCqYditpukckjo1j7wtpEGjMhH1jMM1QcdWTly9vz/ICjr0m/PWPdYqVr+mRdlpdQAJCQ2XLFOeMkXEMuVSzoVL0bCQm1yFE/bswixFMBgnADP5bdBxC6TqG4uA3646CCEVo636QiAHJRFQkbSSlm9rvzeKk1QiGrHWMwHcte02BOC7vcm4Ylw2Wx06R3OmiA11HWBptaIhNWEsqJ1oWVc2OJtZ3gObOJBOAOSWA+THM4tjHKlhMCTFbgu4B2lhyAbPGa8ReOpcnyyWmzG9T/uxnger8IzFJ4mmCXOWpRMyYbqPNv7dI6uLh65YUrNLTrlqDcjMDL1lIWwlggd8xkU6nNuxtHcmvIGAD1EdaVFLs+h0+puguEo+YzupU0mUAdyyo39T/AOoz37XyST7mOFTissP+oFhoaMSndkcp7fETUNu1LAsRl4TLnGUvyqf8ouqK3cm3yOnf2jNXoW6O5Eh1AJPPVocKpUKT5vK1x/qM0CT2g+RMUQwPsekFS67DV6HdLMGwlCiSnPce3WB6+rV9ZKgfSHtwcwJM1YoZKgA3IHq94pVUFQKrAm3x3gN3oMcbNxI8ST9oYJUGz1jyMbKnzAAAbcZ/xHsG5A6xNHRfs6AWAsPUYRLVLqVkrmAXZIBa3WKNT1dKk/SQwTyevYQuoRe4Tb7/AO4rJomhjWeFWG5C9w6f7EBJ08p5guVUFCgUL2nlOR9oOTP+ollgXOU/4gbCIaot5QPcwKhB6PDmq0UZSpxHNLK2nbz1gAK9Lt5ThVvniO0URWSkJdsxfPRtL8RoNJYgsLm8LXkGxFI8PDlwYOn6AhKHDkgcw0TKCColQD9TAVRVbyEi7XLflFKwFChBbFouNQUrStK1JWnCkkgj7cQcqjQotg8dYVqGRyLRJpofDGn/AJun23FKu5SAT7lLPB9F45UlXnT5f6S7fBz94yE4kRQqbEqsFI+waV4skzbJmBxwXB/KHErVAoWWgtnzCPjlFTKQd0uYNwTcckkekDn3jV+ClrRJmIUjzb3cl3cDDdG68wZLqrJ0vRuRqPG5P/yb8XtA0pQQuYv6geYQSCoEOAzgDELv2cqz/qLUUt8RyS5g9Qyo1Rv4gRd/V+Fm6/aEM7xzTuoPMUUlmCWfuCYaVEl8C0Z2ooQ5CkhXuPyORGXKm8moA1T/AMRym0mSAW9S1bm9khh94ydZ4jqakj6sxSgP4QwT19IYH5jTan4clq/eIQTtHmQ92/mSeQBkZhYlEpI8iQD9/wA46+Pq1cUN1WxfOXK2guSodU/3hdUzyohxbgQwnU+5Q4eAaiTe94okrM5MoWs8R19NTO49uY5mSgA8GU1EZiHSRuwYZ4AgSWCS0XzJwSGT8xbTpAO2YSP11juroUhJvfiFeXkZOgSVIKi8FTJgR6Q556HtFKVkIDDEelTkPZ/zgZAWmUDg2PByIkpkkp5He0c1DgPHVPShRJ3MSLDl+kCrMnTLqipBYEOReLPqpA9IsX7v/LC3YsLv7RYavawTnqeD194aKpBcrZoRqx6hH9LC0SMkqeXzEhvIGBpL0e989OYf6doSUjcprx5JlJSjepXOf7QVJ1NJDhNupLP7CGSAKK+ilstQ8pTx1gSnmvDuZof11hZUwIx1hNPlS5a1p34LMMxrC0dTKzbbNo8p6oqLBieOo+IXpAUtg5J4Y/2h1K0+XTKBW5WQ7DIfB7RrFaBhWOratAPe4/CGM2nWUAh0dA4v27RRVrlq825zcYu3xAYSFqJSo2w5v9oVmCdTn75YSoOQcjIhdp9YETAlyx69YpmziVlnfkRfLlKUyizpjGGdTXXDFmhVNWrc/wCMdLr0uxS8eV8hSTcuVXAGR8CFpjtg6poJJu8GU+nADctbEX2bS4INgp2vjD5hxpfh1UtH1SlJUU7gFBTJbk2Z7/8AUKqhJYTZhuXf7Pz3tGeBdlUuUuZNHJN3HA6txG98G0GxKwblxf7tCvw7o4RLEwjzLD9wDfbGp8No9Z/qH5Ry8nJdxRqHUqmtHQpoJliO5Z3EhI3N04x8A3xmORxb0Fi+ZJhNWSWUY0y0jBcHuGaEOqhlGNBZpiipIZYbLiMj4l0v6NVMQnG5w/8AKq4v0u3xGq+sywcsRAH/AIkTdy/qpACkMgkfxJNwD3T2/mjq/Hq2F4MtOpVBIVYNi/5xNckMQQHGxOPtA8iiUUiYVWL2fp2gxTq+mzuxHP2PB/V46W6kkN1uNmenAu0VhwbO/aHdfQqSkMS3tbvfj5iilqAi6pT9xFLEBzVJWkBdlDmGMqaEyFAsp8Mbg8PAGozpagChLdYHplsX+GgV8CFooyJZVvuf4f8AcEpWvYCSk8Nmwt8R5TJCpZIt5m9hFs+iUkNnkEf4jfwABUSTl2H5f6gihSliCPKbE5IPX2i2noN27+kfL8WiFIluUC/PVxy0ajWczJaSnlJB9TWgBcpJXlx1FoNl61uYKSCS+57Ds0UT0Jyww4a/wRGWHkxTOoWJESL06PUMCEuCARcYN4kU7RFpmmXpLSgkkqa5A69jGgodCQlKVqHmYW4TGen60stuSEjti2AQATe0EUvjYpDLQS/II/8AyzxO0VGesD6Y3YA9LcvGb1GhVNKdsu4upVgS/vmCNY1YVEvyiY3/AKbBr2Y5hFWzVzdiVLWClIAG037ljDIVsbUtImWp9yEqx1OLsOsAIoFTJm5S2Q9lEs4vh/aOdMokImOVXIa4IYm2DBE2jkhircsAkFvV2KRwINClc+sTKSUJS4UPVl//AHQtMo7QUuFcdCIIrJgUohIKUABgfU+CwFo8SohIBSpr/wAJuf1aAYGmTwop2hlmxAx7xdMoJiCCpW0G/WCkaWpQB2bSDza3bmO66YZZALqs55HUXjGRKbTfqsA4DglRyfZMOabQgiYJi1eSWdwFitRtwWEB6dqK5hSWSBgCyb8kni2IoqvEs1f7shwAoMnlsHD2zaFp7Y7a0h9q2pzVSLelQsS+5ncm1r+/EZ3S6RVTVIQEtLQd0w8bQX68sB8wNR1y5i/pOUynukOw9zn/ALjceANNSU1KZIcJIUoqNyz2HDMSbwJX62IMiQ0NPDMh5ZI5WfnEUy9EmzgyEh+HIHze5EaLQ9M/ZwlCpiVLSeE4ckMA+ch45ocbC5UH02mB7kFQYkPgcfkYupEbUFwlncbcHm7fnBVRLUo2IAb2Lvl4Sa3N2UyvUyR/C6cYb5bEX6KJO7C6hAmeYdLWZxmx5EY7XTBGieLF2TMSspLkEXVawBRY9XPUcw0E+k2/UWzEgDeDlRYAIOL2xHPKPaSaG0ZnQNGMxX1FgiWm/wD6iOA+YzXipImTZ6hbbMUWIDHjg594+l6nqKNpSSw2kMC1sHBfmPmyqQgFsF3N3+XP6aGpQGjc3Zn9M0YzCSlYShu5N7DyxpKfQkol7Qok9SP7DEWy5e5iobQmwaxJ6+3SLkVgFrn4/KMpNytFnhUJa+UmUl1iyizuwfhzA/7PKI2ttc2Buj4IwftDHXpCJ8spcjm3aM6ZWxBG87RwbH2Ba0XJUEztEAS60gHLg2MBq0FKgCgkEh2z8ARdpuulBYfvZR/hWH+Id0aZE4tKUJa7p2qs1n8pLjtn4g3WwUZOXSsdhcdrgu/IOY0WmBIYEM1nfluv9oXanLMospJKeAXYFuFCFUvVVpUl/MBwfd7HiDszNXWVUrAvu9W31D39vbrCvaFKUlDEcnDgvYx5I8QyCXWhSS7+Xi3UZi3T62RMWWSAouxPS99uB7waAhfS0CQoqUAR3ctbEVJpSC4T0YF7vawhrMnM4cXdlFmHQxRqE9MuUhi80+sqYhmsUjDYZw9uILQ1oNTWrYedAsLNj7iJGcVrE7+dX3P9jEhekfhrYxpZH1lHYlkuBcgs45J/V4Fq1GXMWg5SWLRofCWnbpaiCLqL/YZMX694clSHmKMvcu4Cn81r7U9Ym1/AqdyoWU8x5W1G7czqTi7sGBF7QGJc5muVE2YP9zxF9Or6hUDMCNiSoAuEmz59vzi1E6ZNAQHtcJRhRA4A+YZN1oZpN7CaBK1rTtTu/mV0Id+vS0CV6VGcwspQAJwm97friD9AmzJdQneGSXBBDEEh02Nx/qDdUqJZWQPUCzXBFtwI6xu7tJjPj8W0IJkhAG5KiS7FgMte7/lFf10kAF3STyfh4tqqZe87QC/As/W3B4hXPm7CRyORwYfJIYmqSQN6jmwHsbjnMDprFKAZI2ve2Wvn5gaRTqmWb5w4s0aTR6JDJEzyghQuHUoAubA2Jcd8H3LkwVYHKkOAV+hQdKU8Adsk/wCIvk6SU3e3m4Ysbub2tFrSwkGWUpW7FhgHgpcncejxN02YgpICEOQElPmUoD1KCQLCzl7dIDYUgSmoUEFKHuHAGT1UpRFhaNd4NUES/opUUlZJUvNgSAHBYuT39MZKdKXLCSCFAtYBW5OMu23Nj34MeyKpKyQVrYOEkAPwXUE5v1f3jIB9Vq50qiSmYreok+VQckqewdwGLGA5GsImVB8qUJXMMwpJS6ltYHbl2c93jCVOoMUpQtTKuoK81w2xLpsXADtzzmLqXV0Sv3gU6lcAkjm7l/MWB4IeA16QD6lUaur6qNsxJDpdJBKgCfMxSARkBjbyh4F8d6ogUjDaoKIDhXzZlPnvaPmk+vmrmBSZjIIKje6iBcEg5AYng/iBFVMxkoCztUEAjcfKCraBd2BO1QLNiMDqO9M12SkCYpwt2JdgLWcW8zJfy8faCajXVAJSle7d53UoF7ixSR147huYy0sK2JZbgqZbl34fcbEeUWAvBEymKv4paWO0ByBYkAAh7W4N2+Yk4paGsL1CtmbS23c77mDh7kXuHN460vUlLTdtzsxs/cf4gCpl7B9RPmSdwUxtYszsz/PDd4BnBS0PK9ycH45f/EK43son8NFVVQKFB2Va3Nu3SBaWeVJd0g9OnxxGNnT5iyFKWomw3XsMXI4vGiFItJS7FJHqAKVYzlj+EGum2FVIY1NemX6yz9n/ACzCyu1amZ33HoAX+XZosXRpPqB9+YzdVSATttyCePj/AD+MPx8nYWUaHlBRyJyTYpJ9JNj2IY9Y4n6YpbrcpW7PgkC24j/rEeirCVeQWFiMN/o9feCUanKKS6mURg+V8jBzhs8QyTszqiU+pLljZUJ3pIs9yGsz94tqdCkKH1pSwUv6cXfDnF/aAVaw+UMMdj7jpz9o8odZMvyoHlSrftbBfqP4XIgLYKdWeaj4Pmh1AZYt7/1YMRPhggp3OlTAnaxAxZ3zGt07WVzUcAg3u4bqCRHs0pIawv2A79AP9wzlQYwvIh/4hK3Qp0kEOpSS5NmAw49oUyZAUpYUbBRDhgC1sl+33jZkBRCiCWFu1s/q0ZmgKTULO/ypUopukYLEuGHEZOwuNCOfJSFEApt0U/4i0ewVX/RXMWq6dxJYG34x5GtG6sK2EHyqWk58qyB0wPj7QKqkJdSyVEAkkkk2vYx5VTFJZiCbHpx0PxzHaalSBgqC3e+OjW/TQFYjoYaPoi5p8wKXYhfAGGYC5b8o1+kaNLpknb5lH1LOTfFsB+O8AeEZ8yZL/eM4chst0LfP4Q8YgmxPtcn44iqVZQUKvGFalEh1FlKUNrC5Un+wHPeMpWzVqabdiEjcElie5APf8I0niaUqYZaQSBudSSkMBgkzBdJbgdHOIXaCqZOqwcypaSPKXSW9Ivm5fHERmuzsqnUaAiFlP7xJCWB6EOHB54vdsx7L0yWrYEIKivh83s/9P+DDLxMmYioLBRlq24dvTtYtZ7Et3hZUahNBWiSkpCUklSjtZLEE/wAPAbF4ZCNDEkJnoSiYN6GUpMrAIHp3vY4DjvAU6lqUOuZZPmV5RvY2DeYPwOuHMNPBlI6V+V1FQAU11WH8TXD94bavJKpakAF1WKr+W4ewuos8JJuxlFUYoTVCYDuSSDchkkfzeosFfbhoJRUzDuYqUCpTkZb0uvhFjy5O4ZjybTLbat0JCMDoHbcACH3EB+4e5iU+9ISEEfSLuQyVMUgqCjdsDgekcw6aom0W01TeYEpMxZTtIY7VDNgLuFNkN8R0jRW2rmFSFLJdLrwyWYpwTlyGxBErRF/UQtSgAoBRwpRVcbGAY3ucn5hlqFfKWopcgb9wBSu60jcx3llOx+FJ7xgGfXRy1DcAsqRdTEuLuSSUvuBfqBtzAaghmdwVOburi5LNjni8M65f1CCgL6eYHaVPcfULsSLtuZw/SKKejShKlKR5nJ23V5WYgEOE855+IwDimr1JUAFeUI3BKksVgA2Ci7FjZrW65sXXLQrcdm1SN+EhxuByDa74ueQximYRtKmAKVOGSkKSLlKi/qSFXP6YNM/cpLp8jq8xSkkkOSeB27D2jMwWjUiQFMRvIDh7FgCE9CwAzFc2eTtABCgCd4JLtdmfq9+H9moRTudyT5QWLAEi2CMKsHycQUJKtql2TYix8wZgonbkHP8A7e8A1Hc6ZuluhS3Xt3pJu9zvUkm5IbAbvFdLXo2hJJCxb0kg9/LxiPZdRtQSCrzOLAbSAcYtzgveBqtCd6mLYs1g7Myvn8e8BpPYV4llSuS6gmZ6hcbSBuzy1sfIFuYlBrkyWEyztXLFmIG5uyk/3eKJVGlTn/8AoqwBaxN9xcYb/uCESSw+rKQWLFkswtclJzfDRtDRyOajVZC5dlANa9j8g/2eM7TSVlalApbc93dVi5HwW+0MJE2l9KpKkn+jd09/7RfNopDEpmzUKZ9qg6G4c+Vv1mFT/g0o17FVbK5Gce4PU/i/aDaeZLqZGwgJmJf0i6jbzgDm104LWuIFmJUkpYeUpsSQd12cAXHQe3zBUjQJiEKnOGdx19+3P+odMShfSyyglJKUkAOCl0KvYkjAY+odsRdO0tSU7gpMuwcpmBSFAnBYuOOCIMqKcTJSVsyx/KxJF38ruOvbjMUAFKVedRAtZ0i5sO+IIfZZpNeqWRLIBCiLhQLFuGcKBt+EP0TQSbenpe/H67GM3p84Jmb5g8gGWv0HuYZy57E7Egu5F7tm3e32ibVsdOkINW1hU5ag6gkOnaDm9y2Fe3SK6SiUdu0bruWI9JAuxhrq9OJu2YEBN2Y2fpdPL/d+0BTpgCk3G8cJADdnGbjmKeifssmaSXNh/wDT+6hEi9KZpDvn+oD8I9gY+D9mWjT9soTJgfefIQ25R9T5G1usK0r+qQB5QCXUou3TAd4kSDLCFirZqNE1ZctpaZW8AXIISr3Y2689IdTNSKyEoTtdnJYKHZx8RIkNCTaG5IpPBdqFK0haTbdYKyQL3HfMDaTtkyiJbqUASEl7tZ3+zh4kSB7CtBFTTiagJUTkFuvUqLW9h94W11Ag2IKUMl0pCSks4uDd2JDg2d4kSA4pBTb2C1FeZJCpHlQWdDBh0LYBN3b+8Eo8TEpUVOhZ2gKTccC6Seg7xIkHqiabdhuo/TMsKWxCn2qO7BALMO+X/wARmhqslf7tIUL5ONzP5ctcMfd+sSJAraM3hMcUOopX9JCrq8r7gLKAzZJdgVEXFzbbFq5IK7IKCoqZz9R9oBJ8xAKrnPQF+I8iQXqwewKdrMpU6VLSlJ2qAACQLpN7lILEFT5zaKq0/XnKTuUwPma1t2C/rZ8sCzx7EhWxqFmpBAWkqUfpsSgsC7M9iHUX/mb/ACJKq5ZCvKVlIKnCgBh2KVILu9+6bdYkSDSsDeC/T9xG4o/dGygGBvfAN/L34hjKmLRb6aSVkusEBxtewZwdh7ZzEiQqeRWJTNQkkKBLOUsWuLnd25t/cxxLnOq4CBuLn1AsBuDFy5JHQX7RIkMlgLGczSUlBKlEEsAEtZNyHBFjYlwTa0FDwwsnyLUA24kK8u1gW2nt2jyJGYAT/i5aVfvF3cB/MSxAINuAfm8XSJGxZCPIkrJClBKiCCBYDN+S3zEiQ1C2aNOgBanVtKQ5cABe5TudzXdyfmFFdoKisBEwrlp/mLbXPKQPOe/5R7EiWkUBta05FOUAErKrv6WLv5bWH+Y4mLUs/wBCfMoHGCHBBB3ZuQYkSHoFnMupp0paYh2D2dT5DEKtYv8AeJUeIJWJaignkI4HFz+cSJGeDbKaZU0JUCoEKazYY57X6RYKtaFALLsOxO0uMm/4xIkLF2wtYLxqNOLBBPcgPEiRIvQ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4" name="AutoShape 10" descr="data:image/jpeg;base64,/9j/4AAQSkZJRgABAQAAAQABAAD/2wCEAAkGBhMSERQUExQWFRQWGBgYFxcYGBkaFxgaHBgXFxgXFxQXHCYeFxokGRcYHy8gJCcpLCwsFR4xNTAqNSYrLCkBCQoKDgwOGg8PGiwkHyQsLCwsLCwpLCksLCwsLCwpLCwsLCwsLCwsLCwsKSwsLCwsKSwsLCwsLCwsKSwsLCwpLP/AABEIALcBEwMBIgACEQEDEQH/xAAbAAACAwEBAQAAAAAAAAAAAAAEBQADBgIBB//EADwQAAECBQMCBQIDCAIABwEAAAECEQADBCExBRJBUWEGIjJxgRORobHwFCNCUmLB0eEV8QcWcoKSorJD/8QAGQEAAwEBAQAAAAAAAAAAAAAAAQIDAAQF/8QAIhEAAgICAgMAAwEAAAAAAAAAAAECESExAxIiQVEEE2Fx/9oADAMBAAIRAxEAPwBLL1ZCRmJ/5hQMXPaFdH4MmkBUxRA6Q+GkyJUstmJ0xrE2oeKFEeWFkvxEuCJukFaiQGBgyR4eSAHhBmD/APIqKHMIlVE1S/KDG3k6WjazCPU6SkYEMoZFszkmg3I84cxzT0iUnBjWyaFPMBahTJSbCN0EpnkmjSpPEe/sCBHlPNDZaOKipADvEpNplHGyyWgA5ixcxxYxmZ2qrUpkRbRaztLLh02xqoeJkOIrGlXcxfR1YVcYg9UwKxDM1UKjRJTxFU9YAsIPrpbCM3U1l2hhGXSpjnLQ3kaeSIzCSQpxD6m17Ym8KMmNafTgDFlXISA8IZniQ3YQona9NU4vAsIxNQFqKRHSKJaMGK/DyLucmHy0gwyWAC6QqbgmCZeio9SzeBNWrfpBxGdma/NmGzwjj9D2o0uprlIDBoRzK7+Uwum0k2ZcmG+i+HC7quIZKtCOVgcyQTcmKzUFBDXh94k0PbK3IcNGV02WVKucRmgpmo08lbFSYdS5CcNCykrwhkqHzDNE1JwYMRmwqVSjkRxUS0pjiq1DYmwhBO1hSlXsI0gqSGM8JIMJZWp7VsLXg+lV9QlsQFXaGSryQryLnZpZdWkgXiQhRp6wAHiQKkax/W62VDaLCFn1HIALwrq1f1QFKq5gX5Q8VsQ3f7GAiAKssmxhevW5mxlAwtl1cyYWEI4p6Nclhj6hnkiOKvVCiO6YMluYWakscxTp4idskneMki3ME/8AJhaH5hLLppWS0FfRf0Y/CFqtlEUqmqKu0GrSTLiS0IFioPHcqUHI3wroexLLnplvHNNRfVXcwTWaUlSnCgW4gSorDKIYGFVNmbwbWjpEy0ARciE+j6oZgDgiHG20PXsTuls8VSFftCHVdL2F2h9KrlvtlIKz249zgQQvw9Omj94QkdBc/eFabFUvbM1pdIhZzFOr0KtwCA8aqT4JQhTpWvI8rj5u0Er8OJ7hQ5u9s2xFFEV8hiJsn6afMIBRJUpTswjaah4KVMY/VOR/CDblmOYQ6l4aqpCSryzEJNyh3SHsSkgFmvZ25gtGUkwjSZN4az5VoQyagoQ7xEa4VECAngrRRq6yQQA8L9J02Zu8yLRp/wBrlAh2cxZqc76aQpItCKaDKDRdT0yGZovk05Se0JJOqbh5cwzoqyYU3ET5ZTvxFUbGOozAqWUtdowyaD6aiW5hpV68BMY2glM9EwZEZTl7ArQulr3ZEFUVGoq8pcRTWTkpSdsLtM15SCYzebHSvRp1pPIcQrrJMqYLGHukViZiSVNeMvrVIEzSUYPTEXu0J/pdpwKVgDEOKklItmEdJOUBaDv2px5oVIaz07zzHscMOsSE/Y/g3RfQWu0lJms8HU2nCWLCKVTXmOC8P6dim8LbHSQIJIbzCAqmqlS7hou1GoUxCRGM1WcrcxipKQ/HiBDwBqFYFYhNK9oeUaBt3KEUTbJFUmjG3cr7RXV1nCSwiVFTnpFNPI3mEbsYGmTC4IzBKphJAf3iytlBJAESXTFRcCEoNgP1yhRDmGdHXJ3J3h4kzQSbmKJtIpCgGJewa5J4DDMBo1G9o6OWpIUm0NqHRCpio+X8T/iB/BXhxSZaVznc3Sh8Czbh1z943tHp4yqKwj3wSlQrp6AJDAACPF0xh8uUkQLOkDiOl8dIlYiXTn3/AF7xEpL8GDKhTQGua14i2kGi5Mg5OPwgaqp1FQbbtZiCLm97+0e/tZEeCoJLklmxZv8AP/cDtF4s1NCHWvDiZh3FPXDBy1nIGB3EZSf4dAU2DH0yZNsMfr+8JNSowq4sYWaS0UhOtnzyvoFoUNrmLlLnEBKgWjRKlgZFxHqJwPERwdSV+yjQ6RIyGh4JSQ7QhVVXtAddrZTg3gPlob9YD4n0aYtboTC/TZE5LggxoNK18qLLDiLKyrSo+RoommrJSVCWRpC1OVFhBaNMljvF31upYdIG+sEkniMwLAd9NgybAQJUB7vFX/LC4ELqnUizAQKYW0HGUeDAVZqSkEJ6RRJrFNljA9Syu5goVsK/5tXaPYWhCRaJD4Aa+ikCWzmC6vXEISwN4SKlzZl2YRbOkhrBzEbSdF0rVouodVUtTNFOp6cpStzQIVFJ8uYITqKkWUXJ4i3rJFlVPTMoOLwTqqXSALRxP1BvSPMYqpakhYM05wIzeKBWRVMCk2LwXQLAuTaH02kRNGIqpvDAyVfEJdDdQaZqElRAAcw506iDbjaEVVo6ZU5Ja0aGR6XeM344MsPJYqUIY6JoqVzBMUlwk+Ud+vxA1KkLIEbbRNOsGGInHLpB5HQzoZHJholBI6RXKk7R3/X6+YuCnFo9Hjh1RySdnKqYf7hRWzFIJH/UNZ08pAGSeze78CFmqS1kP5dn8ViVAcbb3PZuntA5KrAIiuaSoE8PFSaVTOQzcR3SagQSlclYFmUwL7sKLkDGRcg2PSG8imSRl+Tn7xwTsshCZPWK9hHb/EPqiiGWhdOkWY/JjjcmmEBKvkdIoWn5H66wSpGfwipaYpDlzkVoT11Lm0ZupqFJO3l42NQh4zniahO0TE8WU3Q8/f8AOGk8leKVYZ7TS0bbF1Rn9X04g7nuTiCKGoYiGU+gRPYuQRiLx5Ivxkh3CSdpmapar6djF4qQo2MOF+EgoXMIKzQpksnaHHaLOFZJqV4O1TQ+Y8cbS5hUtSh6nEUqqomEcolpIJePE0jAkwvoELWWGIYqGwlJVuAhWw9XsGmzRxAe93aOiCo2w8W/QAZge8FAAmiQQuYx9JiQ4DQ1tWUrLGxiCuS4T1inVVAqYC0LgGY94EIKNfR5TvC0H1UwoWEpG4nEVfsKt25WT+EXy1AqCkhyIoqNY3KIPlaG5I0yaYZMmJQlyLwoq5u9YI4iys1FCkbYlLOQhIAG4wthNBSqKUJbMJajxKoT/wCkWjhWvAO6SC2IVyKIrJUqwJg7NdGpqNZQoyycQZNmgtsNoyailHDxfSasQRxAr0a8n0jwxRu3Un9f5j6RTICEslunzzGD8IqdcvqQSPfaY11TqBE1KU3JHpb8zkBnP3gfjVTl/ROTLGMtASlkubk3LnzEklz3McT6tSAAhIVcOMMHueMB/wAI9QS+H/z0iuprPIsgpCgSkPjdgPh88GOrsToKnpF3JIPGR7AQOqUVOCSBhwWcOXDcWIuL+zR0lYKAMWZu/b5jgB3ybg5LcY7QnJOzJFGm6OiQkpS5BJUxNnJcMmwDOBZsRYgKCiFKBO7AcsG9/K+f+4KVLCm4IweluP8AcD1M3yrUgBSmYFrvliwfF2Ec0hgiZJt2hfPpoY6fNCpYNmOGwQ+REnyxHDyIazOzqftAk2ReHk+UIWzUhIAADAWhINXkwsmy4W6lI3S1hsgwymLe0C1Y8tssYft2lgxg6enLsReGsiWRgQMQSA2YukTSm6sR2RjZ0uVDPcSLx0lEohiog+0K1TZkwsgExStH033G4jN2GgvUtAC/QtPyISVPhs/ypB/mSQ3ykxbL19Q9Ihfq9cpXW+TiMpAaKjTzJSwFBkv6hg+8d11GfMpAd45oqtSQQolQOLu3xDXT9SlFkrDA46Q1U7F7NqjMUClAsU25PSHH7OY0h0iSRuS0B0cqX9QJWTcsGgzheUKmJTRHpHkbFfhu9jaJCfrkbujPLpgpCj0EZ1SgTaHKdQT50DCuYAlUctKwCSN3JiwGHafNEpLkEkvGdq90xZLc4g/UK4BW1KnA5gZdFvWClX+YKQG8FCdPmZItDGkrUIAYeYZ5jmqmJ2solhwM/MLqechKiW+8ZxsCYxq6Yrmbj6c+8CTao7mGBaCJ85UyU6cJLfELChswI6oCDRMIGH7wHOWSe8WIWTYmwi6mnpSTuS5ghPoXhXW98tKgAhaGsMAjGeC0fRtIqZRKpqyEGYoMCbOAAW9zHw+hq5gUFIA2mxT1Hvwe8bTS9SKwMkpFxkpHVuneIVLibccpmeTf+LJpVJ2SCCqYditpukckjo1j7wtpEGjMhH1jMM1QcdWTly9vz/ICjr0m/PWPdYqVr+mRdlpdQAJCQ2XLFOeMkXEMuVSzoVL0bCQm1yFE/bswixFMBgnADP5bdBxC6TqG4uA3646CCEVo636QiAHJRFQkbSSlm9rvzeKk1QiGrHWMwHcte02BOC7vcm4Ylw2Wx06R3OmiA11HWBptaIhNWEsqJ1oWVc2OJtZ3gObOJBOAOSWA+THM4tjHKlhMCTFbgu4B2lhyAbPGa8ReOpcnyyWmzG9T/uxnger8IzFJ4mmCXOWpRMyYbqPNv7dI6uLh65YUrNLTrlqDcjMDL1lIWwlggd8xkU6nNuxtHcmvIGAD1EdaVFLs+h0+puguEo+YzupU0mUAdyyo39T/AOoz37XyST7mOFTissP+oFhoaMSndkcp7fETUNu1LAsRl4TLnGUvyqf8ouqK3cm3yOnf2jNXoW6O5Eh1AJPPVocKpUKT5vK1x/qM0CT2g+RMUQwPsekFS67DV6HdLMGwlCiSnPce3WB6+rV9ZKgfSHtwcwJM1YoZKgA3IHq94pVUFQKrAm3x3gN3oMcbNxI8ST9oYJUGz1jyMbKnzAAAbcZ/xHsG5A6xNHRfs6AWAsPUYRLVLqVkrmAXZIBa3WKNT1dKk/SQwTyevYQuoRe4Tb7/AO4rJomhjWeFWG5C9w6f7EBJ08p5guVUFCgUL2nlOR9oOTP+ollgXOU/4gbCIaot5QPcwKhB6PDmq0UZSpxHNLK2nbz1gAK9Lt5ThVvniO0URWSkJdsxfPRtL8RoNJYgsLm8LXkGxFI8PDlwYOn6AhKHDkgcw0TKCColQD9TAVRVbyEi7XLflFKwFChBbFouNQUrStK1JWnCkkgj7cQcqjQotg8dYVqGRyLRJpofDGn/AJun23FKu5SAT7lLPB9F45UlXnT5f6S7fBz94yE4kRQqbEqsFI+waV4skzbJmBxwXB/KHErVAoWWgtnzCPjlFTKQd0uYNwTcckkekDn3jV+ClrRJmIUjzb3cl3cDDdG68wZLqrJ0vRuRqPG5P/yb8XtA0pQQuYv6geYQSCoEOAzgDELv2cqz/qLUUt8RyS5g9Qyo1Rv4gRd/V+Fm6/aEM7xzTuoPMUUlmCWfuCYaVEl8C0Z2ooQ5CkhXuPyORGXKm8moA1T/AMRym0mSAW9S1bm9khh94ydZ4jqakj6sxSgP4QwT19IYH5jTan4clq/eIQTtHmQ92/mSeQBkZhYlEpI8iQD9/wA46+Pq1cUN1WxfOXK2guSodU/3hdUzyohxbgQwnU+5Q4eAaiTe94okrM5MoWs8R19NTO49uY5mSgA8GU1EZiHSRuwYZ4AgSWCS0XzJwSGT8xbTpAO2YSP11juroUhJvfiFeXkZOgSVIKi8FTJgR6Q556HtFKVkIDDEelTkPZ/zgZAWmUDg2PByIkpkkp5He0c1DgPHVPShRJ3MSLDl+kCrMnTLqipBYEOReLPqpA9IsX7v/LC3YsLv7RYavawTnqeD194aKpBcrZoRqx6hH9LC0SMkqeXzEhvIGBpL0e989OYf6doSUjcprx5JlJSjepXOf7QVJ1NJDhNupLP7CGSAKK+ilstQ8pTx1gSnmvDuZof11hZUwIx1hNPlS5a1p34LMMxrC0dTKzbbNo8p6oqLBieOo+IXpAUtg5J4Y/2h1K0+XTKBW5WQ7DIfB7RrFaBhWOratAPe4/CGM2nWUAh0dA4v27RRVrlq825zcYu3xAYSFqJSo2w5v9oVmCdTn75YSoOQcjIhdp9YETAlyx69YpmziVlnfkRfLlKUyizpjGGdTXXDFmhVNWrc/wCMdLr0uxS8eV8hSTcuVXAGR8CFpjtg6poJJu8GU+nADctbEX2bS4INgp2vjD5hxpfh1UtH1SlJUU7gFBTJbk2Z7/8AUKqhJYTZhuXf7Pz3tGeBdlUuUuZNHJN3HA6txG98G0GxKwblxf7tCvw7o4RLEwjzLD9wDfbGp8No9Z/qH5Ry8nJdxRqHUqmtHQpoJliO5Z3EhI3N04x8A3xmORxb0Fi+ZJhNWSWUY0y0jBcHuGaEOqhlGNBZpiipIZYbLiMj4l0v6NVMQnG5w/8AKq4v0u3xGq+sywcsRAH/AIkTdy/qpACkMgkfxJNwD3T2/mjq/Hq2F4MtOpVBIVYNi/5xNckMQQHGxOPtA8iiUUiYVWL2fp2gxTq+mzuxHP2PB/V46W6kkN1uNmenAu0VhwbO/aHdfQqSkMS3tbvfj5iilqAi6pT9xFLEBzVJWkBdlDmGMqaEyFAsp8Mbg8PAGozpagChLdYHplsX+GgV8CFooyJZVvuf4f8AcEpWvYCSk8Nmwt8R5TJCpZIt5m9hFs+iUkNnkEf4jfwABUSTl2H5f6gihSliCPKbE5IPX2i2noN27+kfL8WiFIluUC/PVxy0ajWczJaSnlJB9TWgBcpJXlx1FoNl61uYKSCS+57Ds0UT0Jyww4a/wRGWHkxTOoWJESL06PUMCEuCARcYN4kU7RFpmmXpLSgkkqa5A69jGgodCQlKVqHmYW4TGen60stuSEjti2AQATe0EUvjYpDLQS/II/8AyzxO0VGesD6Y3YA9LcvGb1GhVNKdsu4upVgS/vmCNY1YVEvyiY3/AKbBr2Y5hFWzVzdiVLWClIAG037ljDIVsbUtImWp9yEqx1OLsOsAIoFTJm5S2Q9lEs4vh/aOdMokImOVXIa4IYm2DBE2jkhircsAkFvV2KRwINClc+sTKSUJS4UPVl//AHQtMo7QUuFcdCIIrJgUohIKUABgfU+CwFo8SohIBSpr/wAJuf1aAYGmTwop2hlmxAx7xdMoJiCCpW0G/WCkaWpQB2bSDza3bmO66YZZALqs55HUXjGRKbTfqsA4DglRyfZMOabQgiYJi1eSWdwFitRtwWEB6dqK5hSWSBgCyb8kni2IoqvEs1f7shwAoMnlsHD2zaFp7Y7a0h9q2pzVSLelQsS+5ncm1r+/EZ3S6RVTVIQEtLQd0w8bQX68sB8wNR1y5i/pOUynukOw9zn/ALjceANNSU1KZIcJIUoqNyz2HDMSbwJX62IMiQ0NPDMh5ZI5WfnEUy9EmzgyEh+HIHze5EaLQ9M/ZwlCpiVLSeE4ckMA+ch45ocbC5UH02mB7kFQYkPgcfkYupEbUFwlncbcHm7fnBVRLUo2IAb2Lvl4Sa3N2UyvUyR/C6cYb5bEX6KJO7C6hAmeYdLWZxmx5EY7XTBGieLF2TMSspLkEXVawBRY9XPUcw0E+k2/UWzEgDeDlRYAIOL2xHPKPaSaG0ZnQNGMxX1FgiWm/wD6iOA+YzXipImTZ6hbbMUWIDHjg594+l6nqKNpSSw2kMC1sHBfmPmyqQgFsF3N3+XP6aGpQGjc3Zn9M0YzCSlYShu5N7DyxpKfQkol7Qok9SP7DEWy5e5iobQmwaxJ6+3SLkVgFrn4/KMpNytFnhUJa+UmUl1iyizuwfhzA/7PKI2ttc2Buj4IwftDHXpCJ8spcjm3aM6ZWxBG87RwbH2Ba0XJUEztEAS60gHLg2MBq0FKgCgkEh2z8ARdpuulBYfvZR/hWH+Id0aZE4tKUJa7p2qs1n8pLjtn4g3WwUZOXSsdhcdrgu/IOY0WmBIYEM1nfluv9oXanLMospJKeAXYFuFCFUvVVpUl/MBwfd7HiDszNXWVUrAvu9W31D39vbrCvaFKUlDEcnDgvYx5I8QyCXWhSS7+Xi3UZi3T62RMWWSAouxPS99uB7waAhfS0CQoqUAR3ctbEVJpSC4T0YF7vawhrMnM4cXdlFmHQxRqE9MuUhi80+sqYhmsUjDYZw9uILQ1oNTWrYedAsLNj7iJGcVrE7+dX3P9jEhekfhrYxpZH1lHYlkuBcgs45J/V4Fq1GXMWg5SWLRofCWnbpaiCLqL/YZMX694clSHmKMvcu4Cn81r7U9Ym1/AqdyoWU8x5W1G7czqTi7sGBF7QGJc5muVE2YP9zxF9Or6hUDMCNiSoAuEmz59vzi1E6ZNAQHtcJRhRA4A+YZN1oZpN7CaBK1rTtTu/mV0Id+vS0CV6VGcwspQAJwm97friD9AmzJdQneGSXBBDEEh02Nx/qDdUqJZWQPUCzXBFtwI6xu7tJjPj8W0IJkhAG5KiS7FgMte7/lFf10kAF3STyfh4tqqZe87QC/As/W3B4hXPm7CRyORwYfJIYmqSQN6jmwHsbjnMDprFKAZI2ve2Wvn5gaRTqmWb5w4s0aTR6JDJEzyghQuHUoAubA2Jcd8H3LkwVYHKkOAV+hQdKU8Adsk/wCIvk6SU3e3m4Ysbub2tFrSwkGWUpW7FhgHgpcncejxN02YgpICEOQElPmUoD1KCQLCzl7dIDYUgSmoUEFKHuHAGT1UpRFhaNd4NUES/opUUlZJUvNgSAHBYuT39MZKdKXLCSCFAtYBW5OMu23Nj34MeyKpKyQVrYOEkAPwXUE5v1f3jIB9Vq50qiSmYreok+VQckqewdwGLGA5GsImVB8qUJXMMwpJS6ltYHbl2c93jCVOoMUpQtTKuoK81w2xLpsXADtzzmLqXV0Sv3gU6lcAkjm7l/MWB4IeA16QD6lUaur6qNsxJDpdJBKgCfMxSARkBjbyh4F8d6ogUjDaoKIDhXzZlPnvaPmk+vmrmBSZjIIKje6iBcEg5AYng/iBFVMxkoCztUEAjcfKCraBd2BO1QLNiMDqO9M12SkCYpwt2JdgLWcW8zJfy8faCajXVAJSle7d53UoF7ixSR147huYy0sK2JZbgqZbl34fcbEeUWAvBEymKv4paWO0ByBYkAAh7W4N2+Yk4paGsL1CtmbS23c77mDh7kXuHN460vUlLTdtzsxs/cf4gCpl7B9RPmSdwUxtYszsz/PDd4BnBS0PK9ycH45f/EK43son8NFVVQKFB2Va3Nu3SBaWeVJd0g9OnxxGNnT5iyFKWomw3XsMXI4vGiFItJS7FJHqAKVYzlj+EGum2FVIY1NemX6yz9n/ACzCyu1amZ33HoAX+XZosXRpPqB9+YzdVSATttyCePj/AD+MPx8nYWUaHlBRyJyTYpJ9JNj2IY9Y4n6YpbrcpW7PgkC24j/rEeirCVeQWFiMN/o9feCUanKKS6mURg+V8jBzhs8QyTszqiU+pLljZUJ3pIs9yGsz94tqdCkKH1pSwUv6cXfDnF/aAVaw+UMMdj7jpz9o8odZMvyoHlSrftbBfqP4XIgLYKdWeaj4Pmh1AZYt7/1YMRPhggp3OlTAnaxAxZ3zGt07WVzUcAg3u4bqCRHs0pIawv2A79AP9wzlQYwvIh/4hK3Qp0kEOpSS5NmAw49oUyZAUpYUbBRDhgC1sl+33jZkBRCiCWFu1s/q0ZmgKTULO/ypUopukYLEuGHEZOwuNCOfJSFEApt0U/4i0ewVX/RXMWq6dxJYG34x5GtG6sK2EHyqWk58qyB0wPj7QKqkJdSyVEAkkkk2vYx5VTFJZiCbHpx0PxzHaalSBgqC3e+OjW/TQFYjoYaPoi5p8wKXYhfAGGYC5b8o1+kaNLpknb5lH1LOTfFsB+O8AeEZ8yZL/eM4chst0LfP4Q8YgmxPtcn44iqVZQUKvGFalEh1FlKUNrC5Un+wHPeMpWzVqabdiEjcElie5APf8I0niaUqYZaQSBudSSkMBgkzBdJbgdHOIXaCqZOqwcypaSPKXSW9Ivm5fHERmuzsqnUaAiFlP7xJCWB6EOHB54vdsx7L0yWrYEIKivh83s/9P+DDLxMmYioLBRlq24dvTtYtZ7Et3hZUahNBWiSkpCUklSjtZLEE/wAPAbF4ZCNDEkJnoSiYN6GUpMrAIHp3vY4DjvAU6lqUOuZZPmV5RvY2DeYPwOuHMNPBlI6V+V1FQAU11WH8TXD94bavJKpakAF1WKr+W4ewuos8JJuxlFUYoTVCYDuSSDchkkfzeosFfbhoJRUzDuYqUCpTkZb0uvhFjy5O4ZjybTLbat0JCMDoHbcACH3EB+4e5iU+9ISEEfSLuQyVMUgqCjdsDgekcw6aom0W01TeYEpMxZTtIY7VDNgLuFNkN8R0jRW2rmFSFLJdLrwyWYpwTlyGxBErRF/UQtSgAoBRwpRVcbGAY3ucn5hlqFfKWopcgb9wBSu60jcx3llOx+FJ7xgGfXRy1DcAsqRdTEuLuSSUvuBfqBtzAaghmdwVOburi5LNjni8M65f1CCgL6eYHaVPcfULsSLtuZw/SKKejShKlKR5nJ23V5WYgEOE855+IwDimr1JUAFeUI3BKksVgA2Ci7FjZrW65sXXLQrcdm1SN+EhxuByDa74ueQximYRtKmAKVOGSkKSLlKi/qSFXP6YNM/cpLp8jq8xSkkkOSeB27D2jMwWjUiQFMRvIDh7FgCE9CwAzFc2eTtABCgCd4JLtdmfq9+H9moRTudyT5QWLAEi2CMKsHycQUJKtql2TYix8wZgonbkHP8A7e8A1Hc6ZuluhS3Xt3pJu9zvUkm5IbAbvFdLXo2hJJCxb0kg9/LxiPZdRtQSCrzOLAbSAcYtzgveBqtCd6mLYs1g7Myvn8e8BpPYV4llSuS6gmZ6hcbSBuzy1sfIFuYlBrkyWEyztXLFmIG5uyk/3eKJVGlTn/8AoqwBaxN9xcYb/uCESSw+rKQWLFkswtclJzfDRtDRyOajVZC5dlANa9j8g/2eM7TSVlalApbc93dVi5HwW+0MJE2l9KpKkn+jd09/7RfNopDEpmzUKZ9qg6G4c+Vv1mFT/g0o17FVbK5Gce4PU/i/aDaeZLqZGwgJmJf0i6jbzgDm104LWuIFmJUkpYeUpsSQd12cAXHQe3zBUjQJiEKnOGdx19+3P+odMShfSyyglJKUkAOCl0KvYkjAY+odsRdO0tSU7gpMuwcpmBSFAnBYuOOCIMqKcTJSVsyx/KxJF38ruOvbjMUAFKVedRAtZ0i5sO+IIfZZpNeqWRLIBCiLhQLFuGcKBt+EP0TQSbenpe/H67GM3p84Jmb5g8gGWv0HuYZy57E7Egu5F7tm3e32ibVsdOkINW1hU5ag6gkOnaDm9y2Fe3SK6SiUdu0bruWI9JAuxhrq9OJu2YEBN2Y2fpdPL/d+0BTpgCk3G8cJADdnGbjmKeifssmaSXNh/wDT+6hEi9KZpDvn+oD8I9gY+D9mWjT9soTJgfefIQ25R9T5G1usK0r+qQB5QCXUou3TAd4kSDLCFirZqNE1ZctpaZW8AXIISr3Y2689IdTNSKyEoTtdnJYKHZx8RIkNCTaG5IpPBdqFK0haTbdYKyQL3HfMDaTtkyiJbqUASEl7tZ3+zh4kSB7CtBFTTiagJUTkFuvUqLW9h94W11Ag2IKUMl0pCSks4uDd2JDg2d4kSA4pBTb2C1FeZJCpHlQWdDBh0LYBN3b+8Eo8TEpUVOhZ2gKTccC6Seg7xIkHqiabdhuo/TMsKWxCn2qO7BALMO+X/wARmhqslf7tIUL5ONzP5ctcMfd+sSJAraM3hMcUOopX9JCrq8r7gLKAzZJdgVEXFzbbFq5IK7IKCoqZz9R9oBJ8xAKrnPQF+I8iQXqwewKdrMpU6VLSlJ2qAACQLpN7lILEFT5zaKq0/XnKTuUwPma1t2C/rZ8sCzx7EhWxqFmpBAWkqUfpsSgsC7M9iHUX/mb/ACJKq5ZCvKVlIKnCgBh2KVILu9+6bdYkSDSsDeC/T9xG4o/dGygGBvfAN/L34hjKmLRb6aSVkusEBxtewZwdh7ZzEiQqeRWJTNQkkKBLOUsWuLnd25t/cxxLnOq4CBuLn1AsBuDFy5JHQX7RIkMlgLGczSUlBKlEEsAEtZNyHBFjYlwTa0FDwwsnyLUA24kK8u1gW2nt2jyJGYAT/i5aVfvF3cB/MSxAINuAfm8XSJGxZCPIkrJClBKiCCBYDN+S3zEiQ1C2aNOgBanVtKQ5cABe5TudzXdyfmFFdoKisBEwrlp/mLbXPKQPOe/5R7EiWkUBta05FOUAErKrv6WLv5bWH+Y4mLUs/wBCfMoHGCHBBB3ZuQYkSHoFnMupp0paYh2D2dT5DEKtYv8AeJUeIJWJaignkI4HFz+cSJGeDbKaZU0JUCoEKazYY57X6RYKtaFALLsOxO0uMm/4xIkLF2wtYLxqNOLBBPcgPEiRIvQ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756" name="Picture 12" descr="http://4.bp.blogspot.com/_Hvm6vzr0gkM/TIUkpJ80IlI/AAAAAAAABfE/8WdUeEjqCjQ/s320/IMGP5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384376" cy="451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Echt judasoor</a:t>
            </a:r>
            <a:br>
              <a:rPr lang="nl-NL" dirty="0" smtClean="0"/>
            </a:br>
            <a:r>
              <a:rPr lang="nl-NL" dirty="0" err="1" smtClean="0"/>
              <a:t>hirneola</a:t>
            </a:r>
            <a:r>
              <a:rPr lang="nl-NL" dirty="0" smtClean="0"/>
              <a:t> </a:t>
            </a:r>
            <a:r>
              <a:rPr lang="nl-NL" dirty="0" err="1" smtClean="0"/>
              <a:t>auricula-judae</a:t>
            </a:r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0722" name="AutoShape 2" descr="data:image/jpeg;base64,/9j/4AAQSkZJRgABAQAAAQABAAD/2wCEAAkGBhQSERQUExQVFRUWFxgWGBgXGBoYGhcZHBcXFxocGhUZGyYeGhkjGxkYHy8gIycpLCwsFyAxNTAqNSYrLCkBCQoKDgwOGg8PGiwlHyQpLCwsKSopLCwpLCwsLCwpKSwsLCwsLCksLCksLCwsKSwsLCwsKSwsLCwsLCwsLCwsLP/AABEIAKoBKQMBIgACEQEDEQH/xAAbAAACAwEBAQAAAAAAAAAAAAAEBQIDBgEAB//EAEMQAAECBAMFBQYEBAMIAwAAAAECEQADITEEEkEFIlFhcQYTgZGhMlKxwdHwFELh8RUjcpJi0uIWM1NUgqKywiRko//EABoBAAMBAQEBAAAAAAAAAAAAAAECAwQABQb/xAAqEQACAgICAgIBAwQDAAAAAAAAAQIRAyESMQRBIlETMmFxFKHR4VKBkf/aAAwDAQACEQMRAD8AT9qezwUozJCFEBwpLHMCCKpb2r2HuvV6VbNwP/x1hKtCl84T+ZJYKINHJB4BRvaC5+2xh1CdmAIOXKGoUkqBYggm7NX4QVKIUVE5WUEgcCCxCg+igQaO72jxvyNRsyRyOgHZKJ0pKSVmVdsyHB3ru7AskCr+0dIa7PxgQVBCg5JJF6tmpqHy6aiFG0O9n5RLYhKnG9Vt3gKN845sFa5c1QWTnfKxb2Re9gcxuNCaPApzpv8A8KpP30Ao28kTCEnNmVTRKQouQdSHFnpmLXjRbDmLQVlyxJAzkjUsXIIL1d6PXWBMF2ew6lJWCd9TVNHAsFiqVNWo15RybhJsqaFpUruipPtqCgBmGZ1XBIzUPEXIi/HfxKfwO5uATOQtaFBAKQTlJZLEJNj7GYF6OG5tGR27tOZJUJcwE0BIIBSQC6SCP/IVHNqvNj7U7qavKrvJahnSQoKXLJALAlyXZNWtcFyR3a+zZSzKRNSVkgmXNSAlhm/3awh8zVuOl4pxTdtAba7RXsnaUnus01QzElkMAajdJNKN4UZrM7VLltu3JSygHD5t0PQBxxtCRGzigJUpCFZTvBYc3VUGr8fHVhDJWMUEFebKAQCBY5gWTlZt48aERlnOKdCydMJw85KVZBLSQ9XBUAeIADCnHTSCNopO6pMtDFwpJSKgqJzga13gb0BDwsQCuhKUEpGYAOCCpIukORm0p4h4aYlDgJcMEs6BpUAZnag40BFGEM52qsEqO4TEhZ/mggJYUoDqRl5OPSO7R2EmaHkrWKPlbMXzMB7QOWofXrAwxUtIUhOZU1Yyh/Zc5WUki9Uuf6lBhBWFxGVhY3UxIBqLv09TGVuK/VszNAmOSAlALlgAUhmelWLGjtW4BMNdn7PRKlhasqllWairJahSa0Oo52DRRicAy80zIErOZTFqgE2A0HD3rwCnaBmJUtA3ahIWRmFwBlOtDajN0h2uDuIrSDNp41M2cFksRldg40ZwCKHjq8VGeDMJSlt4br7gAFmN7fbxGZsJS0pWVAUSMssggC5cCucqt8qR7aWzkiT/AClFKwkFY0UrKyspNUgk+VIlKM9tsXYdLkZiRLlsibvqS5GY7oCBMqUpJFg3xMUjZ+VSjOUlYsEgKArYAkkABhzpcuYoTIzCUuQVoUd0gkMSfzJVcpLsx4gcYFw2HSTN72YwlkAhR1dw3gHbpFOcul/odB8xEpAVMQC5ygrerkOBb2WozaeEEz0oXJSpBUHolmolwx3aFwLGtRwLgyZyUqzpZUtjVdlFzTK7p0Zx56USpzAJT/LDFQCWAclXAAAVfT1hHOk2+w2izBqZVJbBO8quZwzqytdvrrBQ2ipBMxJzJ0YMAFMCGNTcDWsD4bFJQtaVKllTF03FnZRuQbePSJYSalaSsJSBZIUbFJKt08m9PGJK+7oX+BxhNsd7upzBmZKRVVDmLnV2qecOpBlzEgEUaoWzPR7uCQQbRkZG0MgC6mamYmxoJYIcZRRwOPEw5xW0AVBKcqAkhRNNSfUhulI14s3FW3sZMp2nsaRiQoScomI3WSkJAJtmZNRS4hLM7FrCXUtCXS+tFe6Wt1tGh2fh5UuYspJS+8pZLhRuQAKC/wA4Cm7ZBoRmyhykpq/s3Nhaw+Ljd/WSjEopfQsR2JBQjMpSFlYSSC4IKgHYVBAc+GkJcb2VxKAsjPlQTU6h7sbhqxsJG0lK9jdyguAK00A8dadbRbL2mQpIW4cEMpmJdgytafvWOh579oKkfLVSpifyv/T9IJwe31Io56KqD4GPqStqIyhaEhgpxRIJcEEgdEh/KFShIace7QoLqVZEEFjRgrRw9fARWebFLtUaIZ5wMjJxMmZ7UpB1dIAPk31j0/BSV2CDX80sFuqgH8xBO0uz0kgLlJUkuHEojKBV2SokuGb8vSEeKnGSQyxMSemZLFmUBY9D5wuPLK6g7LLPjyakqJ4vYOICs0shlMEt7NAAwZwKNugcKRZgMLiQtJUJScqgK0JPIANfi0SwW2zbL3iHcoPGtQoVBrqCOIMXrxKSxQ5B5VSeBYV6sL6Ruxvl3piZNdbRNWykLWR3CM5uEpyPxoloo/2el/8ALn/9PrBAWdXiGYcTF6X0R5v7BUYRClEzJac0tzkLqIOYD3iFXGnCDdp7OGIYAFIDHOHfKASaOBwZ3jP4HZi0SFzmGQB8xI0AokXLENR/nDjZ22lrQlCmAKSGJcFJDGxsUk866R81JSi79GTYRI2b+EQcQZqJqELCghBLhNmOYVNuDt0jOIxy8svEGWMyC6iHClWDljVzq2rQ+wOyJcnMQjvCpLMSSSlToO87ZgGNtH4iLRPRISMqUpWBRgCU/wDVqri1OFnOzH8+uvZsxKU9RK9lS1Spf84AOxTLIZQqFAzACyVAtuitK5bQt23tAzKGyfZAsODCIYzHlRNXMCGWTeKzlCGkeviwKPQuThVAuLw0wG3pkv8AMR4mIrSIFmyTE1maL/hT7NThe0ctbd4Ku7ji2qbH0hpsvBpmqJE0FKmzE0CQDZtTzPvco+fTJJAcaRdhcVMQypaiPv1gOGObvpmLN4Se49m5x8tpkxEoqyJZIUtJSk7qSVJWGzEMpJDEWLVMWbLQiUg96pJSVBeaoyAXACRVRJ8ulU2B2ojulKIUFOMyUuxqzgWAqxHMcaO9jTTMSsy0p3LpW28/I0INPMRlzKcZqKX/AGeRNSi6ZVipSP5szDS8qSlqAnKVUzUBYm76aNENnS1lLpIDAglSgKUzKqankOJ4ws7RbZTJBQAJiyXc+yljQJAZwOJ8hGRwu0J3eZirM5zEK9mlbGkM/ElPU3sqvDySjyPpWHxiQkslS00ZZcAG5qbjyi1eIkpmpWxHFTEJU5cuxN/ulIG2RtlK5Od0oS3dke8coLW1A19WgDGYyTMOQA5KKUDfMAyagjdF3FaRmlFwfAxyVaZopWPRlJSxJuU0AsQBxq8S2jhwhJSpYKVJzO4VVVaai+vWFaMfklhJRLACQlICGJD0WoEmpvxNXpCbHbQKiz9Y24fFpcpm3xvFeTcug/F9pESwJYdiBvUBAc1FaeRtFWykYSauYvvZsqYp6vmALMkFNiAHHFrEXGa2qpsg5H4/vC6VMKS4pFIqCk00elPwcfH4o+obKwJMwCbNzIACN0EZg1K28eRZzA2J2AtGRSFrWElIIloJWl6ZqkBmjGbO7UzJJuaeUavBdtu9YpWmWsjKTlqeDEKDMSTV70hH4qbvtf3POyeJKPR38NMKUoCJqipakpUtITMUg1s13VxDO1hQPEyJkveWlWYbwckhVDzb8pqPdMOF7exAYlNFXLvvDQN16XrDjBbSE+WXIegIcKURwB0u19TxjLKMJTpqjK4GXm7YlkpyoUnjQuqjktokHiamB5210JmZgogCjkAk7tSRqbsP8PSLtr7EnzJ02dLRMCEyw+cpKklYW6hlArxAqmhq9KZctMsIE1QS4CQCC9BxZ2KacKiusc/FrvoXgO8JthUxIQtSQSCnMw/KHtSj68zFM7Dqw6cyFZzlcjICkEVsk5ib1IF4sxWzZKZaZ1QFKCKqyqBIZJSiyxmCSQaUOoYKP4onECZLmhKZgrUAuoB3zgDLUNzzOxoYosC99BUR5gu00mciZnTkzZUlzvEAgMFi28Ob06Qdje5mS0DKrIpgP5rgEGuZFav7T3ccoycvZvdzAZiAELygFLplqUoUZ0gMALHneHMtK5SlSsrJzsCnWYLpSL+zmByvUDpFEpqVfR10+wWThZkyapBepmUq4Sl3zZSxDFNqWrxJxmy1BKO7UyFEFQHtAh0uGNxlbSvhDROKnJORKwh1NuFJ3Ql6KVycO5rGf7T9ppclKZEtLnMDNWT3u8xYbzsouS9D4QYYIzevYbcmR2tJVJkGZ3WYBgpRS4SWABUkgul2HPMKhw+VxGPCjmypSDokEpfViXID8TBuJ2rOxBCmUyUlG4FBDVo1QLmjgcAIHGKQzFLDU1+kehgxLEqLwxpLbB0zWqKdILk7RJu/ixhbiZiEMUAnQhyfFlGK07WRqkjqCP0jXFoEk0aKXtBJoSfL9Yn3qePofrCSXiUK9ljE++HLyP1h+N9C2c7R4pRyywlWQkgnQkAK9QX5jjFGzpawvu05lJG6qhypIuRvAEA0J+Jg2V2jRNQDMSKUIU7AlqNoCRdvVoKVO7pAQAHO8rjWoBNywbxePEwwi1xkqoODE8j40SmzzLzZS6q5iSAa3YaDk9oTrxiiY9PlOa6xCVIaLcrVRVHuY8ccapHUKMc709Y6U84iqlBE1FPcirk+ke60iQEVKmB4sBYh4H4/oP5PsmUbt7xHDJYVi4By0cmYcuxpr4cYtGFrSJuddjDDHIM4qAHI4h8pHiD6w9l4tCJajL/McoUeNfICpYRmZ2JyyFvrlA6Ev8BE8bPKMMkD2hLHmv573pGviofKtpGKUVlmmZ/aOL7yapWj06WHpE5VQAfKF+rQQgsoJJrwjEns3s2WycElUrIV5WKVpDOFKysQavX5mHqMFJG/lC1CgJqA3AO1Iy8zF93LBGjjxt84cbLxwVhQf8SgfQ/ONkMOPm5tbPKyYYufL7K8fiCokkwuKni+euprAc3ECWMx8BxMSyO2enDSAdqHNMb3QB8z6k+UCplHhERPcu7vfnBctTmJKFvYXOgdUuPIQUjdAhkmVyipcj70MF43HaE5qWmF7L7TLlMFVApvB6cMzW6w57LzwiZNVMmgylkJlgHNMCyCQrK1QLF+FIzKJ7HKoPHZWMMpQUi2o0IiLcXdrZnzeJyVxPpWytpEZwoLmqVZJsGBcMk7zvAiMConOljmDZVEey5cAaEmpHIcIA2bNWmXLXJShWd1JUtYTRy4BWWSQQocXHnDHbbXLUAUMV5TlFWckOVAkNTxBEee+cDwtp0wn8RnnlM1E1CcpBOYZXzD8hZ6hwygbHqPN2FLzlawzBsyCXCWYEKBcHq/KsW4XGlIzrdThiUgkhQYFgA9bUBt1EO8DKzy5i0oSpwshJ3kqYC4KgL6PrfiYSnyUVoNtdMq2XicOApKV94ArKpExJIRZSU5iCygXIA42DUXbeRNdpEudLUoAqyrBSpIJOXIrPVqggg8QaRnNh7XWqaUsEDeUmXLTlQFuK5CaDiVUDcWjVJxyl97LAAWMxRmNnqDvODRy5s16tGxxlGVPY9cXsHw85WbvC2YAEFRALVqUpJJa320SOITMypWBM9opzBklRpmB99wA1fa6RmdtY6YWzZxNG6oLymmUMpK00UytCKhvAvC9qEd1vuicMiU0ISXGUlKn0oSlTO5MIvHnD5K0BwfaH+0pMyZLQj8QZEoBKsiAEpKyqu8VJJSCoVKWf0zG2dmYaWkqGNSuaSrMgghTvUHLmyqd/ayvpDHbWykzkZghCZgcNLAeY/vLKgTrcekYLaUvLMZSFpUAN1QL9aj7aN2C6tMrjV+xmcYlLb1L8bdAzeMRVipRHDn+sJQhqgr6AOPIx6QQpQFQTQWANY08i/FDuZs4likpe6TSB+5n8R/afrBcuWqWMucnwUfAUpEu4VxHkr/ACwykhWQ2fhUKUlSMqApjMSDmCkjfIIIoWTpyg7EzSSSbkvBmF2KJSCrQgjTil2bl+2sK1znLnw5R50Hcf5Nnhfpcjiw8QUGFTWJmZwildaxWMaNTkQWoAwOuZq8VYksX4QIlSllgCYeML9EJZApwDU1NCOEHGXmIIYMBUloRGdvBzb9o2OyezilJSucCEmyHAJ5kkhh69ItCP0ifKwOVIUo03ulW/SD5eAmL/KTQBgR61aH4wyEjKMgA0AceAFCfGPfxBKf3+ADARb4R2NxnJUZDbOAn/8ACXl1IS4/7X0inbc/dmMfZMvyDJ+YjWq7QBJqB5n6wvx0nCzypS8yCsZSUKDHmUlNwwryERk4SumUUMkfR8+mY5nbwMEbOmurNq7ffpDjaPYsAHuZoWNAsBKvBQJSQebQrwWyZyFKSuTMAe+Ukf3JBEJDGk7ROc59SHONX/KQDqXPQtDrCLySUIavtEcM1QOuUDzjNz5+Yyg1qHmU29MsXzNvJSCEHNMJqdAQ7nmXikp02gxV02Msfikyg8w7xskXP0EIJ2MVMLmwsBYQBiyVrJuTx1c1iUgkODcXjPJMuslhklVYL/ENwhecSAHF/nAqZ5YkwrUvQVKK7NHhsfpFk/GAB4y8qYolgW6aQejDkVJfrBSnQOcL0g6XNzK53gz8O4gfAoEMhEPx+2aOf0Muz7KlqkrWwSc6QbEEpzA+LH/qME4rDS5yk5qsWAB3VBtTobM3IwgQo5wz1OX+7d+cOsHizLShMwKcEnOEhrEgcXdqHiOcYfJvlaPD87HxyX9jDGYgAd1KQiwSVqzZpSQAA2QjQCh5PSPbLwk+WtSivMC5VlUag0tYONPjFmzBLM5S8wIWpJUkANS5FspoztVwTDX+BKmKZKyhJWWMshJUhwwsySQ/SsNhipav/Jhow+2fwmDxMkIlzZcxwZomMwlk13ClwWBFNCaWAG7Q7fTLxylyCVBJAC0n2t3eLP7J4aaWi3tpspCMSU5AkAW73viXupSrgngeHOEScMHuBHsxx2rNUUntjfb3aPD4gSlJlqRNSCJm6GWQzLBAck1d+XOFh2ij3gxiyRg5eWrg8i8TxMqWhO6FE8aN4uCR5wyk4qiqxr0xjsvtPMlapmoYpKV1DHUKBcEaEGkVYza/eyu7mIQtgyZhQBMRRgy0s7MKKcUtCgpKQyEAg1dxwbmfSKUomK1byHxgpQj6E4b0Tx8pRl5EElJq1iFaG7EcxXlAWC2JMBdTBBFcxDjwBJFeMGplLBooK61/7kmLCFBswCdRqD4xyUXpD3JE5QyDKFEgPVr+vpHe9PGKyh9fIR7uhx+/KLJJdEXs7sfGqM9KR3ndzM7qX+Y5FGjUIzAQWuhIvDPCbPVLmJmFBKE7iFJSclQQSCa5cygH4DQGEk8nMeZjzcbUkjZ4k/iyYOsD4hRNj4Wi9SmhfPmVi6LykVrmDWPYRZStkDMVEAJu50b4RVIQuetKEpKlWAA+fAXc0EbvYvZ+Xg097MOeaQwOif6f8xvo1XvBe30QfydIp2L2TRIZcxIUs1c2RyA/9uVG1Y4vFi5I4MNIWbS7Qhy58NfKM3ju0Sy+TcHEVUfHTwiU83qJrhiUNyNHj9roQHUrLTqT0A0jK43tjX+Wh+a/8oPzhRjMQpZcl4XzIkle2LkztaiPpW1lLLk15Q0lTs4B110jMbOLvDrCLyO8JKH0UxZm+xtLWE1KqdYvldoEJspQ6fpGaWtSqk0iqYoPr4XgxjJexp50/RusRtaROQ83If8AHQKHjd4wU9ae8JSGDmnLR/CCZQDhksfEt9vEvwahVkEm5W5jQ3J9mKb/AOKOSBRzq7eKWPy8oGxOz1pD5gXbrBAwyhdSfM/SL0YdRF38CflDaFpi5MlxvFhyZ/K8XiQEh6+Nz9PjDLDYUigBrwSx87xfL2ITVeYBifYVdi1WLB2g0krFba7BNl4QEuepjm0J7lk8WEEKlqlScx/MSOjQPs2Tm3lAgac+n1jtNUNG29DLZ89YDAENS7esMk1uX6QNKTbgLcoOlyog6RvhF1sswpCVgsKEEa1FRciHqlCYUqzoCkjKy2IPD2decIlSdPKBv4ulCbOrhw6/SITUGvlEGTxoZP1GpGHStaQwQoslKs27ncjdOjgAsRrbWCpS5wExClqKZZUVJKASMrhRBZm4v1jK7N2nnLKLhV/qBxEH4ycpfeIZImey4BZSklt4vwAL14Ucxh/Gr5QPH8nxnhlrpg/a7byMRkShIZAYrTmL0qMuUJSOLPbhGaywumTFKzJdilQdizgPprWHez9kzZp3HbipwD4mp8I9rFLXEb8fGKBgiLEyTxhyns4t2MyW44Z/8sHS+zSywK5ZSDYKLt/V3d24jwi/Z1GXWGBJIbX7HWOKr8tRaH87sTMUpzNltoAVuP8AtaO/7LTUUABSeCgSK3YsX6QzQKM+SeI8mjgQTR4ar2b7VMpTfNuv4H4c4BGEzEAXcW1hDqZR+HNol+BPE+Rjg2BMUs91NLMVsd5k3oSfhFv8Ome8vy/SE5sfghxK2viJCVZpYyTAwSoaUG7qN1qaZgYzuLVkWylpUTUEO+j5gRd/NjTUuJ23JyUgKSQgOWWUqDaKD7wPI9bmM3tHECasSwUoWkulQY7ztkUpnFixBIduLjysLfKkQxNxloliJ7QNh5C50wIliquNgNSTwETxyJip2RMtirKMg0VlAJ5AkE1s8avZWFRh0KAbMwzK4lw4H+EaDxj0YU9s3RufQfsvZsvDIZNVEb6zdWrck8h6wn7QbaKiySwAanW0EY7ajJcXYBtddIzGInZlEqUHN4XLNy+KNWOKjsomF3rC+diUgsz84NnTQzPCrEKBNonGImWf0Qmzs3IQOsxYuTFcVMjdh+yls56CDV4rzhdhhu9T+kP8B2bUTmmjKPdfePX3fj0gpWUjdUhVLRMnKypBIHkOph3hNhhIdRdRu2njDeVh0pFEgAWA0/WLUJc2hkkiix/YqTh0poB5xfKQ7hqGn7c4v2jh8pTwMckpg3TodQTQom4fKWVcevSDcNMIrBePwgUHFwNL9Y9s2WndSzkn1Jg07FSQVs2WpZqTlFz8hzg5eKCYKU3spsPLrHFSJZG8S/L9Yo9aRySbtoX4jCysQAJktyLEFj56jkYpn7Bq8ok/4VBj4EUPSkN5eQHdBpxr4/vF8qRV3DdWhe1sbik7Rn8OhnCt1rvRusVz+0EmXQEqI0SHfxt6w9272fRipeXNlWPZVz4K4p9RpwPzSfhFyphlzAUqBYg8W46g0IPOM88fHfoMvIfVDfEdrFKcISEczU/T4wD+JfV4oTLSHcViK5ZDVFTYfSE4aFWZj7ZeIYg6Q8Ttn+dXKMpQakDMClJVcM9/GM1hErUN0MOLQ62b2fchcxiKuFXtoeDx0cNX9MGaamqY22VhcOJhUkAqJKjQniTvH5AO1XhhiMSw3Z1Hspww6AMfSAUTEgHKMosAARSuh6/W8CrQo/kV5ExpWlROONMMVj0gOZilcmZ+lbRCXtok0ASW0J9YXowylfl5cAPE0gmRs5KarV4JF/E/SBcvRfhBdjTD4hZS5JaPDaBHGKFTSeSRQAaCKzPCbtBcgRh+w2RO7wZVpCgQ1f0+UKdrdnu7HeSiSkVI1TzcXHO45x5O021Dc4NwvaNJSQa1A6u79besNGaemRyYvaEuF2qwIKXTUsN1uYYU50rBX8fT7iv7v9MVYrZSUrAHsLqihNdUgAvSngResDb/ALp8/wDREpRVk1YFjQUSZnfIMqYkpKBlVUVzPnO8k1olmd4yFMpKjUAj0PzaO/iGmEZ8yA7E6gJZIY20HhBeGx6MMSTLRNcEDMMya8AaPcPXlxjPCPEnCPE2OzUqRIQVkqmLTmUT+UKDhI4AAh+Y6QBj9pCUXNS33+8W7Z26kh5dEsGPEEOPRoxmK2gCbkxWTt6NiahH+QyftNaq26fUwCpTnWKVYvl6x6XjBdvX9ICSJPI2WKEDqIH28SUom9I4mXpBEs8iYDQXPGHGzex65rKmHu09HUfDTx8oc9ntiolyxMUxmKAKR7qTbxIr0I5w3Ut+kPpdloYnLbBMHs+VIpLQAfeO8rzNvBotyx3LHSOEDmao41Hoq7gkxMApN4jKVFqq9YSx0vsJQpMxBQunA3Y6EQEvZUxNhnHFNfS48RFksRMTTxMNzT7F/G1+kgNmzCBuKChY284M2dITLdczLn0sSPLXmYCmK0ilKGOtYKyV0gPFfbHE7aAOj/fKBFYh+QgOZNbWBZ2NYOSEjiaeXGEeRsdQjEYnFNaF+N7SJllgc6tQ9B1P0hLj9tEjLLcDVWp6cB6wpzQuyc8q6ibGT2gdindVqHo/I8OUOgZeKTlWB3jDKpq8QDycnzj55LVD/Y+LJYi4MNGbWmI0pocT9gSFEqUkOalqDoGtCWfgJZW0tICRc6qPAcn1hrtjHHPlAbMkLJ0YgEsepbxhWidVuEUUUiCXoY7PUUAOwPBnaCp20SLcPumkLZazeOTJhhZS9GiOP2OULepLuB8jBKcURQUhbhKoTyAETVPIh+WgKNsOlTTclz6/tEpgADk/KARir1aBsfj8qCo14AXJbSFc9D8fZfitpJSkqKgkDjfwFyYzGJ7RKUdwMOJqfJ4TYrETZisx/Qcosw4VmGag8IQhLNb+I2wxXMIMwqI+7CHa5cpOXKuYCQ7KAI8wA3qKwnQFZWFaVepPQQfKWAyVOxSFJ8Q/Th5wq7s6UnRpMHtIlGRi4NnFbafKPfi5nuD+3/RAWDwiXJJJTQuC4etwbF/jq8Nu8l8/L/VFGyVHyGfhVDLqSBTWtotVIIQlJq3zhojDipoS17+A4dY7iNn7pLgihDHjeEsPAWFbUvxgaehtGeGSMNUUYcTrFe1pLhJLB60r99Ib9xWhfLQPGIhLWD89InIkjjBEzBMHcdDSOEqylZcCjcYIloyqSFmhIf8ApJ+kQRKq2p8ohOBatWpR9OsA6jUba2iuWUFJSUkAM3uhI0qxiiVt3ikimhceRb4mEmHnslzUAMAasws/3eIScWQ7iA1bLrNJGol7WTxbq8TTtQe8k+IjLLnqVag6GKVeyDrwozR1D/nZsk7QBi9OKHGMNLS+lW00i6TiZgYZiEvppBo5Z/2NscWOMUqx1aRkV4yaR7ZpqDf9IrOIWbqUfEwKH/qP2NWdoMa06sI5iNvI95II8SfKMitBP3aKj1gpE5eQ/ofr26bp01OnhAs6fnrQmEwmKBcGDZeIFCoEPwqPKCSc3Lstdr2ipSwP2goYlIQ26SS4cepBhfiEE1NYHZzdBOHWSWanEAt6w+wCQkCod3hPsZSVUbeApzGsNDSnVuTQjK45VsO2ztDOUtoAH8A/rAGFQ6wOMViGeysKx7xVhbmfoItbbSGSrZdMDKIGkVkRaA5i6XKTrE3tmhaiXyU5JXNRJ+XygYzKx3EzyrkBQDhAyZr0FTBlL0joxrbLBPrWgAqdAIRbQxJmqzflFEi1PqYd4hgkpa9Tz/SEcnCrTQiFRDLK9E5GGahZvP4mC17KSdRwdvoYJw2znALKbjenzrBqcFlIGYKDA2JFOQoDTU6xxNCOZIMpL7zih3CB4uSIMwUtU8OgJGUsMzp0q2V6dIZpNSClCxV23X0DggG0DzJaQd0FA9OlCYZI44iVPQXCEnoo1/uA9Iv/ABE//l5n95gjC51ENvJ1dzo9BoP1hj+IV/wkf3q+sFxBbMUjaEruwFBiA1QQ/jUPEU46SlJBJqKEMpje5YgQhxSi9au0UzBSOe2JypUH/wARBLGwdohisckkEAsKN9+Pg0CIkEh4tVhSCxascLbZXJfS0N5Ps1DHT4vA2FlOaQ2lSqMaEu1fvSAxooBmINLVo7j7/eK14a7eb6w6Enlyjv4NLffwgWNxM9OUEoA1OnGo+kDg5rAA2p8Gh7jMEDp6U8xFGHwRSXZ7/vHIVxdg2HkFCfaL1Y/dojPqSVJDnUcekHzZgs31gebK4RwzFxltZxzjqJRI/aC1pIFSOjPBKZJYDKkBmc/vBFSFqUnMzt4t8o6pABY1PI2gkSWWUqqxBatqHyZoJn4FBUMqaM7A5fi8A5JgMqYXYEpCrn9oqxGHyh6EF2/bSC5uHyhm14v09IpMhRBe3C/K0E5oVrTaCJNUtziU1v3jkljTnwtBE6O4gA6QOQxi9MghRLxRNIcdI45lmFxHdqCxcG0afCThMlhQBD8dNL69YyZVXlG0wSUqRukNQBuFfWg84KSvY+Oz0hAdyIJXNJinKRFiQeEK5GyMUTRBMlGZ6sAHJ+9YXYrGIR7awDwFT5CAx2humWACdVP/AOIhUgyyRWhlOXlYqISCWrqeQ4wOrFlNESy9HBI3uZP3eBEYVUxTrUCeo06GL/wC0kgk2B0LcLQLRGUpMtRiSs2II0I5vHTIJWAxDh2ZQcWDEvS/kYoWvumOYKzE3AIcNYA23unlB2DUvKZknI4ZjvasSDmZtbnx1DUJf2T7ucglgUp/qLeYi2dPUiWFLCCOIq97mng0Xdn9vKyrEwoG8VFaiQTmskDkebAQjxWCVMWpQJ7sKISb0ckAB9PKG62DvoYS5uYIUyqn3CzEsKjjwi6bKmNlysGfV2+kdkbOOGlETStIUQRlNCNHHXnSIT8QrLu5lBKRmKitzmKkOllMAxaj0EdGSboLTUbCsFixLKmKC9ctA4ApUa1gr/aEe6j1jKLllJIILvarvFuVXAeYitL7J7MtiDRCgFOzF7FiRu8ma+rxBcssC1DSPS0k0eg42ieJxLsNB684kIdw0sOxLcOUE4oFIATUEVZ/LkIs2HipaZyO9SCnUmyeB840O2AhCioKllE0hQyWu9uL1t9I6hktGakKUgAlJ4AsReorF6dpkEPbhBm0duFaQFOWswBajFjo4N+cKFqDUsDr6dfCO7BbQ8kY8EUa9nghGIBPKM/JT+YOa+HgPlDrDbMWzoUlXEXgPRSLbCTMaoihajqB+vjF34RTEsXGidekCTJZBPrC2O7K1LS9XHURxMqr8udacNIsMsjn8o4Utb0jhStUrWofx+7xFIUSz+fGLpKHr9+UWau4c2D/AC8YNgoG7kpqwe7gtb5wVhpRNSSKfdokJKnch+VNOkWa1H2PGA2MgWbIrvCKl4R3IqL3Y+WsNSXs+uj/AAiFnq/L9I44zeMlMuopqw+sVymB5cOHAvDzGS3YlqVs7GhYtCTuctRzof0hrtEmqZdMDilafbCFs1NSWhgghJY1DWLi4cHprA2OkuXHp+kcgMHSlzBkjPKVuKIfUai9Y7h8PkDqubDWDAUgcLvwtBbAkSO1JrDeNXqAIqTPWo1Wo+Jgf8OcoYl/gII2ZhnetYUbkwXEyWVWj3jkmUxFRWGE9SQGVUl2fTy1gEJZQao+7wyYH2MUIIsYtkqU9zEJFbsOpaCUSk8WeAOiX4k2y111eBMSuYxAKgk3SLXe3WC5GHL8eTaRyZJ4g0OmnWCpHNCVGdPHoRaCpO1JiKA0d2LEPxY6wRtAMnrbo/WBcFgu8UxfnD3onVPQdhtqzGyEukioLsAeliHvDA4mgcklilxmzJDU3gRmFbdXgTH4MpUClNAOWnEdIYomugMGzXBSmjaZi/nCvZWNrRPB41FQDOLgOArhT2SwNgaWB1hjT/7H9ivpCrArV3i2ljKGBIe3N3DHjB/8SP8Aj/v/AEhKHUj593tKNUAcGbpfxgdEsvX1jqtYul2hjN2UZwDeCZGNAIqxBvz4vEJqBWgilreHxjjg+dNKyS/tVLFvh69Y6EpSDmdgNOMDYUb8HbVO4joPhBQewXCYkudAdNP3h/gtopDH2fD5iMwi4g9B+UBoMZUaZW0s27Q9Ypm14150hGo1PWCttUmJb3En1VC8SvPQwVKUCzBnv86W/SBZ0tiGN6UrA6VF014RPEqPqPjABYXImNfppygyWl7X4UanOFij7Xj8ouCzSpt8oLQUwvEJUn8qh0EQSscawZhFEkudR8otnygSXANOHSBQwEiflAZz984n+NSuigzUHn5QBiSymFv1MSlp3fvhHAsLnplqDC3lSFGIwmYtUAJcDyuYKSN/z+ERxxq2mU/AwQN2Z7FTTme9gXHCg9IsSVXDDpw6GLB8/kIkv2POCTopRJUpiSej+HlFqsNlWGcPW700+Bi6cNwf0iI4QvMHT5Rx1BKabp6jy5xWJBAzJ0JHrEMYanrBuNG4PH/yVAO6F04d4Qok2qLWJfwN358ojhkuXD8ukWTv935f+sTwWnjBAMsKsCjuOPHweCpspJTQAcCAB6hjAUm33zg3CHc++IjqHRxLNRLU95yNbmgjlX/3an5kN8Ysk3++UFKPy+UdQRZiJRYFUtQbgUm5H5X8HimQpKSrM+lGNhxHGD5irmBZg3QevzgnE1BSynu21cluWhLaRXjUrQATNBYhw7HgwIEC7QWUoSxIc6UinCJBuND8I4DZYpajTMpr+0o35ZmirL/i+/OO4sO71qY+l/w2V/w5f9qfpHN0I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24" name="Picture 4" descr="http://members.home.nl/natuur-in-beeld/Paddestoelen/Galerie%2001/echt%20judas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810375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Grote parasolzwam</a:t>
            </a:r>
            <a:br>
              <a:rPr lang="nl-NL" dirty="0" smtClean="0"/>
            </a:br>
            <a:r>
              <a:rPr lang="nl-NL" dirty="0" err="1" smtClean="0"/>
              <a:t>macrolepiota</a:t>
            </a:r>
            <a:r>
              <a:rPr lang="nl-NL" dirty="0" smtClean="0"/>
              <a:t> </a:t>
            </a:r>
            <a:r>
              <a:rPr lang="nl-NL" dirty="0" err="1" smtClean="0"/>
              <a:t>procera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9698" name="AutoShape 2" descr="data:image/jpeg;base64,/9j/4AAQSkZJRgABAQAAAQABAAD/2wCEAAkGBxQTEhUUExQWFhUXGSAYFxYYGR8cHRoYHCAfHBwfHCAcHCghIB8nIiEaITEhJSktLi4uGx8zODMsNygvLy0BCgoKDg0OGxAQGzQkICY0LCw0LCwsLCwsNDQsNCwsNDQsLCwsLCwsLCwsLCwsLCwsLCwsLCwsLCw0LCwsLCwsLP/AABEIAPoAyQMBIgACEQEDEQH/xAAbAAADAQEBAQEAAAAAAAAAAAADBAUCBgEAB//EAEYQAAIBAgUCAwUFBQUHAwUBAAECEQMhAAQSMUEiUQVhcRMyQoGRUqGx0fAGFCNiwRWS0uHxM1NygpOiskPC0xZUZHPiJP/EABgBAAMBAQAAAAAAAAAAAAAAAAABAgME/8QALBEAAgIBBAAFAgYDAAAAAAAAAAECESEDEjFBBBMiUfBhsRRCcYGR0TKh4f/aAAwDAQACEQMRAD8A/Z8vmAwn9WwcMMRsvnEB0zeLD03w5lHkBptYgfr1w2JMdLYyzY8qbYWUyo8wMIYf2gO+MPTBwCqDFvocBWtfqEef59sAhHxAFHAAJsdvKN8DWt0hiBpMSRsCPP8AW2GczmmWo8KCoAkyASewnyO+IGY8Rqo9RIUpZoKm6tv/AC22845wt9BRQqZiNWmCxJKJtO0k/M4Jl3EBmkM14JsPlMfPEbI5lULqVhplrSw2hZ7RF+5nyw74TUeA3vE9JJWNMWEeXf8AzxUWworqfXG0qkbY8RySYElSJtzY4KSx+GB+OKsQB5NzjycbYntgTHFWI37aBGJrZ1lc/ZHHf9Ww4ThOoOsAC89vKfy+mGA/Szsj8R5+WMK+AUcreQD/AJ8n54YFE9sNUhBKWYIwxQzPfAqOUnc40acYl0wyFq1gRhT2pW+44xthiT+0Od9lSkEaiQBPEncxxhNqMbY+WRf2x/adbIio7WhjpIG8qQd5EWnHIZHxFg/tGRAQ+pXVQY1Ha88CBMxfucb8QXUNSKHlgxCw1ys2gT33HkfKHmMsqljSWrokQWjsCeN5tjiuT9TNV7HVN4nR1tVQgOBq0kckkEqRsCDzPHbBfa1+9b7vyxzvhGWVniq0CPi4jt+OLXsKP+8/7T+WHFOSyN0j9By9IKyQpidOm/Eksx5OKdGoSHsQokD/AC+oxjwwASGBBWAYPxHe/wBMMVGuYFyR+ET92OizMYStInGKM6V9B+GA03CUQRfp3+WGTUKrYcbeYwCBVMwR8JP6/wBcK5evLsDs4kDsRYj6QfriijFp237TtbCWYUq4j3t1t7w5vwY/RwhkrL0ymtYJljBgSZMAie23bEuq4XqB1KNUeTBgZ9CYH37Yr5nMqVAQBNTFXPKk+8IkbHonznjEvMZZj8EaSZuAwsoFiY2juCGHIxNgFzmZQ11Y3lC0RMmFUesiDG1vngvhteKStdQVhZkdomSDPnyBjm8pmA1Q03P+zY6Z5V4URzaGH0nA6GaaBT1sulVKcfFEiR5G/Avxh2M6hc68hQjAsZOnqJ33O0A8Ys0a5VJYNAHbqIH8ov8ALEDwmu4QQpLEBjqYEBeAIHoSbTixkaVRk6muJn+ab9zEbYaEBbx5WdUBgNIJ03Ec3/UYqEA/6YQoZNTUVoBhNM/Mf5jFApikB8KYIwlmKgWoAYFifpE/dhyMSs8D7VAdmEAxaZH3xbDAqJmoG2MPmfLA2pRGMNh0hG0rXxivmJbErOZ8rPTMRI9TA+/CX9sXUFer7IPO3y3H1HyLSCmX61cRbHI/tExrTT1Wg6ubb2HfjFXOVyacW1MI3tfkY4qlU0uQW1QGA4n677beeJm01Q0uxCrkTQ0+zqMXaCtyLCNN+88bcY9zeYrOo1lWEXFwZAkC8c83G2K/icaVCrrtKi+x2uP15YTqUSCxf3QNKkgEyLHTG0kfUemOaS9TVYNaW1MhNWZpeII6lI22Fj9I/wBcC/eKnc/f+eLCoouBvZRvO8Ad7/iMH/dm+yn1H5YmL+oH6c+fZ2AhAs7ahrbhZE2JsYvxht/FKVOoFZgCQBEixHB7bjH4O9dld4J5K+m4P0jDvhudd9ySRUQ97dWr+mNN7ozSP17MeJU6dE63EMH08yJYWjfBD+0WX0SHFzPO034x+W0AYEk3G02Bi9sPMwFIAbkSQeAbDGb8R7BR+nZHP06qFqdQQNmmLxPPGJWdzgm7ydJKMp1AG0EgEEAzEieccblamlPZIxVH98DsLt6QJ+mB18u2glSA9T/tHAHoDP8Ac88J+ITCizm/EKVSkYaWcwzRam1zIPn1SRyMRG8fb2jVEKySCQ0E/D7szG+/acKVfA2WnCkamtM8GNX3dI8mOMD9nGYoCy8Su8nb74wlrwvkaN53xUEF9RUopmwOmTIi3vaj954wHKZlaahCvWXE1CfcU6WIHcyDPH0xQp+DBCxYhyfh3BaffP3QP5cL5rwgG5YSDJJ8zMX5/AD6PzlY6LXhXiftiNJABY63bcgXNgQON4P0x3GQzlIKGBGkKSxkRa0nzsRj8wGUADQ0Exp7AXkz3mMZnQoVqhMm9/r9+F+IihUfrFPOprW4GoGAeYjb7sFbMrMSBvj8qSoCVOskKDp8hY8d4xj94KkRUaJ7nbn5Ya8Ugo/URmlNQpI92ZkeX5jEXxv9oKNOoizqgjUQfchhPzifljjK1EOZLhovfeRx+vLAqvhgAPV3v69/ocJ+KXA9qP0Op+1OUkzVAA/lJ+kDz+44keJftlRUn2YZwPiAgffjjkyqMJ1ER2BOwuJxsZBWGgMAJ3N99r/d88P8SG1F+r+1qOwiixG5BI4G/wCu2EP7XYktosDHzG3PzxMqZEpa4F5Zhpk+Uxb+sYPTy1gmpASbgsASYmw5sfocTLVl7lbUgGf8Sq1ai3n8BY9v1bE8Zli4hp5+cQJ53jjnFDWELFGuARtMm4gAz3tsR8sb/c9KhpWBEx8JBsDPe9+YmOMR5ucl7QGWzNTWWmBMmPKT8hFsDroXABcsT1E352DdjyeNr4rZfLjQQTJayruAPeYx2HS09x88JOigsZBuRY24AE9rDa18TPU9mFIWytNgBYrBj0Ck6vnuCf8ALH2qt9lPph2pU6YE9p8th8/8sa1j7f8A5fljNzM7JoyKkrsLAR5bfhh3L5RBJgDz8wD/AK4+XLgG41EEwvl2P0OCpQEkxaCInuDGDe3iyUz6jTkgH3Rc/KJ/XnjeZzKJGscb+QBb7zOPTTIpgE3J+cCDb1OFfE6JcQRYQAJ3AifvH44MDN0M4vs2aCQBuNje4tcE9K+j4UzHizz0FSoHPc3Y+V5gdoHGPvGIp0aFEdJANRh/O8wDzITT88SclTIckmSgkQDdhZfP3ot2nGmxMl8lr9+Y1dEgBfePvARdjFviJAE36QN8PU/EwG1CAQekT9JneP6Y56jlgpAiWkFjO7cieQJjzI9MVqjJTALC6ie8k/oC3fGcoJDSKbV4BJjYC3f4sSfEfEREAjTxB5PM98M0l9pTm/VcnncEfWZj074XPhIYG1iZBt5wTHG/34MfmKYplMwzEAkkm1+w4sP1GNVM50hWEEm3MAW57k8cYdoZZUb3hqG33RHyg4HXKrEwWA5HIOFvjeAoFUpnQWg8X/7Rx+iPPA6VBk06pYQTMRsBYCfX+sYdp1cxUmEZgekWmFsZuYXYX/PGzlHRSarIDEQXUn5wTis9AkxJ6ZN79zaJN5iDe2K1Oiy07kLq795JE2MGB5c4SWsswCNMkgzvxF+IwWoajezVYMamLaljUdrz2Vd/PviWpcNDUWEzNCxUrKXuNJAYxFwefevBiMTaywwA6SeI9Nvy8o88PZbJVgJIVSLzqBmOmOZGw24E423g9VuupoYhiAo3a4Kk3iO8Hjg4IxkuB7W+hKllKvsixACz5SAN4Hf+nrggaQGgE8CYPbf63wfN5TM6oCyCJOkgk7i8G442wpm10kAqQSPdYEE7TAj1+UYlOf5gyuTyjQLVNKjgbtpBvaGMaT5GBbe93MvTlmVxoOxkmREW6Z5tbmL4lol57i8n4TKhb7SZ+mKXhqAKo0wEDG03HB7+9pFuI7YbyK2z3NZs02NMiAFgB92jfaxGoud+3acZasGVtKixgzxbj58+eNNRF9ZOnUToHUSBuSD7sgi+9xAIuUfFqlM02CJVaSC+llJIjcD2Y1bRAg3O0nAo7mS2weU8RDMoJEsRMm2o9ItfuY33PbBP7Sr/AO5zP91/yxMp5c02cq0FacipHWpaEQIswvUdRbVJggEAEsh/9N1O9T/pr/8ANjVaUVyxI7bMVW2AjYyN5IH54VSsopuWYkCCR2AIH9cbXIlrljGlgQNoifrcj6YzR8MUK4kwSoM7kEXn5jGCUfckJUzQ1QJABVR3kx9TJP34Ep9pWCTIks9/hux2v6YYy+TQurXMMH7gETH07euGv7N9nRqOk62YJM7IN/OTAt2nFpRKZzmfFWpUZmQkkzbv5emwwzksiyIf95yTxAgT5gMdtiTyoxVy3SJEW8tuf6YEoZkVKYLMxjfk3/EnfvifNf5UCXYlR8PAIJYiBMzubkfodsP1aSqxDXY2cepnTPfk8yI+E4v+CfshVaDVhApjSCC3lt0/j6Y6zJ+EUcuRoRZMdT3Ytfknt2HfG60Zyy8FHCZbwqq5/h0mIjVqAgSenc24mPIYay/7HZlo9o6KO2on/wARf6jHdV64ETqaTso2HckwABv+e2BZnNhFZhFlkSCdvS59AJ9cN6Ue8lpWczlv2GopperVYxBJChB2E6tRHbjDFLwnJr1DLz0yzVCSYifd29ZA+eH8xVB0kPHKgkQDHAi533PPOJJkiLrpI406tNrdU3Fhfknzw6XSLUF2S/2gz4RTTpWgkaVGniZAG8727HHEOWY9z+tsdrXVahIZCt5hoMjiCpm3zxLbIgA2u9pP2Y76O32hjSCotsgZbLFt/v8Ap8v6x9KdDLaRJm1za/FoF5m9pnjD5ygUsDIWBcjaOLyI8o4wSgsyediA2oCNuYBPljSiLNUDG03+vztMx5xv2xqnUJ5IuRMREeRNx87xONU6fbDCZY+frhKNicjymx+7i3+WNey1AggFSbqRI+dowxSoWvjTiIiw7eWNFpohzIXiPgQbqpNoYW0k9B6YHpA+QvbnH3h2RZFBaegQD6LImdxLH1KjFoAjYjCOcqEaWWxHyttHpOMdfRTjawQiWaRl5+Iyq8kEk33uTB89+cK5jMLNrn3ZAAAUKRY8mw6p7xwcDr5sAlvaAkmSBsLTDSQCfJSYO8YxoDE9KAjSQJiJMCZJBuSb28scKtIb4NmhTYLqBIDLHpcwe5mJN504X/tCp9o/Q/lh2jTBA9kVf3hMGwtJAmdzM2gMdhjUD/dn+7/lhPUa4JtIep1DcR3+l528h92PqpIHmSD9Lnb1x6SqggEk6TcgcXIsbTJ7nba+PM0+qmCAdiYnYmQPrt5xhRVMSR5lKp7SpJMDgcjfvx64f8QOqFVxpW5BI3ewG94A3Hc98T65IBtL7ja8kAibdxY7RuMeZrMMam+o64Nokki8ztEG22/OL2+miqHRlABsWWIhT6TJi34kE2E47nwXwJKahhBYgEECADHE9XMSSSfLH51+8vqKi2loAJ6hNuBvEyPlvbH6j4N4klakrUyGHuyDsQPi843G+2N/DJOTsYZkhT1FCwgSdiAbqCSPP8cDcHsLHvx32+77zybMshs0aSSCCJBMbXsP68b4nZrxFSIWIj0BniRI8v1OOqSGjVV4m8iNuZ8/u+uEa1UTIPofyn5WGAZvPCSZiN/Q/wCcHfj5YTqZjtb9W/XrifLsvdRvM1537z+pHr2wnWqSQT7wmCRtO8He/wCWBoZdulh5kiDB4Gox22BwSMUtMN4CoxIvf5YBXy5IBEWIa4Dbdr78g4ZcMWFxp5tJ551QJx6w/X34agLcEakGWCo2AO2x3GA06KiwERv5CbWwcHbufv4+4YxUIHpcegvH440oiz1FvtHl9+DCB88LPWEjtvP4g9tv1E4XzGYaCEI1cTMeU2Pl84wm1FWxPI+agGBVcwMcxUz1ekP4qjT9vUCO1jsfUTgdTMuWFMe8TPTeBNz8yD9+Mn4mFCo6HNZkAb7c+m5xE8UzsodLD+kcwJ4HpceRxMzfiLh/Zi83km0dzcACbTPcCTg9IGqYVqdQkklJFPyEa41DYCNtr4w1de1SCxHJUC7BmQRIKgkDp7kWsI73vNpw9lco0yTJNmaR7p348vuwt4hTq02KupB4VrNEfEJ+hURA3wDNuy02a+s9LL7tjIEGSIMSTabY5HJydBZRzNK2mmwS5JAJjSdO5UEGOq5ta3lA9uv+/p/R/wD48Cq+LuDIMhbGRaZkL3j8jgX9n1f9w/0P543hp4ySdujlhIBICT3IEAX9I5+7GAerpkiVi+/AiOJDG3nj6i46osoAWLEwCI+4kH1xnJ0GDa2tT920dRkgqBF73PlbkDHPB22UmGqdIAWNRIA5BFvx39DhPL1nMkOdTMAgG6jUSWA3mR9CN5EfZ6uSTckSDaBJMgRze3oBMXwwAABpUSZgb2sW975b8nbFqXpKsBSpqE0gdI+ImJNl+GI33na/NqmT8TfK6TTXo0FQh9009i7TsZJKjkFpi2JftQbdyYJNitgQLxLbE3t5A4zUcvBJ94dxAifvAgC2yiIiMabtqwPg6et+1SsxC6kUdMw1lvG03EE7bet8ZjxcEkhhe17Ex3v+pOObYFRAEKLg+RGm3HeDvfgWwY0wSLaQokmZNuFB5ZtPT2B2g4tazCyw2fEXM9wOx6SbYJl84IE37ncmNrAc454V+tVGsCLtudiYa462MgEgxJIAnC4raVdBVRqhBcOAy6SCLdS3ETvtBvzjZa3uJM681vuF/T8YxipngCfz/XEXxyVDNVXRiRAAu7GAovILCw28ydXOCZP+IGibfEViSBwDJ0+7xqgzAmMKfiNqsDpF8QEDb6jHhz6/aEcX4+WAeHeDq0VKqkUwixaAzaRO4uLEz5iL7S/2z6M7UCdK9NlsPdHGJh4ncuC1HFlmt4uqxGpj2UE24P6GAN4g0FlS2w1kDbz5ExeO2Odp+LEswtGkMfX9AffirXzIRQAQSAIIE3kE77/L59zGt4iceCJek2K1RpOqxuTpsPmerYi4EcTjFXOJTIlidQMtyI3AAteCL9z2xlawIuCZGomeLcXkgaF8pjucYqNJ2kGyzG/ET3H4445a05cszbYekwdNJAZdUFXuC14YrBA/4uALEY8o1abVbSCVBkdQ0sQwkmGAMxEmZ5ww5QwIHSAijk2mD5SBv2HnjLVwSYYRYWAjp6RFtuB5T3xleMiyJ5ilTDgQzsIsxCLIi9ybAwY1CBEAyZ+peGKLFl1FgWJMCBAAH8ogQCbybCYDaUpBAI8ybmCNxF79wOBGC1qVOdQmCRHve7ACWjznn3h2xo5toCXXDw1OqBUQHVT+cljTZLEzMgGJG03E2uSp0Qs6QQGEQGNpNiTNwbRLdyB0SIwC6SsE9Z3Jjt1W5E8wMe1ssCApuBEFukidVgBEd5n7M3vhwnXJV2jgkyBALqLkgLcDYTcNEwQCLGSBuJwho/8AyF/6jY/SaeWRSjRJJBtbiJXkCzfUjC3safYfQ43XimurJuhOvnpYuIMiXI2DAybjfpHHYHBEz5KkAgqoLeZMSedvpd7WkDn3rKoY6jxICgzEqL6hvFwcMUc4AgaWCnpsBNpjZjFuY84gxiY6dLA4lKipngkgGIncyBxG4+R2vhivVTqCgMxVm1nVPLMWAheqekQbb9sRspmIIUEXUzFiL6ub78kG1sVBUDs7FjBpsiAT9hr9iLfUA84bxkZLp1A5Ua9JO8zBOzXAtIkdvQHG2zp1KgjcDq2Mnk7CBaeBiZRSxEbKWEHfUIX79X0jjBKCFhMwou/kLTHnsPPUMbOK7Ksv1q6kgBunsCALXsARYTvN442xunm5nVMX92NxBB5kAnaLx545l6wJ6RpDHv5i522/phlczFwJEbm2xufmCAJ7jA9PAWXM4z8CF0gkA7RYCx3JPIsFHbAqFIBg5Mp1aydirQv1MkRxHlOBLWLwjEREXubCdjMCxJkCcMZLNUyhDIrKtqYiNdSCqhoHUoBiGmAqixYznt9wo29BUKpNkJgRqvN2IggztexmIAIGNU6qqISFCglVEyoMs0SZb4eJ3PNvWoLUpoSzayBTZlHu1NI0u3BABuIggbiBC+ZoXHs7HpMSLCJAAU3MSY2J2xm2pLLG2i/U8SDZWmA3UBp0bQo2MRfcL8u0Y5aqlaq+qq42A1ASYAgdNh25+eH6uTZSrIbgyCTdCsXbaTvI+XcHf7R5nQ9H2enSaKtOmNR2kgHyn5420pRZoptqkJ5fJKntIbWQpJbSQLKSBBv2/PGq7SiljBNgTsNhJkbkkeUfOPvDWao5JjTcNcAdQKraCxidlBMSYMY1nFpGaaNVrMCF1kBFTT0wFEnTqgX03G3edVXnoy1FYOgPaQvwli0gST2sTbaZjnnFEZaXYlbiYEdhoQGSRpvqiI2mYsxl6KJq0BVC9Nt9iCTMkbR2nfbCuZ8SV2hAtyCqzYGCYI8gDJmbicc0ZJ/49EpYseTLkJ7QqAfeqC9pG0EzJBHl/wB2AsuvS5/2jRYGZYWuWJPKybyQdpugmaIUkuJLlDq1wXa7KZEkDvvLC/OGMxNKppY3A1ubiFJGkAndoUrGniT5auD4Koo+ygKPaDSBJJJnQZMg3AJsALXwtVGpW4MQt4giPdvwJjnpHfEjM+M6ypDKFLbReAWgHcRBsPI9hIE8VphhaZtuAZMfdIA8weMEtN8IGdZlsiar6tlpxIMyAJhZCmDM/j3gGbztMNpJ3vZfQmST243EntflM34/UYaQ8K1oB6RwpBA2H19QML5XMEuFYjpMSDGqLBb7CbT69hi1pYDCOyLKfdbUQdQgmBJERPYfL6Thjo+xQ/vH/Djg8rn41Qbg2Pz8gI5vHbbDX71U+2fof8WM5aGck0iZQqRVUkSB7MMv2gSoPr1H6kYXyDmCjQJuCSdxvYSSInjgYsJTg6aikfww531JpIBg7xK3At0+UCI/h9RKhPvBSCpGzyQB9eZ+8EE9mm4ttBWRjL1hTbV70CRJHMwYvFxzG47zix4ewOYpLaAwHrrst+bMN+PSMJUvC1kCRuBqPKjqqRBiFWBPMk9o1RqRWyx260LD0eI/5V0iODOI1Kkml7AmeOFNgbMRERM6hAPlY82nmMBZgKIAM6oKg8sJUn0BJjvAnnB6FLTmGSCYZwB2gt5bXueBeRuPAkATBNNYLd/JB/XeFMRfDjx/sFgX/dDrkkASDHMEzfYDeL37A41mXNP3enkmZMg2v91uQ2CGmXiJmxNpnRuNt9j6DDdXw0U11VZLBtIT7J4D+dp0cWnlQ/MS5BMUWt7MAW1VCs9lQwY8iYv2AUWk4P4ex+FWaNoEwoJJMjn88MUc46j2qLTBMlT7NH1MNzqqKxAA1EkRtxIkmZ8QzFcD+I52Bl2hQRIMTF9gAPLc4l01kcnaKuSWZpMrgOijqBW4WQN9veBNt44M5/eHCEDpCgAh2RDfcLJAJEAExfq7jHNmq61iUUBQwYQLgiSp4sTNpjYWgRX8Xoj2ntdRRKiyBpll+JoEi87kke8cc3l7JpPv7r+19hIOzFlVU0+YLarL3BI1TcRcXN74D+1L9dEAzpoIJ73MnHP5rxJo0oNKgb/Ef+JtzPlAvtij4rOqkDuKFOfmur+uN4w2munWRvwqmDSqSYJhRtyyLMEiRc4oLmFX+IAAAZJiYG8+fV7M353icR6QinUN+lFHzaorCPP8sCJcqiggaixYaoMagg0z/wDqmIvJ7HESg5PnBGpyWlValTSjCozzaJOlOoxJIO6H67QYWzHhrKRYoWhQrLpLKokmBZZJBYSPuwHwRC7uACmkr1seFJc9SjghbkCbybSMVcqHhVsvvPpkljeFLKI0zqOqR0lhubSoqLohMWzHiILhW1EUwwE3U1OpmB2Ox0iYIN9zOBVWdqa1DeSQZgjql2JBtB1LuN/veq5GWokI6qhOk6CFA6QZ1edpJJuBcjAq+XQBRqtSIBAPvNpVQD5wrWGwLeeNoyQ1IjhwpXeSsgefnHABI8t+LqU6ROkE3YzvtBidtubHji2H8zTBioAJ4WREC1tMSOP1cIyR0l3sLhZkTO+5tuBJ5Zd743TpA+AKMpGoTI79yYB+Qv8ALGrxKxqkFiOwNj/Q+k84p0fBGdQVuHEGbEVAVIB52DXHZjil4rkmkeyVQoktNtVtKlmtbqA7CO98Q9SN0BzFWrYMJhoJ9byB5XH1x7qb7A/u46XMeCGSrEVDrCrNoBLKArcQYufoL4b05f7D/wB1v8OM3rxXVg17E9s4pRmYAsaelmCjYhl6j7xJG0+Q9XVpympkCBmJRgOlEnUo1D1AvcRUYAEEGK6e8tOpYx0MYmYuJOkmy7EG3kMMLmW06HsyjSS3Kk2b0EAR5eeMtqrH/QHFy7NAMWViJjZrdzINMC/NzuZwpToBhSvBpsdTNtOuSfpB9SBycHy2Z6VmTYi5uBdbbyObck8TjBqqykA2idJ7BjAsedvORiot9/OQRnxZmNaRIV6kEC19Xpf9eRPiONKgkCxiOWIAdj6bAeU95cq1QQlQtMMCJtLA3I3jYT5DuwgGXVZAgMQFBDR1NcjfYbFibQCTvhRlUMiTwUvBsl7Ae0ZgtUhSvajSa2sm38RwSKYuRIY+8sSs5lDVZVA0IoPpTUNyZuzEXO5J7DB81W1QiEshfUzQC1R5nUCb9wBwO5kYfq1FVpmY123GpySJM3sTt3EG3VSk7TK4wS67hiKKqJC6SZMACDEq1iFUExPcbEE/htAgqAZVRqMwNT3uCeJNgTsZIEYaVFUFUguYGreSI1sYhmY2aBYljMmY1SHtE0KLkgDYTvJkQdgfMknvZ6ksUMTzGYBbSBpAkwY7FuVAHk5Uk7gLvg1ZTUoFba0bUBeQCZM6iSDef+YczgC5DQPaKki5J7z3iZaJJk9heMEoOabS7CG96I2MibWBEA2J474y18r09ZELZbIanUuLaS7j/hJAvMiekepwb9rKgOcqxsp02/lAH9MP+D0AK9NCJ1VFU8QA3WDHEEG9tvnz1Uhq7GfeqGZk2Jxem92TTT4KuSUGnXDQFBTfboLH+mFqpAfUSNShU87J1bfzE27t9dZcgZV2aet4gbkQQRc9icTatcHW0kMDLHuxYSAOANRA9fTEQTcpfr/RnqclDK+ICDBiBBkWN9jpUC++x3A2BmouZKQoOlhp16RBABhfd5949j0745AVWLaWIvsBELAkbcfn5YPSz3TUvN1E8kmWM3/ljnebnGs9GyXk68ZiBEFOq2m8wvvNyPI+exnEnM5ZHglgxkKb9ILXIJ1CQBA0i5AIJiJkU86S0GRe+9wJsZvFojk/fRyzQxCkXBExYr7pk8GwMRJJG5jGe1xFywYyAIiGEQAemywJC7xG55JDdQnDdTIrURELQoIUxEmAY+dxN7QN+dIFKgDcGAeOqBO57ze4mO+NuWNUmL+zIAnbeBfzvYc74ne2+Rj3h59iAoYzIVjAm5tJB4B0xebicI0q9UsCWVVADEi8DqMWuSQO95+eCpl4VeqTMm4MACwN7XA2m8TMYOCsASdJkMNgVtAknuSLz8t8Q5VL3K31gR9ozIWJsJG5PREqbwZiN72vBx7+81/s0vo354eatqTQAZexaIsbkgniIA+flAf3bK/71P8Avwt15eCLZD9gtQOA0uAaiWA1LuwCgbAXA/lIkRA8VyaRRm1kbGbr6MdxI5vA2FsFyrCm6CQChlGICmQZKk3BHMHjVti7nKFNaYFIUorEOkhwwIBJCkoFCwdjHTpPN+iUk3X8GjSksHPZRzrYtADKTMx1EGI8ywAiPteuMeZIBi2/YAX2Efnhimg0kBSQRBEcghiO24H+hx57EuqwCFTcMdrTLef9IA2xVqyQeTedUgnSurtEsBeO2qflGN0VUBjr0nVJXSDZiB0tMz7syAO0xB8y6Fn0oR7OesTEyLlzAk3sLwdt7/ZrJkudBBJsLTE89o2+Q42w248AlgMjBEOmdSt0giDA3+pvft5xgNGuWk8k3IHwkE3g3mDJibDkjHmZs0ah2G1hv/zNMfLnB2oimuidTFbzIIa877AD6xbnCwgaGHAVAEKgkan/AJAALH1JFx5CYE4PlqwK1AqQACwYk6vmedgIvGr54mVFhmCqFmXPVzqMAQfskW88MPWYBkBmRA8zt6aSZsdyBvuM5JtA7RurXVgSNCbaQCTcnklSYPmdgcZo1ZZADI4G2lbxPkAJvbbACJGkkERFmBvEEDc7223M+WAZt20MIgCNRvcg2XfYEb8/KTVDtnVeE1h7TWj/AMKnRd3O2tggQEz/AMSwO6nmccazw4bumoeunn5jFXwpActXJaHJRFW9/fLfrzGEky+pKZG+kp/3z/4tg0/Tg1jhD2UAp5emxPxO0eYVVH4/WJ2gTsllSTDMNV5WRMHp2mdW8czB4xVz0CjRnlKjsPUiP6YQIBmIQ/yyek+6Ina5PFt8Ro9v3b+7MqvILM5TrkdT2EAQTKuxgWtssWgW88ZfJhJJ6mJNQAQRrlREfEFMnsTHE4xUzTaSBYuTPcLEaPQxPew2xQoq3sUOrQIBJFoXqIgXN9UxaYBIvja3GrYkiYaGk9bRJPBIBvdiBtebSfLuMZhpCiRaBHbY2G83vv64s1MorK01AvWYUgzOobAgBtu/A3G3tKlTRGYMC4TSgEKZ5vvJM7G3nMYpzi+R1kQyBZ2H2VJ1E8W2MEjcwOe2LDKVUu32jqkdUdgNhPN+253z4VlBSWGAlmBKkcbRfib+oieSesSKbmymY1WOogzAM7e7aRvvzjnk050hbSb++M0agVWYMggKIPUSRED9RtglfMqGC6xCxAgyXO/AG/ZuI3kEL5Jgqii4JK6tIbUx5MDpc8CSBc2xqoGqQxW4W82MlQWgmLLLmeNS3BIxSSXWA4Nq2tCFbUH95tIEn07CCPr5YH+/N/uj9f8ALH2QyumpSUTCOSSeRJDcREQPl549/sk9/vH+LEvbYY7Jnidb26GqtmA/iKO/2h5c2/pg/hedZi1Gp0+0IKE/DVi3oD7p+WI2Tzfs6gIWL3vNvQ9rnD/iGSB/irdWvAMXiQAdx3HlPY42emory3x0/nyho29aIBswkMpsQAefn+GGxVLAU5LBj6gseB5DeTzOPvFKhalTzAIJAQV1UC+oalcxc6gQpnkYmZUOjOSAf/TnyIuR5aSP7+FFKUb7+fP0FRfpVUA1LZTNMMB1NaCygwDuYn/RhECMyuwVVJEagWBIESVEgwSY02m0xGJfhmr36Zh6Z1WIjQ2xF4lWg/MfZwDKsXEFSNcw2wJkQ294vcemKUcMaK5WmoEezY8BR7gW0DUN535292MYSnqIiJixsWPUdovEsW3j1jClNUNRXuVWWCKI06QCgsNiSskdz8x5KjrfUzEdBZyY0CO0bR0DT5qLWGFLKHaQ5VdurYTKm2zJI779on3owJ6eou5gLIUAneZJ87ib+a9sGZHb+Jo6JkwZsHYhiRabKRG+oxvh2q5pgNR6RAIELtMdUi0gTpHaYN8ZxaWAwxHL0WFNzsZJWPegi7HbeAAbASTwDg2Wyo6kOkQNjEEsxZBcdwDxacUaVdaocMsFpHT0kRf3QIMARHkPUYzqnQSwA6wCAZkLpHVyQdR+k2mMS5sKoRNP/wDzSsBhUBiQCFRJmDG5Bj5Dtghyh9kSov7SVG0BgJ+UgLP8pw0lA6DTYdLEwdp6V37MSNuSD2ON1WkHQJ0HSIEmRckDbVqYib2HpiZTWGW+hLxymAsHSAqsIFoXU2iBaVI0C0iPTEBaxOmSbjSRe/AED0Bt+OG/ElZsvTJMvuwvtMAm+3Vt6GwwTK5JqhHVBeyA/EZufvB+loxrBKEc+7M+AeVqNqki5vHeN9UDa23rECMVMvWAUliTMkiVliWuSTYAjTvIAJtecJVHp0+pAGt/DQ7uZ0gsBbTyBzpJ2F06VYe0OoklyYY34I9NU3HoNsNerK4HeB5cyApLWE6VBvoAtYk2hRBt8QxhqkU2cABgsmbknUFaSexYgRHF8CHFKQF2qMYAkGWEmbEnfchABthLMZxtR07DpC/CEjtyT99uRi4RTyJMpeFpUYM7aQohUDMLyQTvewm/crfDOZraEZazHqJgAzeCSZEiAWO19uZxLytVldCDok2mbSRe9uVPmB6Y+8TQPpZ3A6iNpuTPAkkTvhOClIoJ/aB0ahsCB5+QmOkCJG0zhg+Ih2DSYmCqmSQRyObzvuTsJvjJeB0a2WzDpV9q9MKyaQyaaY/2g0sBdZDTJEeeOcoZWpMQwj4ogEd5Py/VsWtKLJZ1T+IUtIYajciT0kN/NEgGNWxPJvED3+0h+nH+HELw4L/EVz/D0hnO0BSBII5JbSP+Md8Ke0/4/wDpn88T+HjZUaNZNEYNTZBrKkrUkghgJCnq0FTETEgtMwINf9n6RZWouBuPZhramPV7P1NmXs1vjx7TopmCXoD2dWb0z7pmSGQ9oBJTcXiQLKV80QVSJp0gEAYfEtiZ3Dc2jfBqS82O1Kn9iEwuXqmnmCxUtTqylVOSpt9REiORhutklpOFdtWi6sLSCJV/OQoX5R5hhimYiq0KykGoN9QtLiBzsfMg84+cGpT0sCGpkweGQsTvtbfyk9scvmW74fD+fOgfuKeG2qkwIW20QDIKjgahbtMHcY8zPh5SsGJWSSSZMmBuJsbGwwyMuodvXR3ABBab9rD1P1q5bJh6IaobarQCdhBiSNhpmeIPOKlqNZRUCUuU0j2dqYDDVYlmiSSVPVpU2EkbEgXxV9iDSVNAAgEhyASZkBo4kyT/ADAX0gDFfOU6mlaqHWknWXjWBOlT/Dm3SBLHfjj2vV1KySFaC5MhrcC1rXbt1Em1sTKcqyJ8BKLAqtNSIBkRsxETNzKi0X5HbAs1S0qKcg6VkMTpWbE9wY8za+2PchVVEIUnUJZ9dwNUxttEyOS1+IwJ656RSvJu7AFiRtpGy7x3iTOFLnDBv2BVaTBQTCjSDqJA/wBZMCBPE33fpZREpqjsWFulZEX1RO4HEaZtgFeqqGA01SxJfcAGOlT5WlrngHfGHqD3gweZ6hIve8kDud4wpWVyipls2o1AsKdMDUXCa2P2gJIImLkdxuML6QlSNw7gi2k6QLkjjm3pJx8qCmrc7EiB0hwNLCSCQYAtIHO+PUzCq5cDVIkAiwLKIIMyY2233nbE4qgvoUzmQ1nSWBZRDTqi7ABo2Yi8qZiRGPkyhWr7ckLoVzSSCZ0rpG3AOkk7kmI7PZCpT9k2pTrWWmS2rUVlYsQZVL7b84aylEVFbXqGohDb3VIBhdrD8R54c5OMWvmQksELJZX25ZdkUy9cknqiTp+1uABAgBTYGMTqBFIElZc6nUadlHSr25JsBvz2nsM+NGXWkNIpqdMcT8RZiyzEhdwSQwgYhOGdpDagxHslZSomLdPugAcmLhZJm+yks+wtuKEqGQSmSat1N1QG7mJE76ViOx/EbzGRRgNNFaZYyNLEiLEFgxO9xMwPmcbzbEPqILAkQzTBsoDEzckCfPBM1NT3iS8QJtJPUSNgPe/UYS1JXgdrijnamRqFNIVmYsWAvqtAMWvHpAjFf9o8kKa0xUIDHU7c9ZIlVuAQDzI/OhQKinOw1KRsQSLlhY6Tsu5PPF5viZ9qYYSJiIvcarci4PbGq1blQvoL+DZtsu61KallD6SpiGVp1SANtI7nfHni+T01mp0xIIFSidjoN1NuB59jjyvR9mqkKwmdE7SSNR2MkdI7WxZVBUHsG1a0YXJ3BN1PxELZzffF77yhckSllfYKHqBnnr9nEhgDCAm4MWciwgoZvg/9rt9l/wDpjFn+z6+aHTrItTLLuAIuWEANGoWO1uwwf/6JzH2W/vJ+eJck8tWJpkPL5JKAfqaZWfhPSGiDuJn3h+NseeI0xVKtYNUER8Jm/GxEi+xi97kviVBfaOXGrra2og7zBOmbjYWIkTthyoiMgjUADEtcAtvqIjknjjyxg5u1Jjq0TsvTVZ9m0mnBg7FT0/ODE958sV/DmphalGoCPaKNJm1iGWe8R6wT2GEaVIo5kAEGwIBJBmInfe8b2OHc97NTTCoBAhQXJIeB1NtF5McAd8ZylulaBE6lUNPo+EmSTBjePO4O/lHGHqGakBWJILsCJtcAdI45v5DtiTmAdYCkRyDF52JH9DtjBzmqnMEMpAYDg8EjziD6Yqcd0RPjA9maqgwSArux1bsRY9QEmAYO17xOC5Sn1EWK3DmDChuRydthvtGI7Vw+si52VeQLyD3iQJ327Yp+D16iI0e8IJMi3I35BJ+cdsXt9P1KSsq53KkkBo6VkU5AJNydV42JgC8CwHClCuRqYAB2ViCLKqkTaDOomRJ2A8xCtbPozPHxNpY7mJC6ge8Lt54eTw8+zqH2iBtMSz6eo/Ptt57RzKt8javgimsJAFmgHuGWZ+cRsdwR2nDXhkslQk6KZ6tQmCe0fEZmAMO+F5AUkarmSIEpRVTq1sbSvl2P5Yh53NVHqBI0qCNFMCAtwPqeT64vbapkK1yM5vNsPd/2RH49/Pyw1kqp6ZEKwgCbwRCxMnfUZ9cTMoj1qj06FMsqqXIAkhbSxjcbelvPFfwrNUaiU6FY6KtJ5puAYIn3W2MXJVuJw9lRyWhvMeMq8nQgEyDTseCQTyLH6nDFCufajSQFOroJYhQJ1STcwdR+ffCTUjCIiq0EKVgNqaIJ73gDyjDdKlHVdXqNfkqs9tt7egPfEOpRLksUF8RqhyxYqb+6PhXedtJJBnf5dl6qHUDcKAQSTyY3Np7+ZHfGz4g1V1NdUhV0s6gLqg2JAsSQNwBAA3jDT1ZXUFWlTgj1PczLMY4HkME1mkJrOSR4vTItBgaJJMAkBQJ42Jv5YFWcKNSNIVNBDWYFh7rDaRJEi0EYrUXAqQq6hWUqAW3UAKS32Y47RviCrFal2Egs7AXnVAk8HiPXnChH02KdW2bUdS0mtpA1MAQAzXsB5SfngeRdxVDkdLuSL3sY/AkfLFbKZSnUCvrIbUSQ/SusHcG7MInYb/fTXwhAqMpBUAJJDDSFvqMgTJ6pHph1aa9xKL5J+d8NLVWekhY6dh8LTbiN7+k43k8jToOTWIrVryoNlBiS57xf9DD9XNnWUBKhlBNT4iCZt2WNu/4oq4Ymm2oBpUlYmb3JNt7xgh6VTKlVinivjVeomhGZKcbUyUhB7xBAmYk/6YJ+8U/t5D++/wDhwg9NajCklRydRBRF4E7ksAADOPP7H8qn/b/jxrFujK2U8zRXSTJt09HwgAWgrYwd97zzibRRQWWCVaOnmfXmPv0/PFrxkLTanSA69HtHBvpeoNWmNyQmifQ4n0abVFJLXUSWEEwenmJJ2AnfHO1LMWNLrs9zUhGJAYCwHaDYAwYNjeY9MDaqjBZVWZlXckMLm4IMGNrg7fPCWYqFDq1CJErBm/wkwPmB5mMesVYQANVOxAFlidu4m3riFCslrgWzWWUA1FLTeFmIMxMi8A+WBM51STBaAxEwAQNM+c33mxxVyFKnU6mJ/hJqqLO6GSLxva4xFzDln0sxMEkX6TPI453x0Qd4Zn2e/sx4C2aNZFqKtRAGSkzaTVuQdJJiV/8Adh+rlqqUnNRSpplSUO9pj1v+AxL8dyP8UMoDa4YFTPUeI7zf54u5LLMMuyka2lekG4AtBPBM411pLapP6FppIjZHLsxBURAsWteZEnyI+gx1GXq00RGrS2lvaGPjgaFX6liR2Iwjlagd6S2Ch9NtovqMnjceYUnDGeyVV3LKjnLiSvELtzbaCIt2xny7HFE7xPNvWYBis8KsjQp2HlsPrjWkSNIsEGphN7QDfzkgeWBZHw/RUVzUpBSwaC/U2kzBEYby+XZyx9ojEgsSpsJJNoFgDAAGHNenAxLwHKE1BUQuoWVkTMHYSPP7jijn8oyVFb2iuT1Bp1HTDTvcR2wrSTWF6oEyxG4IEcbkjn+bFbw/Lh8xo6SxLKFmAJjTc2MkwB3xM52sB1g+8OWEdhAM612HXNjfkWtg+edMyVqBSrbuggTG7Lzft3wjm3dqnsyFCI4VybXBgidgOD6DBkVaLNUgNxIkD/lm/O/YHELH7lN1gJSoQCCgZgdWmRpUby1+NotjXitMmowdg2kgEj3RKzpE8RGFcs+v2gLaVdDJ4EsthJuYBxsZ5WFNb9MAAXGmJvNzYxJwP/GyZVQn7As6qm7NHotp+sem+DZrw9PaLBBayGNj2g9u/pjL1UpK5lwziBAFkbtfmfxwfwymFqqELMUBLMTEEg/fBGGmqsaqhnLwXIXqK87BbED0iMN5WoaoNJZZQRLzZm2B/wAjx9cSs5poU2Sn1O4l2F7gWUfQ/PHnhXtaSMFADe9qF+orAie0xHcHCj20GUj7PZ4F2KgQOkN8WlbT2vfi04BRzAMBmWmIn0J++YB+uDt4U4pqFQ1GHwi+k6bSZ8p2x9lfD26ZAJvqnvBgHtsMVLgU03koZPLdNRkCJUeOppDFTMBdQImYJCxxhP8Aset9t/73/wDWDaUo0dGpSwBZ3MaUmwAgbiPUkYlR/Jmfr/lhyfSZEkE8XrivWrVyTdzERLAMSoBB4XpNgQBBk4Z8CJ1hXWVqQsfDAn3YuLmSN+cLsgCrAHujjyn8ZOJ/h7n2q3P+0X/yGM5u1JIawOZWuAxIAiYcHyEgjzEG/kcYp+HEM+gytQLoq76gx1mRtxHzxtGmswOw0wOBOoH+mM+D/wDpjjUbcbYytq2voDjlsaU6AERgh1wYHwoIiORM4FQyCO7LTSRuoJmRPUoGwix+eBeI2zQHAIIHYmo04eoMVCFbHSpkWMkXPrgcm19WCa4SM0cuGqU6NJgDUhRsulja3PG5w3UyTU10HW1QL1LNwS17Dcgc4QiM4SN4B+cC+Ou8RE02c3clQX+I9I53xbV6d/oyqwci2S9mYTSz1AApMAKoMu1SZF4j0W1zgWcyuYbUXloIgnc6QJhPsjeI2vj7Nueu5u4U+YiY9LC3kMO+EVmKNLHY8+WNbe39AS6OcOXIBNiBEj9Xse3lg9DOW0UyqKwYOCBBEix+u2+N+LjqpHkmCfKFxJrWqWtc4cPVhk7qdHX+HBaNOFIYP1KBcGPe7/KMKtH7wznUWYdAH2th85j78H8NHUfKmseV+Ma8LY+xrmbhDB5FjtjkT9bf7fyEXWUDruWZbyxPUvGobn79/XDeey6UqC+1J1b06O+owYZ+y7wNzAwH9lEBqmQDc7jDv7XiEJG/tlv/AMuOjs0Sw2SKWePs2LKGDEWmBO0iALG8emGKlk1dVuqCRIAEAWHe8eWNZ9AKaQB/pEYD48x9lPLaZ8+k798ZxqTaa7Ji2+Tz92SNSMTIuGOxXk8Y3kM64ps7sBIKqDsTvYRNhfzwnM0r3uuFfFGOmlf4f/djWEMCWEWKOd0qFTaQ7GBJPPE7+eMVs5qPtOohTAWbEnErV/Ank7n5YeyR6fRJHqAYOCeMFcjGWzVZKwemzKdXQgNiYuW22B79sWc7mjVB9m0MfeVdtXxae074j5cfwUPPf1N8fUTt64dtJWF1g3QpIJDTM+60XPf0HAO+LP7rlP8A7t/+mf8AFjnfEbgk3M491YIRvLJgr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9700" name="Picture 4" descr="http://members.quicknet.nl/paultenhave/Parasolzw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2808312" cy="348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Koningsmantel</a:t>
            </a:r>
            <a:br>
              <a:rPr lang="nl-NL" dirty="0" smtClean="0"/>
            </a:br>
            <a:r>
              <a:rPr lang="nl-NL" dirty="0" err="1" smtClean="0"/>
              <a:t>tricholomopsis</a:t>
            </a:r>
            <a:r>
              <a:rPr lang="nl-NL" dirty="0" smtClean="0"/>
              <a:t> </a:t>
            </a:r>
            <a:r>
              <a:rPr lang="nl-NL" dirty="0" err="1" smtClean="0"/>
              <a:t>rutilans</a:t>
            </a:r>
            <a:endParaRPr lang="nl-NL" dirty="0"/>
          </a:p>
        </p:txBody>
      </p:sp>
      <p:pic>
        <p:nvPicPr>
          <p:cNvPr id="28674" name="Picture 2" descr="http://i1.treknature.com/photos/12535/_dsc6529koningsman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Gekraagde</a:t>
            </a:r>
            <a:r>
              <a:rPr lang="nl-NL" dirty="0" smtClean="0"/>
              <a:t> aardster</a:t>
            </a:r>
            <a:br>
              <a:rPr lang="nl-NL" dirty="0" smtClean="0"/>
            </a:br>
            <a:r>
              <a:rPr lang="nl-NL" dirty="0" err="1" smtClean="0"/>
              <a:t>geastrum</a:t>
            </a:r>
            <a:r>
              <a:rPr lang="nl-NL" dirty="0" smtClean="0"/>
              <a:t> triplex </a:t>
            </a:r>
            <a:endParaRPr lang="nl-NL" dirty="0"/>
          </a:p>
        </p:txBody>
      </p:sp>
      <p:pic>
        <p:nvPicPr>
          <p:cNvPr id="27650" name="Picture 2" descr="http://1.bp.blogspot.com/_Hvm6vzr0gkM/TJTZIWV1s1I/AAAAAAAABhc/Sr3W0esfUCk/s320/aardst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12845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Gewone fopzwam</a:t>
            </a:r>
            <a:br>
              <a:rPr lang="nl-NL" dirty="0" smtClean="0"/>
            </a:br>
            <a:r>
              <a:rPr lang="nl-NL" dirty="0" err="1" smtClean="0"/>
              <a:t>laccaria</a:t>
            </a:r>
            <a:r>
              <a:rPr lang="nl-NL" dirty="0" smtClean="0"/>
              <a:t> </a:t>
            </a:r>
            <a:r>
              <a:rPr lang="nl-NL" dirty="0" err="1" smtClean="0"/>
              <a:t>laccata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6626" name="Picture 2" descr="http://www.kijkenindenatuur.nl/paddenstoelen/fopzwamgewoon-091030-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286125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52</Words>
  <Application>Microsoft Office PowerPoint</Application>
  <PresentationFormat>Diavoorstelling (4:3)</PresentationFormat>
  <Paragraphs>33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Office-thema</vt:lpstr>
      <vt:lpstr>Vliegenzwam amanita muscaria </vt:lpstr>
      <vt:lpstr>Dia 2</vt:lpstr>
      <vt:lpstr>Dia 3</vt:lpstr>
      <vt:lpstr>Groene knolamaniet amanita phalloides</vt:lpstr>
      <vt:lpstr>Echt judasoor hirneola auricula-judae  </vt:lpstr>
      <vt:lpstr>Grote parasolzwam macrolepiota procera </vt:lpstr>
      <vt:lpstr>Koningsmantel tricholomopsis rutilans</vt:lpstr>
      <vt:lpstr>Gekraagde aardster geastrum triplex </vt:lpstr>
      <vt:lpstr>Gewone fopzwam laccaria laccata </vt:lpstr>
      <vt:lpstr>Gewoon elfenbankje trametes versicolor </vt:lpstr>
      <vt:lpstr>Gele aardappelbovist  scleroderma citrinum</vt:lpstr>
      <vt:lpstr>Gewoon fluweelpootje laccaria laccata</vt:lpstr>
      <vt:lpstr>Amethistzwam laccaria amethystina </vt:lpstr>
      <vt:lpstr>Gewoon elfenschermpje mycena pura </vt:lpstr>
      <vt:lpstr>Braakrussula Russula emetica</vt:lpstr>
      <vt:lpstr>Witte kluifzwam  helvella crispa</vt:lpstr>
      <vt:lpstr>Geelwitte russula russula ochroleuca</vt:lpstr>
      <vt:lpstr>Paarse schijnridder lepista nuda</vt:lpstr>
      <vt:lpstr>Stobbezwammetje pholiota mutabilis </vt:lpstr>
      <vt:lpstr>Houtknotzwam xylaria polymorpha  </vt:lpstr>
      <vt:lpstr>Dennenvlamhoed gymnopilus sapineus  </vt:lpstr>
      <vt:lpstr>Gele korstzwam stereum hirsutum  </vt:lpstr>
      <vt:lpstr>Valse kopergroenzwam psilocyde caerulea </vt:lpstr>
      <vt:lpstr>Straatchampignon agaricus bitorquis </vt:lpstr>
      <vt:lpstr>Kale inktzwam corprinus atramentarius  </vt:lpstr>
      <vt:lpstr>Paarse korstzwam chondrostereum purpureum </vt:lpstr>
      <vt:lpstr>Dennenmoorder heterobasidion annosum </vt:lpstr>
      <vt:lpstr>Gewone zwavelkop psilocybe fascicularis </vt:lpstr>
      <vt:lpstr>Gewoon eekhoorntjesbrood boletus edulis</vt:lpstr>
      <vt:lpstr>Kastanjeboleet Boletus badius </vt:lpstr>
      <vt:lpstr>Berkenzwam piptoporus betulinus </vt:lpstr>
      <vt:lpstr>Geweizwam xylaria hypoxylon  </vt:lpstr>
      <vt:lpstr>Gewone zwavelzwam leatiporus sulphureus</vt:lpstr>
      <vt:lpstr>Cantharel  cantharellus cibarius </vt:lpstr>
      <vt:lpstr>Zadelzwam polyporus squamosus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vliegenzwam</dc:title>
  <dc:creator>Marline</dc:creator>
  <cp:lastModifiedBy>Marline</cp:lastModifiedBy>
  <cp:revision>10</cp:revision>
  <dcterms:created xsi:type="dcterms:W3CDTF">2013-09-18T11:31:31Z</dcterms:created>
  <dcterms:modified xsi:type="dcterms:W3CDTF">2013-09-24T08:31:54Z</dcterms:modified>
</cp:coreProperties>
</file>