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1" r:id="rId10"/>
    <p:sldId id="263" r:id="rId11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DF79A-E2F2-D747-A33D-8BDDF4F3D7AC}" type="datetimeFigureOut">
              <a:rPr lang="nl-NL" smtClean="0"/>
              <a:t>29-09-14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8D76E-EBE2-6549-91E2-5F6CF68939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35115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384C7-0C2A-1843-ACDB-0F7B685C6411}" type="datetimeFigureOut">
              <a:rPr lang="nl-NL" smtClean="0"/>
              <a:t>29-09-14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1EBBF-C0BC-1D4B-8EEE-490ADB9851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8719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98D9-8504-9846-BBCE-FA3F3D258FCC}" type="datetime1">
              <a:rPr lang="nl-NL" smtClean="0"/>
              <a:t>29-09-14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119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3C3F1-F47F-FD4A-923B-73352B03C169}" type="datetime1">
              <a:rPr lang="nl-NL" smtClean="0"/>
              <a:t>29-09-14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8564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F691-5477-9D46-AAAA-A1A1C4874314}" type="datetime1">
              <a:rPr lang="nl-NL" smtClean="0"/>
              <a:t>29-09-14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753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04DF-38FA-C74C-89FE-D6CCBB3A3772}" type="datetime1">
              <a:rPr lang="nl-NL" smtClean="0"/>
              <a:t>29-09-14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14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71B9C-A111-0C4C-81B3-5424C2A03A0D}" type="datetime1">
              <a:rPr lang="nl-NL" smtClean="0"/>
              <a:t>29-09-14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8216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0F2-8CE0-4E45-A839-330E37A0150F}" type="datetime1">
              <a:rPr lang="nl-NL" smtClean="0"/>
              <a:t>29-09-14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0887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16CA-0AD6-0D4F-83B5-AAB8252B5099}" type="datetime1">
              <a:rPr lang="nl-NL" smtClean="0"/>
              <a:t>29-09-14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1668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6EE85-189A-9C4B-AA27-1F2492658E02}" type="datetime1">
              <a:rPr lang="nl-NL" smtClean="0"/>
              <a:t>29-09-14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745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98C0-01E4-874B-80B3-D8369E0D5F03}" type="datetime1">
              <a:rPr lang="nl-NL" smtClean="0"/>
              <a:t>29-09-14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54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A6E77-16E2-6B45-A799-F1A13406E10D}" type="datetime1">
              <a:rPr lang="nl-NL" smtClean="0"/>
              <a:t>29-09-14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1555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653F4-D9AD-5148-AC23-C296FBD2B9D8}" type="datetime1">
              <a:rPr lang="nl-NL" smtClean="0"/>
              <a:t>29-09-14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928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BF5FA-5F96-3F4D-9914-3F0E72B36BE6}" type="datetime1">
              <a:rPr lang="nl-NL" smtClean="0"/>
              <a:t>29-09-14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49FF7-9335-EE4A-9E06-35CA90FA87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7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Enostosis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Groeipijn hond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2646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Check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Ca/vit D gehalte per energiedichtheid voer</a:t>
            </a:r>
          </a:p>
          <a:p>
            <a:r>
              <a:rPr lang="nl-NL" dirty="0" smtClean="0"/>
              <a:t>Herhaald onderzoek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851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Jonge honden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Vanaf 4-6 maanden</a:t>
            </a:r>
          </a:p>
          <a:p>
            <a:r>
              <a:rPr lang="nl-NL" dirty="0" smtClean="0"/>
              <a:t>Tot 18 maanden</a:t>
            </a:r>
          </a:p>
          <a:p>
            <a:r>
              <a:rPr lang="nl-NL" dirty="0" smtClean="0"/>
              <a:t>Snelgroeiende grote hondenrassen</a:t>
            </a:r>
          </a:p>
          <a:p>
            <a:r>
              <a:rPr lang="nl-NL" dirty="0" smtClean="0"/>
              <a:t>Duitse herder, Ierse wolfshond</a:t>
            </a:r>
          </a:p>
          <a:p>
            <a:r>
              <a:rPr lang="nl-NL" dirty="0" smtClean="0"/>
              <a:t>Diagnose per </a:t>
            </a:r>
            <a:r>
              <a:rPr lang="nl-NL" dirty="0" err="1" smtClean="0"/>
              <a:t>exclusionem</a:t>
            </a:r>
            <a:endParaRPr lang="nl-NL" dirty="0"/>
          </a:p>
          <a:p>
            <a:r>
              <a:rPr lang="nl-NL" dirty="0" err="1" smtClean="0"/>
              <a:t>Ddx</a:t>
            </a:r>
            <a:r>
              <a:rPr lang="nl-NL" dirty="0" smtClean="0"/>
              <a:t> 	HD, ED, andere oorzaken kreupelheid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2888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eno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8976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5756493" y="1451385"/>
            <a:ext cx="3092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Groei bot vanuit 		groeischijven (epifyse 5) en</a:t>
            </a:r>
          </a:p>
          <a:p>
            <a:r>
              <a:rPr lang="nl-NL" dirty="0"/>
              <a:t>	</a:t>
            </a:r>
            <a:r>
              <a:rPr lang="nl-NL" dirty="0" smtClean="0"/>
              <a:t>onder botvlies (periost 4)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037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eno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8976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5665775" y="1880203"/>
            <a:ext cx="33235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Voedingskanaal bot houdt de groei onvoldoende bij;</a:t>
            </a:r>
          </a:p>
          <a:p>
            <a:endParaRPr lang="nl-NL" dirty="0" smtClean="0"/>
          </a:p>
          <a:p>
            <a:r>
              <a:rPr lang="nl-NL" dirty="0" smtClean="0"/>
              <a:t>Er wordt onvoldoende geremodelleerd (bot afgebroken)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761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Kliniek: klachten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Wisselende intensiteit</a:t>
            </a:r>
          </a:p>
          <a:p>
            <a:r>
              <a:rPr lang="nl-NL" dirty="0" smtClean="0"/>
              <a:t>Wisselende ledemaat</a:t>
            </a:r>
          </a:p>
          <a:p>
            <a:r>
              <a:rPr lang="nl-NL" dirty="0" smtClean="0"/>
              <a:t>Pijnlijk bij overstrekken </a:t>
            </a:r>
            <a:r>
              <a:rPr lang="nl-NL" dirty="0" err="1" smtClean="0"/>
              <a:t>vd</a:t>
            </a:r>
            <a:r>
              <a:rPr lang="nl-NL" dirty="0" smtClean="0"/>
              <a:t> gewrichten</a:t>
            </a:r>
          </a:p>
          <a:p>
            <a:r>
              <a:rPr lang="nl-NL" dirty="0" smtClean="0"/>
              <a:t>Daardoor vaak gedacht aan gewrichtsprobleem</a:t>
            </a:r>
          </a:p>
          <a:p>
            <a:r>
              <a:rPr lang="nl-NL" dirty="0" smtClean="0"/>
              <a:t>Lange pijpbeenderen zijn drukgevoelig (</a:t>
            </a:r>
            <a:r>
              <a:rPr lang="nl-NL" dirty="0" err="1" smtClean="0"/>
              <a:t>pathognomonisch</a:t>
            </a:r>
            <a:r>
              <a:rPr lang="nl-NL" dirty="0" smtClean="0"/>
              <a:t>, diagnostisch!)</a:t>
            </a:r>
          </a:p>
          <a:p>
            <a:r>
              <a:rPr lang="nl-NL" dirty="0" smtClean="0"/>
              <a:t>Verder onderzoek: röntgenfoto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5179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310" y="1258791"/>
            <a:ext cx="5207000" cy="38989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445345" y="1641055"/>
            <a:ext cx="199580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Verdichting merg (medulla)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Verdikking schors (cortex)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6211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5775" y="352048"/>
            <a:ext cx="3653477" cy="6315852"/>
          </a:xfrm>
          <a:prstGeom prst="rect">
            <a:avLst/>
          </a:prstGeom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836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547" y="1179250"/>
            <a:ext cx="5427021" cy="4791220"/>
          </a:xfrm>
          <a:prstGeom prst="rect">
            <a:avLst/>
          </a:prstGeom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128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Symptomatisch: </a:t>
            </a:r>
            <a:r>
              <a:rPr lang="nl-NL" dirty="0" err="1" smtClean="0"/>
              <a:t>NSAID’s</a:t>
            </a:r>
            <a:r>
              <a:rPr lang="nl-NL" dirty="0" smtClean="0"/>
              <a:t>: </a:t>
            </a:r>
          </a:p>
          <a:p>
            <a:pPr lvl="1"/>
            <a:r>
              <a:rPr lang="nl-NL" dirty="0" smtClean="0"/>
              <a:t>directe pijnstilling</a:t>
            </a:r>
          </a:p>
          <a:p>
            <a:pPr lvl="1"/>
            <a:r>
              <a:rPr lang="nl-NL" dirty="0" smtClean="0"/>
              <a:t>Indirecte pijnstilling door minder ontstekingsmediatoren die de pijn cascade op gang helpen/houden</a:t>
            </a:r>
          </a:p>
          <a:p>
            <a:r>
              <a:rPr lang="nl-NL" dirty="0" smtClean="0"/>
              <a:t>Preventief: voer met minder Calcium en Vit D 	(op basis van energiegehalte van het voer)</a:t>
            </a:r>
          </a:p>
          <a:p>
            <a:r>
              <a:rPr lang="nl-NL" dirty="0" smtClean="0"/>
              <a:t>Valkuil: voer volwassen hond heeft lager energie gehalte; hond eet er meer van en krijgt zo alsnog meer 	calcium/</a:t>
            </a:r>
            <a:r>
              <a:rPr lang="nl-NL" dirty="0" err="1" smtClean="0"/>
              <a:t>vitD</a:t>
            </a:r>
            <a:r>
              <a:rPr lang="nl-NL" dirty="0" smtClean="0"/>
              <a:t> binnen</a:t>
            </a:r>
          </a:p>
          <a:p>
            <a:r>
              <a:rPr lang="nl-NL" dirty="0" smtClean="0"/>
              <a:t>Beperk groei(snelheid)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9FF7-9335-EE4A-9E06-35CA90FA8740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3244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136</Words>
  <Application>Microsoft Macintosh PowerPoint</Application>
  <PresentationFormat>Diavoorstelling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Enostosis </vt:lpstr>
      <vt:lpstr>Jonge honden</vt:lpstr>
      <vt:lpstr>PowerPoint-presentatie</vt:lpstr>
      <vt:lpstr>PowerPoint-presentatie</vt:lpstr>
      <vt:lpstr>Kliniek: klachten</vt:lpstr>
      <vt:lpstr>PowerPoint-presentatie</vt:lpstr>
      <vt:lpstr>PowerPoint-presentatie</vt:lpstr>
      <vt:lpstr>PowerPoint-presentatie</vt:lpstr>
      <vt:lpstr>Behandeling </vt:lpstr>
      <vt:lpstr>Check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Enostosis </dc:title>
  <dc:creator>Huub Hessel</dc:creator>
  <cp:lastModifiedBy>Huub Hessel</cp:lastModifiedBy>
  <cp:revision>8</cp:revision>
  <dcterms:created xsi:type="dcterms:W3CDTF">2014-09-29T19:22:01Z</dcterms:created>
  <dcterms:modified xsi:type="dcterms:W3CDTF">2014-09-29T20:30:29Z</dcterms:modified>
</cp:coreProperties>
</file>