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fntdata" ContentType="application/x-fontdata"/>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95"/>
  </p:notesMasterIdLst>
  <p:sldIdLst>
    <p:sldId id="256" r:id="rId2"/>
    <p:sldId id="276" r:id="rId3"/>
    <p:sldId id="363" r:id="rId4"/>
    <p:sldId id="383" r:id="rId5"/>
    <p:sldId id="384" r:id="rId6"/>
    <p:sldId id="294" r:id="rId7"/>
    <p:sldId id="373" r:id="rId8"/>
    <p:sldId id="379" r:id="rId9"/>
    <p:sldId id="381" r:id="rId10"/>
    <p:sldId id="341" r:id="rId11"/>
    <p:sldId id="364" r:id="rId12"/>
    <p:sldId id="284" r:id="rId13"/>
    <p:sldId id="385" r:id="rId14"/>
    <p:sldId id="386" r:id="rId15"/>
    <p:sldId id="343" r:id="rId16"/>
    <p:sldId id="389" r:id="rId17"/>
    <p:sldId id="369" r:id="rId18"/>
    <p:sldId id="311" r:id="rId19"/>
    <p:sldId id="315" r:id="rId20"/>
    <p:sldId id="314" r:id="rId21"/>
    <p:sldId id="376" r:id="rId22"/>
    <p:sldId id="295" r:id="rId23"/>
    <p:sldId id="286" r:id="rId24"/>
    <p:sldId id="288" r:id="rId25"/>
    <p:sldId id="333" r:id="rId26"/>
    <p:sldId id="285" r:id="rId27"/>
    <p:sldId id="303" r:id="rId28"/>
    <p:sldId id="304" r:id="rId29"/>
    <p:sldId id="296" r:id="rId30"/>
    <p:sldId id="362" r:id="rId31"/>
    <p:sldId id="321" r:id="rId32"/>
    <p:sldId id="278" r:id="rId33"/>
    <p:sldId id="339" r:id="rId34"/>
    <p:sldId id="322" r:id="rId35"/>
    <p:sldId id="323" r:id="rId36"/>
    <p:sldId id="360" r:id="rId37"/>
    <p:sldId id="324" r:id="rId38"/>
    <p:sldId id="277" r:id="rId39"/>
    <p:sldId id="338" r:id="rId40"/>
    <p:sldId id="329" r:id="rId41"/>
    <p:sldId id="337" r:id="rId42"/>
    <p:sldId id="374" r:id="rId43"/>
    <p:sldId id="280" r:id="rId44"/>
    <p:sldId id="331" r:id="rId45"/>
    <p:sldId id="332" r:id="rId46"/>
    <p:sldId id="326" r:id="rId47"/>
    <p:sldId id="334" r:id="rId48"/>
    <p:sldId id="330" r:id="rId49"/>
    <p:sldId id="375" r:id="rId50"/>
    <p:sldId id="370" r:id="rId51"/>
    <p:sldId id="316" r:id="rId52"/>
    <p:sldId id="307" r:id="rId53"/>
    <p:sldId id="306" r:id="rId54"/>
    <p:sldId id="372" r:id="rId55"/>
    <p:sldId id="301" r:id="rId56"/>
    <p:sldId id="298" r:id="rId57"/>
    <p:sldId id="292" r:id="rId58"/>
    <p:sldId id="357" r:id="rId59"/>
    <p:sldId id="346" r:id="rId60"/>
    <p:sldId id="390" r:id="rId61"/>
    <p:sldId id="358" r:id="rId62"/>
    <p:sldId id="359" r:id="rId63"/>
    <p:sldId id="361" r:id="rId64"/>
    <p:sldId id="328" r:id="rId65"/>
    <p:sldId id="302" r:id="rId66"/>
    <p:sldId id="310" r:id="rId67"/>
    <p:sldId id="391" r:id="rId68"/>
    <p:sldId id="317" r:id="rId69"/>
    <p:sldId id="318" r:id="rId70"/>
    <p:sldId id="305" r:id="rId71"/>
    <p:sldId id="291" r:id="rId72"/>
    <p:sldId id="352" r:id="rId73"/>
    <p:sldId id="309" r:id="rId74"/>
    <p:sldId id="351" r:id="rId75"/>
    <p:sldId id="320" r:id="rId76"/>
    <p:sldId id="348" r:id="rId77"/>
    <p:sldId id="354" r:id="rId78"/>
    <p:sldId id="327" r:id="rId79"/>
    <p:sldId id="368" r:id="rId80"/>
    <p:sldId id="297" r:id="rId81"/>
    <p:sldId id="319" r:id="rId82"/>
    <p:sldId id="283" r:id="rId83"/>
    <p:sldId id="353" r:id="rId84"/>
    <p:sldId id="290" r:id="rId85"/>
    <p:sldId id="282" r:id="rId86"/>
    <p:sldId id="289" r:id="rId87"/>
    <p:sldId id="355" r:id="rId88"/>
    <p:sldId id="377" r:id="rId89"/>
    <p:sldId id="356" r:id="rId90"/>
    <p:sldId id="336" r:id="rId91"/>
    <p:sldId id="299" r:id="rId92"/>
    <p:sldId id="300" r:id="rId93"/>
    <p:sldId id="308" r:id="rId94"/>
  </p:sldIdLst>
  <p:sldSz cx="9144000" cy="6858000" type="screen4x3"/>
  <p:notesSz cx="6858000" cy="9144000"/>
  <p:embeddedFontLst>
    <p:embeddedFont>
      <p:font typeface="Calibri" panose="020F0502020204030204" pitchFamily="34" charset="0"/>
      <p:regular r:id="rId96"/>
      <p:bold r:id="rId97"/>
      <p:italic r:id="rId98"/>
      <p:boldItalic r:id="rId99"/>
    </p:embeddedFont>
    <p:embeddedFont>
      <p:font typeface="Comic Sans MS" panose="030F0702030302020204" pitchFamily="66" charset="0"/>
      <p:regular r:id="rId100"/>
      <p:bold r:id="rId101"/>
      <p:italic r:id="rId102"/>
      <p:boldItalic r:id="rId103"/>
    </p:embeddedFont>
    <p:embeddedFont>
      <p:font typeface="Lombardic Narrow" panose="020B0604020202020204"/>
      <p:regular r:id="rId104"/>
    </p:embeddedFont>
    <p:embeddedFont>
      <p:font typeface="Arial Narrow" panose="020B0606020202030204" pitchFamily="34" charset="0"/>
      <p:regular r:id="rId105"/>
      <p:bold r:id="rId106"/>
      <p:italic r:id="rId107"/>
      <p:boldItalic r:id="rId108"/>
    </p:embeddedFont>
    <p:embeddedFont>
      <p:font typeface="PressWriter Symbols" panose="020B0604020202020204"/>
      <p:regular r:id="rId109"/>
    </p:embeddedFont>
  </p:embeddedFontLst>
  <p:defaultTextStyle>
    <a:defPPr>
      <a:defRPr lang="en-US"/>
    </a:defPPr>
    <a:lvl1pPr algn="l" rtl="0" fontAlgn="base">
      <a:spcBef>
        <a:spcPct val="0"/>
      </a:spcBef>
      <a:spcAft>
        <a:spcPct val="0"/>
      </a:spcAft>
      <a:defRPr sz="2400" kern="1200">
        <a:solidFill>
          <a:schemeClr val="tx1"/>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Arial Narrow" pitchFamily="34" charset="0"/>
        <a:ea typeface="+mn-ea"/>
        <a:cs typeface="+mn-cs"/>
      </a:defRPr>
    </a:lvl2pPr>
    <a:lvl3pPr marL="914400" algn="l" rtl="0" fontAlgn="base">
      <a:spcBef>
        <a:spcPct val="0"/>
      </a:spcBef>
      <a:spcAft>
        <a:spcPct val="0"/>
      </a:spcAft>
      <a:defRPr sz="2400" kern="1200">
        <a:solidFill>
          <a:schemeClr val="tx1"/>
        </a:solidFill>
        <a:latin typeface="Arial Narrow" pitchFamily="34" charset="0"/>
        <a:ea typeface="+mn-ea"/>
        <a:cs typeface="+mn-cs"/>
      </a:defRPr>
    </a:lvl3pPr>
    <a:lvl4pPr marL="1371600" algn="l" rtl="0" fontAlgn="base">
      <a:spcBef>
        <a:spcPct val="0"/>
      </a:spcBef>
      <a:spcAft>
        <a:spcPct val="0"/>
      </a:spcAft>
      <a:defRPr sz="2400" kern="1200">
        <a:solidFill>
          <a:schemeClr val="tx1"/>
        </a:solidFill>
        <a:latin typeface="Arial Narrow" pitchFamily="34" charset="0"/>
        <a:ea typeface="+mn-ea"/>
        <a:cs typeface="+mn-cs"/>
      </a:defRPr>
    </a:lvl4pPr>
    <a:lvl5pPr marL="1828800" algn="l" rtl="0" fontAlgn="base">
      <a:spcBef>
        <a:spcPct val="0"/>
      </a:spcBef>
      <a:spcAft>
        <a:spcPct val="0"/>
      </a:spcAft>
      <a:defRPr sz="2400" kern="1200">
        <a:solidFill>
          <a:schemeClr val="tx1"/>
        </a:solidFill>
        <a:latin typeface="Arial Narrow" pitchFamily="34" charset="0"/>
        <a:ea typeface="+mn-ea"/>
        <a:cs typeface="+mn-cs"/>
      </a:defRPr>
    </a:lvl5pPr>
    <a:lvl6pPr marL="2286000" algn="l" defTabSz="914400" rtl="0" eaLnBrk="1" latinLnBrk="0" hangingPunct="1">
      <a:defRPr sz="2400" kern="1200">
        <a:solidFill>
          <a:schemeClr val="tx1"/>
        </a:solidFill>
        <a:latin typeface="Arial Narrow" pitchFamily="34" charset="0"/>
        <a:ea typeface="+mn-ea"/>
        <a:cs typeface="+mn-cs"/>
      </a:defRPr>
    </a:lvl6pPr>
    <a:lvl7pPr marL="2743200" algn="l" defTabSz="914400" rtl="0" eaLnBrk="1" latinLnBrk="0" hangingPunct="1">
      <a:defRPr sz="2400" kern="1200">
        <a:solidFill>
          <a:schemeClr val="tx1"/>
        </a:solidFill>
        <a:latin typeface="Arial Narrow" pitchFamily="34" charset="0"/>
        <a:ea typeface="+mn-ea"/>
        <a:cs typeface="+mn-cs"/>
      </a:defRPr>
    </a:lvl7pPr>
    <a:lvl8pPr marL="3200400" algn="l" defTabSz="914400" rtl="0" eaLnBrk="1" latinLnBrk="0" hangingPunct="1">
      <a:defRPr sz="2400" kern="1200">
        <a:solidFill>
          <a:schemeClr val="tx1"/>
        </a:solidFill>
        <a:latin typeface="Arial Narrow" pitchFamily="34" charset="0"/>
        <a:ea typeface="+mn-ea"/>
        <a:cs typeface="+mn-cs"/>
      </a:defRPr>
    </a:lvl8pPr>
    <a:lvl9pPr marL="3657600" algn="l" defTabSz="914400" rtl="0" eaLnBrk="1" latinLnBrk="0" hangingPunct="1">
      <a:defRPr sz="24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DACE84"/>
    <a:srgbClr val="333399"/>
    <a:srgbClr val="664400"/>
    <a:srgbClr val="1B1B53"/>
    <a:srgbClr val="E61F0A"/>
    <a:srgbClr val="DB1D09"/>
    <a:srgbClr val="F74F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422" autoAdjust="0"/>
    <p:restoredTop sz="94718" autoAdjust="0"/>
  </p:normalViewPr>
  <p:slideViewPr>
    <p:cSldViewPr>
      <p:cViewPr varScale="1">
        <p:scale>
          <a:sx n="110" d="100"/>
          <a:sy n="110" d="100"/>
        </p:scale>
        <p:origin x="1266" y="108"/>
      </p:cViewPr>
      <p:guideLst>
        <p:guide orient="horz" pos="2160"/>
        <p:guide pos="2880"/>
      </p:guideLst>
    </p:cSldViewPr>
  </p:slideViewPr>
  <p:outlineViewPr>
    <p:cViewPr>
      <p:scale>
        <a:sx n="33" d="100"/>
        <a:sy n="33" d="100"/>
      </p:scale>
      <p:origin x="0" y="7494"/>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font" Target="fonts/font1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8.fntdata"/><Relationship Id="rId108" Type="http://schemas.openxmlformats.org/officeDocument/2006/relationships/font" Target="fonts/font1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6EF6EA-8A9C-4770-9BC9-DB3D1E754740}" type="datetimeFigureOut">
              <a:rPr lang="nl-NL" smtClean="0"/>
              <a:t>28-09-2014</a:t>
            </a:fld>
            <a:endParaRPr lang="nl-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6D88AE-CA16-4A44-AA9E-6B858FA3FBFB}" type="slidenum">
              <a:rPr lang="nl-NL" smtClean="0"/>
              <a:t>‹nr.›</a:t>
            </a:fld>
            <a:endParaRPr lang="nl-NL"/>
          </a:p>
        </p:txBody>
      </p:sp>
    </p:spTree>
    <p:extLst>
      <p:ext uri="{BB962C8B-B14F-4D97-AF65-F5344CB8AC3E}">
        <p14:creationId xmlns:p14="http://schemas.microsoft.com/office/powerpoint/2010/main" val="1804783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Toen</a:t>
            </a:r>
            <a:r>
              <a:rPr lang="nl-NL" baseline="0" dirty="0" smtClean="0"/>
              <a:t> Dld aan Mex vroeg mee te doen aan WOI in dit telegram voelden de VS zich bedreigd. Mex bedreigde nl het zuidelijk deel van de VS.</a:t>
            </a:r>
            <a:endParaRPr lang="nl-NL" dirty="0"/>
          </a:p>
        </p:txBody>
      </p:sp>
      <p:sp>
        <p:nvSpPr>
          <p:cNvPr id="4" name="Slide Number Placeholder 3"/>
          <p:cNvSpPr>
            <a:spLocks noGrp="1"/>
          </p:cNvSpPr>
          <p:nvPr>
            <p:ph type="sldNum" sz="quarter" idx="10"/>
          </p:nvPr>
        </p:nvSpPr>
        <p:spPr/>
        <p:txBody>
          <a:bodyPr/>
          <a:lstStyle/>
          <a:p>
            <a:fld id="{506D88AE-CA16-4A44-AA9E-6B858FA3FBFB}" type="slidenum">
              <a:rPr lang="nl-NL" smtClean="0"/>
              <a:t>66</a:t>
            </a:fld>
            <a:endParaRPr lang="nl-NL"/>
          </a:p>
        </p:txBody>
      </p:sp>
    </p:spTree>
    <p:extLst>
      <p:ext uri="{BB962C8B-B14F-4D97-AF65-F5344CB8AC3E}">
        <p14:creationId xmlns:p14="http://schemas.microsoft.com/office/powerpoint/2010/main" val="2312806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Zimmerman was de Duitse</a:t>
            </a:r>
            <a:r>
              <a:rPr lang="nl-NL" baseline="0" dirty="0" smtClean="0"/>
              <a:t> minister van BuZa</a:t>
            </a:r>
            <a:endParaRPr lang="nl-NL" dirty="0"/>
          </a:p>
        </p:txBody>
      </p:sp>
      <p:sp>
        <p:nvSpPr>
          <p:cNvPr id="4" name="Slide Number Placeholder 3"/>
          <p:cNvSpPr>
            <a:spLocks noGrp="1"/>
          </p:cNvSpPr>
          <p:nvPr>
            <p:ph type="sldNum" sz="quarter" idx="10"/>
          </p:nvPr>
        </p:nvSpPr>
        <p:spPr/>
        <p:txBody>
          <a:bodyPr/>
          <a:lstStyle/>
          <a:p>
            <a:fld id="{506D88AE-CA16-4A44-AA9E-6B858FA3FBFB}" type="slidenum">
              <a:rPr lang="nl-NL" smtClean="0"/>
              <a:t>67</a:t>
            </a:fld>
            <a:endParaRPr lang="nl-NL"/>
          </a:p>
        </p:txBody>
      </p:sp>
    </p:spTree>
    <p:extLst>
      <p:ext uri="{BB962C8B-B14F-4D97-AF65-F5344CB8AC3E}">
        <p14:creationId xmlns:p14="http://schemas.microsoft.com/office/powerpoint/2010/main" val="4209698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3891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2"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AFCE46A8-175C-403B-828F-5A57311999EF}" type="slidenum">
              <a:rPr lang="en-US"/>
              <a:pPr>
                <a:defRPr/>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D66E5CB8-C10C-4650-B7FF-BF712E1E64F8}" type="slidenum">
              <a:rPr lang="en-US"/>
              <a:pPr>
                <a:defRPr/>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75ECDAD5-F024-4F10-9699-BD3036FB9340}" type="slidenum">
              <a:rPr lang="en-US"/>
              <a:pPr>
                <a:defRPr/>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1600" y="533400"/>
            <a:ext cx="76200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F0B6BE3D-0336-4C20-8635-B61438BE36A1}" type="slidenum">
              <a:rPr lang="en-US"/>
              <a:pPr>
                <a:defRPr/>
              </a:pPr>
              <a:t>‹nr.›</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71600" y="533400"/>
            <a:ext cx="7543800" cy="1143000"/>
          </a:xfrm>
        </p:spPr>
        <p:txBody>
          <a:bodyPr/>
          <a:lstStyle/>
          <a:p>
            <a:r>
              <a:rPr lang="en-US" smtClean="0"/>
              <a:t>Click to edit Master title style</a:t>
            </a:r>
            <a:endParaRPr lang="nl-NL"/>
          </a:p>
        </p:txBody>
      </p:sp>
      <p:sp>
        <p:nvSpPr>
          <p:cNvPr id="3" name="Content Placeholder 2"/>
          <p:cNvSpPr>
            <a:spLocks noGrp="1"/>
          </p:cNvSpPr>
          <p:nvPr>
            <p:ph sz="quarter" idx="1"/>
          </p:nvPr>
        </p:nvSpPr>
        <p:spPr>
          <a:xfrm>
            <a:off x="1371600" y="19812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quarter" idx="2"/>
          </p:nvPr>
        </p:nvSpPr>
        <p:spPr>
          <a:xfrm>
            <a:off x="5257800" y="19812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Content Placeholder 4"/>
          <p:cNvSpPr>
            <a:spLocks noGrp="1"/>
          </p:cNvSpPr>
          <p:nvPr>
            <p:ph sz="quarter" idx="3"/>
          </p:nvPr>
        </p:nvSpPr>
        <p:spPr>
          <a:xfrm>
            <a:off x="1371600" y="41148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Content Placeholder 5"/>
          <p:cNvSpPr>
            <a:spLocks noGrp="1"/>
          </p:cNvSpPr>
          <p:nvPr>
            <p:ph sz="quarter" idx="4"/>
          </p:nvPr>
        </p:nvSpPr>
        <p:spPr>
          <a:xfrm>
            <a:off x="5257800" y="41148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49A14EFB-F914-4546-BF97-E7A578ACF190}" type="slidenum">
              <a:rPr lang="en-US"/>
              <a:pPr>
                <a:defRPr/>
              </a:pPr>
              <a:t>‹nr.›</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smtClean="0"/>
              <a:t>Click to edit Master title style</a:t>
            </a:r>
            <a:endParaRPr lang="nl-NL"/>
          </a:p>
        </p:txBody>
      </p:sp>
      <p:sp>
        <p:nvSpPr>
          <p:cNvPr id="3" name="Content Placeholder 2"/>
          <p:cNvSpPr>
            <a:spLocks noGrp="1"/>
          </p:cNvSpPr>
          <p:nvPr>
            <p:ph sz="half" idx="1"/>
          </p:nvPr>
        </p:nvSpPr>
        <p:spPr>
          <a:xfrm>
            <a:off x="1371600" y="1981200"/>
            <a:ext cx="3733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quarter" idx="2"/>
          </p:nvPr>
        </p:nvSpPr>
        <p:spPr>
          <a:xfrm>
            <a:off x="5257800" y="19812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Content Placeholder 4"/>
          <p:cNvSpPr>
            <a:spLocks noGrp="1"/>
          </p:cNvSpPr>
          <p:nvPr>
            <p:ph sz="quarter" idx="3"/>
          </p:nvPr>
        </p:nvSpPr>
        <p:spPr>
          <a:xfrm>
            <a:off x="5257800" y="41148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Rectangle 1027"/>
          <p:cNvSpPr>
            <a:spLocks noGrp="1" noChangeArrowheads="1"/>
          </p:cNvSpPr>
          <p:nvPr>
            <p:ph type="dt" sz="half" idx="10"/>
          </p:nvPr>
        </p:nvSpPr>
        <p:spPr>
          <a:ln/>
        </p:spPr>
        <p:txBody>
          <a:bodyPr/>
          <a:lstStyle>
            <a:lvl1pPr>
              <a:defRPr/>
            </a:lvl1pPr>
          </a:lstStyle>
          <a:p>
            <a:pPr>
              <a:defRPr/>
            </a:pPr>
            <a:endParaRPr lang="en-US"/>
          </a:p>
        </p:txBody>
      </p:sp>
      <p:sp>
        <p:nvSpPr>
          <p:cNvPr id="7" name="Rectangle 1028"/>
          <p:cNvSpPr>
            <a:spLocks noGrp="1" noChangeArrowheads="1"/>
          </p:cNvSpPr>
          <p:nvPr>
            <p:ph type="ftr" sz="quarter" idx="11"/>
          </p:nvPr>
        </p:nvSpPr>
        <p:spPr>
          <a:ln/>
        </p:spPr>
        <p:txBody>
          <a:bodyPr/>
          <a:lstStyle>
            <a:lvl1pPr>
              <a:defRPr/>
            </a:lvl1pPr>
          </a:lstStyle>
          <a:p>
            <a:pPr>
              <a:defRPr/>
            </a:pPr>
            <a:endParaRPr lang="en-US"/>
          </a:p>
        </p:txBody>
      </p:sp>
      <p:sp>
        <p:nvSpPr>
          <p:cNvPr id="8" name="Rectangle 1029"/>
          <p:cNvSpPr>
            <a:spLocks noGrp="1" noChangeArrowheads="1"/>
          </p:cNvSpPr>
          <p:nvPr>
            <p:ph type="sldNum" sz="quarter" idx="12"/>
          </p:nvPr>
        </p:nvSpPr>
        <p:spPr>
          <a:ln/>
        </p:spPr>
        <p:txBody>
          <a:bodyPr/>
          <a:lstStyle>
            <a:lvl1pPr>
              <a:defRPr/>
            </a:lvl1pPr>
          </a:lstStyle>
          <a:p>
            <a:pPr>
              <a:defRPr/>
            </a:pPr>
            <a:fld id="{823CC2DC-AAA1-4DFA-AD4F-0DEF7C656D10}" type="slidenum">
              <a:rPr lang="en-US"/>
              <a:pPr>
                <a:defRPr/>
              </a:pPr>
              <a:t>‹nr.›</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457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4648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Rectangle 4"/>
          <p:cNvSpPr>
            <a:spLocks noGrp="1" noChangeArrowheads="1"/>
          </p:cNvSpPr>
          <p:nvPr>
            <p:ph type="dt" sz="half" idx="10"/>
          </p:nvPr>
        </p:nvSpPr>
        <p:spPr/>
        <p:txBody>
          <a:bodyPr/>
          <a:lstStyle>
            <a:lvl1pPr>
              <a:defRPr/>
            </a:lvl1pPr>
          </a:lstStyle>
          <a:p>
            <a:pPr>
              <a:defRPr/>
            </a:pPr>
            <a:endParaRPr lang="nl-NL"/>
          </a:p>
        </p:txBody>
      </p:sp>
      <p:sp>
        <p:nvSpPr>
          <p:cNvPr id="7" name="Rectangle 5"/>
          <p:cNvSpPr>
            <a:spLocks noGrp="1" noChangeArrowheads="1"/>
          </p:cNvSpPr>
          <p:nvPr>
            <p:ph type="ftr" sz="quarter" idx="11"/>
          </p:nvPr>
        </p:nvSpPr>
        <p:spPr/>
        <p:txBody>
          <a:bodyPr/>
          <a:lstStyle>
            <a:lvl1pPr>
              <a:defRPr/>
            </a:lvl1pPr>
          </a:lstStyle>
          <a:p>
            <a:pPr>
              <a:defRPr/>
            </a:pPr>
            <a:endParaRPr lang="nl-NL"/>
          </a:p>
        </p:txBody>
      </p:sp>
      <p:sp>
        <p:nvSpPr>
          <p:cNvPr id="8" name="Rectangle 6"/>
          <p:cNvSpPr>
            <a:spLocks noGrp="1" noChangeArrowheads="1"/>
          </p:cNvSpPr>
          <p:nvPr>
            <p:ph type="sldNum" sz="quarter" idx="12"/>
          </p:nvPr>
        </p:nvSpPr>
        <p:spPr/>
        <p:txBody>
          <a:bodyPr/>
          <a:lstStyle>
            <a:lvl1pPr>
              <a:defRPr/>
            </a:lvl1pPr>
          </a:lstStyle>
          <a:p>
            <a:pPr>
              <a:defRPr/>
            </a:pPr>
            <a:fld id="{A9DFC0C0-2F10-4928-910D-4BDCABEE5EA3}" type="slidenum">
              <a:rPr lang="nl-NL"/>
              <a:pPr>
                <a:def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DCF67D07-909E-4244-BC4A-B7E6DDF922BE}" type="slidenum">
              <a:rPr lang="en-US"/>
              <a:pPr>
                <a:defRPr/>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41CD9C2-7572-4D15-8D2E-77A60F8FD81D}" type="slidenum">
              <a:rPr lang="en-US"/>
              <a:pPr>
                <a:defRPr/>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51B6569-4575-4152-8846-51ED1F2A5701}" type="slidenum">
              <a:rPr lang="en-US"/>
              <a:pPr>
                <a:defRPr/>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CD93CB61-92CA-47DE-8B39-AD321D988F8D}" type="slidenum">
              <a:rPr lang="en-US"/>
              <a:pPr>
                <a:defRPr/>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C2A4460F-C688-470C-9312-87D4148579D2}" type="slidenum">
              <a:rPr lang="en-US"/>
              <a:pPr>
                <a:defRPr/>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CDBB93E2-07E8-452C-BDA5-3A5119E42936}" type="slidenum">
              <a:rPr lang="en-US"/>
              <a:pPr>
                <a:defRPr/>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2DF08688-B78F-419E-8963-BE8BA46D6669}" type="slidenum">
              <a:rPr lang="en-US"/>
              <a:pPr>
                <a:defRPr/>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DC728F3-17E5-4BDC-BD4A-F658C2D0E66F}" type="slidenum">
              <a:rPr lang="en-US"/>
              <a:pPr>
                <a:defRPr/>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37891"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a:defRPr/>
            </a:pPr>
            <a:endParaRPr lang="en-US"/>
          </a:p>
        </p:txBody>
      </p:sp>
      <p:sp>
        <p:nvSpPr>
          <p:cNvPr id="37892"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a:defRPr/>
            </a:pPr>
            <a:endParaRPr lang="en-US"/>
          </a:p>
        </p:txBody>
      </p:sp>
      <p:sp>
        <p:nvSpPr>
          <p:cNvPr id="37893"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a:defRPr/>
            </a:pPr>
            <a:fld id="{7C9AEC5D-7919-4C1D-ABEA-329A09543A72}" type="slidenum">
              <a:rPr lang="en-US"/>
              <a:pPr>
                <a:defRPr/>
              </a:pPr>
              <a:t>‹nr.›</a:t>
            </a:fld>
            <a:endParaRPr lang="en-US"/>
          </a:p>
        </p:txBody>
      </p:sp>
      <p:pic>
        <p:nvPicPr>
          <p:cNvPr id="1030" name="Picture 1030" descr="strtegic1"/>
          <p:cNvPicPr>
            <a:picLocks noChangeAspect="1" noChangeArrowheads="1"/>
          </p:cNvPicPr>
          <p:nvPr/>
        </p:nvPicPr>
        <p:blipFill>
          <a:blip r:embed="rId17" cstate="print"/>
          <a:srcRect/>
          <a:stretch>
            <a:fillRect/>
          </a:stretch>
        </p:blipFill>
        <p:spPr bwMode="auto">
          <a:xfrm>
            <a:off x="0" y="0"/>
            <a:ext cx="1219200" cy="6858000"/>
          </a:xfrm>
          <a:prstGeom prst="rect">
            <a:avLst/>
          </a:prstGeom>
          <a:noFill/>
          <a:ln w="9525">
            <a:noFill/>
            <a:miter lim="800000"/>
            <a:headEnd/>
            <a:tailEnd/>
          </a:ln>
        </p:spPr>
      </p:pic>
      <p:sp>
        <p:nvSpPr>
          <p:cNvPr id="1031" name="Rectangle 1031"/>
          <p:cNvSpPr>
            <a:spLocks noGrp="1" noChangeArrowheads="1"/>
          </p:cNvSpPr>
          <p:nvPr>
            <p:ph type="body" idx="1"/>
          </p:nvPr>
        </p:nvSpPr>
        <p:spPr bwMode="auto">
          <a:xfrm>
            <a:off x="1371600" y="1981200"/>
            <a:ext cx="7620000" cy="41148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807"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8"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4.xml"/><Relationship Id="rId7" Type="http://schemas.openxmlformats.org/officeDocument/2006/relationships/slide" Target="slide6.xml"/><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slide" Target="slide9.xml"/><Relationship Id="rId5" Type="http://schemas.openxmlformats.org/officeDocument/2006/relationships/slide" Target="slide3.xml"/><Relationship Id="rId10" Type="http://schemas.openxmlformats.org/officeDocument/2006/relationships/slide" Target="slide5.xml"/><Relationship Id="rId4" Type="http://schemas.openxmlformats.org/officeDocument/2006/relationships/slide" Target="slide7.xml"/><Relationship Id="rId9" Type="http://schemas.openxmlformats.org/officeDocument/2006/relationships/slide" Target="slide8.xml"/></Relationships>
</file>

<file path=ppt/slides/_rels/slide1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7.xml"/><Relationship Id="rId7" Type="http://schemas.openxmlformats.org/officeDocument/2006/relationships/slide" Target="slide8.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9.xml"/><Relationship Id="rId4" Type="http://schemas.openxmlformats.org/officeDocument/2006/relationships/slide" Target="slide3.xml"/><Relationship Id="rId9"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5.wav"/><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40.emf"/><Relationship Id="rId4" Type="http://schemas.openxmlformats.org/officeDocument/2006/relationships/oleObject" Target="../embeddings/Microsoft_Excel_97-2003-werkblad1.xls"/></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2.xml"/><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7.wav"/><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audio" Target="../media/audio8.wav"/><Relationship Id="rId1" Type="http://schemas.openxmlformats.org/officeDocument/2006/relationships/slideLayout" Target="../slideLayouts/slideLayout14.xml"/><Relationship Id="rId5" Type="http://schemas.openxmlformats.org/officeDocument/2006/relationships/image" Target="../media/image86.jpeg"/><Relationship Id="rId4" Type="http://schemas.openxmlformats.org/officeDocument/2006/relationships/image" Target="../media/image85.jpeg"/></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audio" Target="../media/audio9.wav"/><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image" Target="../media/image90.jpeg"/><Relationship Id="rId1" Type="http://schemas.openxmlformats.org/officeDocument/2006/relationships/slideLayout" Target="../slideLayouts/slideLayout13.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jpeg"/><Relationship Id="rId9" Type="http://schemas.openxmlformats.org/officeDocument/2006/relationships/image" Target="../media/image97.jpeg"/></Relationships>
</file>

<file path=ppt/slides/_rels/slide7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0.wav"/><Relationship Id="rId1" Type="http://schemas.openxmlformats.org/officeDocument/2006/relationships/slideLayout" Target="../slideLayouts/slideLayout4.xml"/><Relationship Id="rId5" Type="http://schemas.openxmlformats.org/officeDocument/2006/relationships/image" Target="../media/image107.png"/><Relationship Id="rId4" Type="http://schemas.openxmlformats.org/officeDocument/2006/relationships/image" Target="../media/image10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upload.wikimedia.org/wikipedia/commons/1/13/Spanish_flu_hospital.png" TargetMode="Externa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3.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audio" Target="../media/audio11.wav"/><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9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audio" Target="../media/audio12.wav"/><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3505200" y="152400"/>
            <a:ext cx="5410200" cy="4495800"/>
          </a:xfrm>
          <a:effectLst>
            <a:outerShdw dist="35921" dir="2700000" algn="ctr" rotWithShape="0">
              <a:srgbClr val="996600">
                <a:alpha val="50000"/>
              </a:srgbClr>
            </a:outerShdw>
          </a:effectLst>
        </p:spPr>
        <p:txBody>
          <a:bodyPr/>
          <a:lstStyle/>
          <a:p>
            <a:pPr eaLnBrk="1" hangingPunct="1">
              <a:defRPr/>
            </a:pPr>
            <a:r>
              <a:rPr lang="en-US" sz="9200" dirty="0" smtClean="0">
                <a:solidFill>
                  <a:srgbClr val="333399"/>
                </a:solidFill>
                <a:latin typeface="Lombardic Narrow" pitchFamily="2" charset="0"/>
              </a:rPr>
              <a:t>1914-1918:</a:t>
            </a:r>
            <a:r>
              <a:rPr lang="en-US" sz="9200" smtClean="0">
                <a:latin typeface="Lombardic Narrow" pitchFamily="2" charset="0"/>
              </a:rPr>
              <a:t/>
            </a:r>
            <a:br>
              <a:rPr lang="en-US" sz="9200" smtClean="0">
                <a:latin typeface="Lombardic Narrow" pitchFamily="2" charset="0"/>
              </a:rPr>
            </a:br>
            <a:r>
              <a:rPr lang="en-US" sz="9200" smtClean="0">
                <a:latin typeface="Lombardic Narrow" pitchFamily="2" charset="0"/>
              </a:rPr>
              <a:t>de </a:t>
            </a:r>
            <a:r>
              <a:rPr lang="en-US" sz="8400" smtClean="0">
                <a:latin typeface="Lombardic Narrow" pitchFamily="2" charset="0"/>
              </a:rPr>
              <a:t>Wereld in Oorlog</a:t>
            </a:r>
            <a:endParaRPr lang="en-US" sz="8400" dirty="0" smtClean="0">
              <a:latin typeface="Lombardic Narrow" pitchFamily="2" charset="0"/>
            </a:endParaRPr>
          </a:p>
        </p:txBody>
      </p:sp>
      <p:sp>
        <p:nvSpPr>
          <p:cNvPr id="36870" name="Rectangle 6"/>
          <p:cNvSpPr>
            <a:spLocks noChangeArrowheads="1"/>
          </p:cNvSpPr>
          <p:nvPr/>
        </p:nvSpPr>
        <p:spPr bwMode="auto">
          <a:xfrm>
            <a:off x="4495800" y="5562600"/>
            <a:ext cx="4495800" cy="1143000"/>
          </a:xfrm>
          <a:prstGeom prst="rect">
            <a:avLst/>
          </a:prstGeom>
          <a:noFill/>
          <a:ln w="9525">
            <a:noFill/>
            <a:miter lim="800000"/>
            <a:headEnd/>
            <a:tailEnd/>
          </a:ln>
          <a:effectLst>
            <a:outerShdw dist="45791" dir="3378596" algn="ctr" rotWithShape="0">
              <a:schemeClr val="bg2"/>
            </a:outerShdw>
          </a:effectLst>
        </p:spPr>
        <p:txBody>
          <a:bodyPr lIns="92075" tIns="46038" rIns="92075" bIns="46038"/>
          <a:lstStyle/>
          <a:p>
            <a:pPr algn="ctr">
              <a:defRPr/>
            </a:pPr>
            <a:r>
              <a:rPr lang="en-US" sz="1800">
                <a:solidFill>
                  <a:srgbClr val="1B1B53"/>
                </a:solidFill>
                <a:effectLst>
                  <a:outerShdw blurRad="38100" dist="38100" dir="2700000" algn="tl">
                    <a:srgbClr val="000000"/>
                  </a:outerShdw>
                </a:effectLst>
                <a:latin typeface="Comic Sans MS" pitchFamily="66" charset="0"/>
              </a:rPr>
              <a:t>Auteurs:  Ms. Susan M. Pojer</a:t>
            </a:r>
            <a:br>
              <a:rPr lang="en-US" sz="1800">
                <a:solidFill>
                  <a:srgbClr val="1B1B53"/>
                </a:solidFill>
                <a:effectLst>
                  <a:outerShdw blurRad="38100" dist="38100" dir="2700000" algn="tl">
                    <a:srgbClr val="000000"/>
                  </a:outerShdw>
                </a:effectLst>
                <a:latin typeface="Comic Sans MS" pitchFamily="66" charset="0"/>
              </a:rPr>
            </a:br>
            <a:r>
              <a:rPr lang="en-US" sz="1800">
                <a:solidFill>
                  <a:srgbClr val="1B1B53"/>
                </a:solidFill>
                <a:effectLst>
                  <a:outerShdw blurRad="38100" dist="38100" dir="2700000" algn="tl">
                    <a:srgbClr val="000000"/>
                  </a:outerShdw>
                </a:effectLst>
                <a:latin typeface="Comic Sans MS" pitchFamily="66" charset="0"/>
              </a:rPr>
              <a:t>Horace Greeley H. S.</a:t>
            </a:r>
            <a:br>
              <a:rPr lang="en-US" sz="1800">
                <a:solidFill>
                  <a:srgbClr val="1B1B53"/>
                </a:solidFill>
                <a:effectLst>
                  <a:outerShdw blurRad="38100" dist="38100" dir="2700000" algn="tl">
                    <a:srgbClr val="000000"/>
                  </a:outerShdw>
                </a:effectLst>
                <a:latin typeface="Comic Sans MS" pitchFamily="66" charset="0"/>
              </a:rPr>
            </a:br>
            <a:r>
              <a:rPr lang="en-US" sz="1800">
                <a:solidFill>
                  <a:srgbClr val="1B1B53"/>
                </a:solidFill>
                <a:effectLst>
                  <a:outerShdw blurRad="38100" dist="38100" dir="2700000" algn="tl">
                    <a:srgbClr val="000000"/>
                  </a:outerShdw>
                </a:effectLst>
                <a:latin typeface="Comic Sans MS" pitchFamily="66" charset="0"/>
              </a:rPr>
              <a:t>Chappaqua, NY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36866"/>
                                        </p:tgtEl>
                                        <p:attrNameLst>
                                          <p:attrName>style.visibility</p:attrName>
                                        </p:attrNameLst>
                                      </p:cBhvr>
                                      <p:to>
                                        <p:strVal val="visible"/>
                                      </p:to>
                                    </p:set>
                                    <p:anim calcmode="lin" valueType="num">
                                      <p:cBhvr>
                                        <p:cTn id="7" dur="1000" fill="hold"/>
                                        <p:tgtEl>
                                          <p:spTgt spid="36866"/>
                                        </p:tgtEl>
                                        <p:attrNameLst>
                                          <p:attrName>ppt_w</p:attrName>
                                        </p:attrNameLst>
                                      </p:cBhvr>
                                      <p:tavLst>
                                        <p:tav tm="0">
                                          <p:val>
                                            <p:fltVal val="0"/>
                                          </p:val>
                                        </p:tav>
                                        <p:tav tm="100000">
                                          <p:val>
                                            <p:strVal val="#ppt_w"/>
                                          </p:val>
                                        </p:tav>
                                      </p:tavLst>
                                    </p:anim>
                                    <p:anim calcmode="lin" valueType="num">
                                      <p:cBhvr>
                                        <p:cTn id="8" dur="1000" fill="hold"/>
                                        <p:tgtEl>
                                          <p:spTgt spid="36866"/>
                                        </p:tgtEl>
                                        <p:attrNameLst>
                                          <p:attrName>ppt_h</p:attrName>
                                        </p:attrNameLst>
                                      </p:cBhvr>
                                      <p:tavLst>
                                        <p:tav tm="0">
                                          <p:val>
                                            <p:fltVal val="0"/>
                                          </p:val>
                                        </p:tav>
                                        <p:tav tm="100000">
                                          <p:val>
                                            <p:strVal val="#ppt_h"/>
                                          </p:val>
                                        </p:tav>
                                      </p:tavLst>
                                    </p:anim>
                                    <p:anim calcmode="lin" valueType="num">
                                      <p:cBhvr>
                                        <p:cTn id="9" dur="1000" fill="hold"/>
                                        <p:tgtEl>
                                          <p:spTgt spid="36866"/>
                                        </p:tgtEl>
                                        <p:attrNameLst>
                                          <p:attrName>style.rotation</p:attrName>
                                        </p:attrNameLst>
                                      </p:cBhvr>
                                      <p:tavLst>
                                        <p:tav tm="0">
                                          <p:val>
                                            <p:fltVal val="90"/>
                                          </p:val>
                                        </p:tav>
                                        <p:tav tm="100000">
                                          <p:val>
                                            <p:fltVal val="0"/>
                                          </p:val>
                                        </p:tav>
                                      </p:tavLst>
                                    </p:anim>
                                    <p:animEffect transition="in" filter="fade">
                                      <p:cBhvr>
                                        <p:cTn id="10" dur="1000"/>
                                        <p:tgtEl>
                                          <p:spTgt spid="36866"/>
                                        </p:tgtEl>
                                      </p:cBhvr>
                                    </p:animEffect>
                                  </p:childTnLst>
                                  <p:subTnLst>
                                    <p:audio>
                                      <p:cMediaNode>
                                        <p:cTn display="0" masterRel="sameClick">
                                          <p:stCondLst>
                                            <p:cond evt="begin" delay="0">
                                              <p:tn val="5"/>
                                            </p:cond>
                                          </p:stCondLst>
                                          <p:endCondLst>
                                            <p:cond evt="onStopAudio" delay="0">
                                              <p:tgtEl>
                                                <p:sldTgt/>
                                              </p:tgtEl>
                                            </p:cond>
                                          </p:endCondLst>
                                        </p:cTn>
                                        <p:tgtEl>
                                          <p:sndTgt r:embed="rId2" name="mchnguns[1].wav"/>
                                        </p:tgtEl>
                                      </p:cMediaNode>
                                    </p:audio>
                                  </p:subTnLst>
                                </p:cTn>
                              </p:par>
                            </p:childTnLst>
                          </p:cTn>
                        </p:par>
                        <p:par>
                          <p:cTn id="11" fill="hold" nodeType="afterGroup">
                            <p:stCondLst>
                              <p:cond delay="2250"/>
                            </p:stCondLst>
                            <p:childTnLst>
                              <p:par>
                                <p:cTn id="12" presetID="9" presetClass="entr" presetSubtype="0" fill="hold" grpId="0" nodeType="afterEffect">
                                  <p:stCondLst>
                                    <p:cond delay="2000"/>
                                  </p:stCondLst>
                                  <p:childTnLst>
                                    <p:set>
                                      <p:cBhvr>
                                        <p:cTn id="13" dur="1" fill="hold">
                                          <p:stCondLst>
                                            <p:cond delay="0"/>
                                          </p:stCondLst>
                                        </p:cTn>
                                        <p:tgtEl>
                                          <p:spTgt spid="36870"/>
                                        </p:tgtEl>
                                        <p:attrNameLst>
                                          <p:attrName>style.visibility</p:attrName>
                                        </p:attrNameLst>
                                      </p:cBhvr>
                                      <p:to>
                                        <p:strVal val="visible"/>
                                      </p:to>
                                    </p:set>
                                    <p:animEffect transition="in" filter="dissolve">
                                      <p:cBhvr>
                                        <p:cTn id="14" dur="1000"/>
                                        <p:tgtEl>
                                          <p:spTgt spid="36870"/>
                                        </p:tgtEl>
                                      </p:cBhvr>
                                    </p:animEffect>
                                  </p:childTnLst>
                                  <p:subTnLst>
                                    <p:audio>
                                      <p:cMediaNode>
                                        <p:cTn display="0" masterRel="sameClick">
                                          <p:stCondLst>
                                            <p:cond evt="begin" delay="0">
                                              <p:tn val="12"/>
                                            </p:cond>
                                          </p:stCondLst>
                                          <p:endCondLst>
                                            <p:cond evt="onStopAudio" delay="0">
                                              <p:tgtEl>
                                                <p:sldTgt/>
                                              </p:tgtEl>
                                            </p:cond>
                                          </p:endCondLst>
                                        </p:cTn>
                                        <p:tgtEl>
                                          <p:sndTgt r:embed="rId3" name="bomb-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3687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371600" y="212725"/>
            <a:ext cx="7620000" cy="64611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a:solidFill>
                  <a:srgbClr val="996600"/>
                </a:solidFill>
                <a:latin typeface="Comic Sans MS" pitchFamily="66" charset="0"/>
              </a:rPr>
              <a:t>2. Militarisme &amp; Wapenwedloop</a:t>
            </a:r>
          </a:p>
        </p:txBody>
      </p:sp>
      <p:graphicFrame>
        <p:nvGraphicFramePr>
          <p:cNvPr id="171104" name="Group 96"/>
          <p:cNvGraphicFramePr>
            <a:graphicFrameLocks noGrp="1"/>
          </p:cNvGraphicFramePr>
          <p:nvPr>
            <p:ph sz="half" idx="1"/>
          </p:nvPr>
        </p:nvGraphicFramePr>
        <p:xfrm>
          <a:off x="2362200" y="2514600"/>
          <a:ext cx="5715000" cy="993786"/>
        </p:xfrm>
        <a:graphic>
          <a:graphicData uri="http://schemas.openxmlformats.org/drawingml/2006/table">
            <a:tbl>
              <a:tblPr/>
              <a:tblGrid>
                <a:gridCol w="952500"/>
                <a:gridCol w="952500"/>
                <a:gridCol w="952500"/>
                <a:gridCol w="952500"/>
                <a:gridCol w="952500"/>
                <a:gridCol w="952500"/>
              </a:tblGrid>
              <a:tr h="41142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smtClean="0">
                        <a:ln>
                          <a:noFill/>
                        </a:ln>
                        <a:solidFill>
                          <a:srgbClr val="E61F0A"/>
                        </a:solidFill>
                        <a:effectLst/>
                        <a:latin typeface="Comic Sans MS" pitchFamily="66" charset="0"/>
                      </a:endParaRPr>
                    </a:p>
                  </a:txBody>
                  <a:tcPr marT="45699" marB="45699" anchor="ctr"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smtClean="0">
                        <a:ln>
                          <a:noFill/>
                        </a:ln>
                        <a:solidFill>
                          <a:srgbClr val="E61F0A"/>
                        </a:solidFill>
                        <a:effectLst/>
                        <a:latin typeface="Comic Sans MS" pitchFamily="66" charset="0"/>
                      </a:endParaRPr>
                    </a:p>
                  </a:txBody>
                  <a:tcPr marT="45699" marB="45699" anchor="ct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smtClean="0">
                        <a:ln>
                          <a:noFill/>
                        </a:ln>
                        <a:solidFill>
                          <a:srgbClr val="E61F0A"/>
                        </a:solidFill>
                        <a:effectLst/>
                        <a:latin typeface="Comic Sans MS" pitchFamily="66" charset="0"/>
                      </a:endParaRPr>
                    </a:p>
                  </a:txBody>
                  <a:tcPr marT="45699" marB="45699" anchor="ct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smtClean="0">
                        <a:ln>
                          <a:noFill/>
                        </a:ln>
                        <a:solidFill>
                          <a:srgbClr val="E61F0A"/>
                        </a:solidFill>
                        <a:effectLst/>
                        <a:latin typeface="Comic Sans MS" pitchFamily="66" charset="0"/>
                      </a:endParaRPr>
                    </a:p>
                  </a:txBody>
                  <a:tcPr marT="45699" marB="45699" anchor="ct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smtClean="0">
                        <a:ln>
                          <a:noFill/>
                        </a:ln>
                        <a:solidFill>
                          <a:srgbClr val="E61F0A"/>
                        </a:solidFill>
                        <a:effectLst/>
                        <a:latin typeface="Comic Sans MS" pitchFamily="66" charset="0"/>
                      </a:endParaRPr>
                    </a:p>
                  </a:txBody>
                  <a:tcPr marT="45699" marB="45699" anchor="ct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smtClean="0">
                        <a:ln>
                          <a:noFill/>
                        </a:ln>
                        <a:solidFill>
                          <a:srgbClr val="E61F0A"/>
                        </a:solidFill>
                        <a:effectLst/>
                        <a:latin typeface="Comic Sans MS" pitchFamily="66" charset="0"/>
                      </a:endParaRPr>
                    </a:p>
                  </a:txBody>
                  <a:tcPr marT="45699" marB="45699" anchor="ctr" horzOverflow="overflow">
                    <a:lnL>
                      <a:noFill/>
                    </a:lnL>
                    <a:lnR cap="flat">
                      <a:noFill/>
                    </a:lnR>
                    <a:lnT cap="flat">
                      <a:noFill/>
                    </a:lnT>
                    <a:lnB>
                      <a:noFill/>
                    </a:lnB>
                    <a:lnTlToBr>
                      <a:noFill/>
                    </a:lnTlToBr>
                    <a:lnBlToTr>
                      <a:noFill/>
                    </a:lnBlToTr>
                    <a:noFill/>
                  </a:tcPr>
                </a:tc>
              </a:tr>
              <a:tr h="58234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smtClean="0">
                        <a:ln>
                          <a:noFill/>
                        </a:ln>
                        <a:solidFill>
                          <a:schemeClr val="tx1"/>
                        </a:solidFill>
                        <a:effectLst/>
                        <a:latin typeface="Comic Sans MS" pitchFamily="66" charset="0"/>
                      </a:endParaRPr>
                    </a:p>
                  </a:txBody>
                  <a:tcPr marT="45699" marB="45699" anchor="ctr" horzOverflow="overflow">
                    <a:lnL cap="flat">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smtClean="0">
                        <a:ln>
                          <a:noFill/>
                        </a:ln>
                        <a:solidFill>
                          <a:schemeClr val="tx1"/>
                        </a:solidFill>
                        <a:effectLst/>
                        <a:latin typeface="Comic Sans MS" pitchFamily="66" charset="0"/>
                      </a:endParaRPr>
                    </a:p>
                  </a:txBody>
                  <a:tcPr marT="45699" marB="45699" anchor="ctr"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smtClean="0">
                        <a:ln>
                          <a:noFill/>
                        </a:ln>
                        <a:solidFill>
                          <a:schemeClr val="tx1"/>
                        </a:solidFill>
                        <a:effectLst/>
                        <a:latin typeface="Comic Sans MS" pitchFamily="66" charset="0"/>
                      </a:endParaRPr>
                    </a:p>
                  </a:txBody>
                  <a:tcPr marT="45699" marB="45699" anchor="ctr"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smtClean="0">
                        <a:ln>
                          <a:noFill/>
                        </a:ln>
                        <a:solidFill>
                          <a:schemeClr val="tx1"/>
                        </a:solidFill>
                        <a:effectLst/>
                        <a:latin typeface="Comic Sans MS" pitchFamily="66" charset="0"/>
                      </a:endParaRPr>
                    </a:p>
                  </a:txBody>
                  <a:tcPr marT="45699" marB="45699" anchor="ctr"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smtClean="0">
                        <a:ln>
                          <a:noFill/>
                        </a:ln>
                        <a:solidFill>
                          <a:schemeClr val="tx1"/>
                        </a:solidFill>
                        <a:effectLst/>
                        <a:latin typeface="Comic Sans MS" pitchFamily="66" charset="0"/>
                      </a:endParaRPr>
                    </a:p>
                  </a:txBody>
                  <a:tcPr marT="45699" marB="45699" anchor="ctr"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smtClean="0">
                        <a:ln>
                          <a:noFill/>
                        </a:ln>
                        <a:solidFill>
                          <a:schemeClr val="tx1"/>
                        </a:solidFill>
                        <a:effectLst/>
                        <a:latin typeface="Comic Sans MS" pitchFamily="66" charset="0"/>
                      </a:endParaRPr>
                    </a:p>
                  </a:txBody>
                  <a:tcPr marT="45699" marB="45699"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171137" name="Group 129"/>
          <p:cNvGraphicFramePr>
            <a:graphicFrameLocks noGrp="1"/>
          </p:cNvGraphicFramePr>
          <p:nvPr>
            <p:ph sz="half" idx="2"/>
          </p:nvPr>
        </p:nvGraphicFramePr>
        <p:xfrm>
          <a:off x="1828800" y="1981200"/>
          <a:ext cx="6705600" cy="3598862"/>
        </p:xfrm>
        <a:graphic>
          <a:graphicData uri="http://schemas.openxmlformats.org/drawingml/2006/table">
            <a:tbl>
              <a:tblPr/>
              <a:tblGrid>
                <a:gridCol w="2011680"/>
                <a:gridCol w="4693920"/>
              </a:tblGrid>
              <a:tr h="1074985">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endParaRPr kumimoji="0" lang="nl-NL" sz="2000" b="1" i="0" u="none" strike="noStrike" cap="none" normalizeH="0" baseline="0" smtClean="0">
                        <a:ln>
                          <a:noFill/>
                        </a:ln>
                        <a:solidFill>
                          <a:schemeClr val="tx1"/>
                        </a:solidFill>
                        <a:effectLst/>
                        <a:latin typeface="Comic Sans MS" pitchFamily="66" charset="0"/>
                      </a:endParaRPr>
                    </a:p>
                  </a:txBody>
                  <a:tcPr marT="45722" marB="4572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rgbClr val="E61F0A"/>
                          </a:solidFill>
                          <a:effectLst/>
                          <a:latin typeface="Comic Sans MS" pitchFamily="66" charset="0"/>
                        </a:rPr>
                        <a:t>1910-1914 Toename leger uitgaven</a:t>
                      </a:r>
                    </a:p>
                  </a:txBody>
                  <a:tcPr marT="45722" marB="4572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07600">
                <a:tc>
                  <a:txBody>
                    <a:bodyPr/>
                    <a:lstStyle/>
                    <a:p>
                      <a:pPr marL="0" marR="0" lvl="0" indent="0" algn="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Frankrijk</a:t>
                      </a:r>
                    </a:p>
                  </a:txBody>
                  <a:tcPr marT="45722" marB="4572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10%</a:t>
                      </a:r>
                    </a:p>
                  </a:txBody>
                  <a:tcPr marT="45722" marB="4572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701077">
                <a:tc>
                  <a:txBody>
                    <a:bodyPr/>
                    <a:lstStyle/>
                    <a:p>
                      <a:pPr marL="0" marR="0" lvl="0" indent="0" algn="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Groot-Brittanie</a:t>
                      </a:r>
                    </a:p>
                  </a:txBody>
                  <a:tcPr marT="45722" marB="4572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13%</a:t>
                      </a:r>
                    </a:p>
                  </a:txBody>
                  <a:tcPr marT="45722" marB="4572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07600">
                <a:tc>
                  <a:txBody>
                    <a:bodyPr/>
                    <a:lstStyle/>
                    <a:p>
                      <a:pPr marL="0" marR="0" lvl="0" indent="0" algn="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Rusland</a:t>
                      </a:r>
                    </a:p>
                  </a:txBody>
                  <a:tcPr marT="45722" marB="4572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39%</a:t>
                      </a:r>
                    </a:p>
                  </a:txBody>
                  <a:tcPr marT="45722" marB="4572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07600">
                <a:tc>
                  <a:txBody>
                    <a:bodyPr/>
                    <a:lstStyle/>
                    <a:p>
                      <a:pPr marL="0" marR="0" lvl="0" indent="0" algn="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Duitsland</a:t>
                      </a:r>
                    </a:p>
                  </a:txBody>
                  <a:tcPr marT="45722" marB="4572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73%</a:t>
                      </a:r>
                    </a:p>
                  </a:txBody>
                  <a:tcPr marT="45722" marB="4572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4"/>
          <p:cNvSpPr>
            <a:spLocks noGrp="1"/>
          </p:cNvSpPr>
          <p:nvPr>
            <p:ph type="title"/>
          </p:nvPr>
        </p:nvSpPr>
        <p:spPr>
          <a:xfrm>
            <a:off x="1295400" y="381000"/>
            <a:ext cx="7543800" cy="838200"/>
          </a:xfrm>
        </p:spPr>
        <p:txBody>
          <a:bodyPr/>
          <a:lstStyle/>
          <a:p>
            <a:pPr algn="l"/>
            <a:r>
              <a:rPr lang="en-US" b="1" smtClean="0">
                <a:solidFill>
                  <a:srgbClr val="996600"/>
                </a:solidFill>
                <a:latin typeface="Comic Sans MS" pitchFamily="66" charset="0"/>
              </a:rPr>
              <a:t>3. Imperialisme</a:t>
            </a:r>
            <a:br>
              <a:rPr lang="en-US" b="1" smtClean="0">
                <a:solidFill>
                  <a:srgbClr val="996600"/>
                </a:solidFill>
                <a:latin typeface="Comic Sans MS" pitchFamily="66" charset="0"/>
              </a:rPr>
            </a:br>
            <a:endParaRPr lang="nl-NL" smtClean="0"/>
          </a:p>
        </p:txBody>
      </p:sp>
      <p:sp>
        <p:nvSpPr>
          <p:cNvPr id="14339" name="Tijdelijke aanduiding voor inhoud 5"/>
          <p:cNvSpPr>
            <a:spLocks noGrp="1"/>
          </p:cNvSpPr>
          <p:nvPr>
            <p:ph sz="half" idx="1"/>
          </p:nvPr>
        </p:nvSpPr>
        <p:spPr/>
        <p:txBody>
          <a:bodyPr/>
          <a:lstStyle/>
          <a:p>
            <a:endParaRPr lang="nl-NL" smtClean="0"/>
          </a:p>
        </p:txBody>
      </p:sp>
      <p:sp>
        <p:nvSpPr>
          <p:cNvPr id="14340" name="Tijdelijke aanduiding voor inhoud 6"/>
          <p:cNvSpPr>
            <a:spLocks noGrp="1"/>
          </p:cNvSpPr>
          <p:nvPr>
            <p:ph sz="half" idx="2"/>
          </p:nvPr>
        </p:nvSpPr>
        <p:spPr/>
        <p:txBody>
          <a:bodyPr/>
          <a:lstStyle/>
          <a:p>
            <a:endParaRPr lang="nl-NL" smtClean="0"/>
          </a:p>
        </p:txBody>
      </p:sp>
      <p:pic>
        <p:nvPicPr>
          <p:cNvPr id="14341" name="Picture 4" descr="ColonialAfrica_1914"/>
          <p:cNvPicPr>
            <a:picLocks noChangeAspect="1" noChangeArrowheads="1"/>
          </p:cNvPicPr>
          <p:nvPr/>
        </p:nvPicPr>
        <p:blipFill>
          <a:blip r:embed="rId2" cstate="print"/>
          <a:srcRect/>
          <a:stretch>
            <a:fillRect/>
          </a:stretch>
        </p:blipFill>
        <p:spPr bwMode="auto">
          <a:xfrm>
            <a:off x="1295400" y="1219200"/>
            <a:ext cx="4191000" cy="4518025"/>
          </a:xfrm>
          <a:prstGeom prst="rect">
            <a:avLst/>
          </a:prstGeom>
          <a:noFill/>
          <a:ln w="12700" cap="sq">
            <a:noFill/>
            <a:miter lim="800000"/>
            <a:headEnd type="none" w="sm" len="sm"/>
            <a:tailEnd type="none" w="sm" len="sm"/>
          </a:ln>
        </p:spPr>
      </p:pic>
      <p:pic>
        <p:nvPicPr>
          <p:cNvPr id="14342" name="Picture 6" descr="China_imperialism_cartoon"/>
          <p:cNvPicPr>
            <a:picLocks noChangeAspect="1" noChangeArrowheads="1"/>
          </p:cNvPicPr>
          <p:nvPr/>
        </p:nvPicPr>
        <p:blipFill>
          <a:blip r:embed="rId3" cstate="print"/>
          <a:srcRect/>
          <a:stretch>
            <a:fillRect/>
          </a:stretch>
        </p:blipFill>
        <p:spPr bwMode="auto">
          <a:xfrm>
            <a:off x="5715000" y="1143000"/>
            <a:ext cx="3208338" cy="4572000"/>
          </a:xfrm>
          <a:prstGeom prst="rect">
            <a:avLst/>
          </a:prstGeom>
          <a:noFill/>
          <a:ln w="12700" cap="sq">
            <a:noFill/>
            <a:miter lim="800000"/>
            <a:headEnd type="none" w="sm" len="sm"/>
            <a:tailEnd type="none" w="sm" len="sm"/>
          </a:ln>
        </p:spPr>
      </p:pic>
      <p:sp>
        <p:nvSpPr>
          <p:cNvPr id="14343" name="Rechthoek 9"/>
          <p:cNvSpPr>
            <a:spLocks noChangeArrowheads="1"/>
          </p:cNvSpPr>
          <p:nvPr/>
        </p:nvSpPr>
        <p:spPr bwMode="auto">
          <a:xfrm>
            <a:off x="1219200" y="5842000"/>
            <a:ext cx="7924800" cy="1016000"/>
          </a:xfrm>
          <a:prstGeom prst="rect">
            <a:avLst/>
          </a:prstGeom>
          <a:solidFill>
            <a:srgbClr val="FFFF00"/>
          </a:solidFill>
          <a:ln w="9525">
            <a:noFill/>
            <a:miter lim="800000"/>
            <a:headEnd/>
            <a:tailEnd/>
          </a:ln>
        </p:spPr>
        <p:txBody>
          <a:bodyPr>
            <a:spAutoFit/>
          </a:bodyPr>
          <a:lstStyle/>
          <a:p>
            <a:r>
              <a:rPr lang="nl-NL" sz="2000"/>
              <a:t>Machtige Europese landen concurreren om stukken land in Afrika en Azië (voor grondstoffen, afzetgebieden en aanzien)</a:t>
            </a:r>
          </a:p>
          <a:p>
            <a:r>
              <a:rPr lang="nl-NL" sz="2000"/>
              <a:t>Hierdoor kreeg Duitsland het aan de stok met Frankrijk, maar vooral met Engeland.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0" name="Picture 8" descr="German poster on Europe's alliances"/>
          <p:cNvPicPr preferRelativeResize="0">
            <a:picLocks noChangeArrowheads="1"/>
          </p:cNvPicPr>
          <p:nvPr/>
        </p:nvPicPr>
        <p:blipFill>
          <a:blip r:embed="rId2" cstate="print"/>
          <a:srcRect/>
          <a:stretch>
            <a:fillRect/>
          </a:stretch>
        </p:blipFill>
        <p:spPr bwMode="auto">
          <a:xfrm>
            <a:off x="2635250" y="2806700"/>
            <a:ext cx="2786063" cy="1063625"/>
          </a:xfrm>
          <a:prstGeom prst="rect">
            <a:avLst/>
          </a:prstGeom>
          <a:noFill/>
          <a:ln w="9525">
            <a:noFill/>
            <a:miter lim="800000"/>
            <a:headEnd/>
            <a:tailEnd/>
          </a:ln>
        </p:spPr>
      </p:pic>
      <p:pic>
        <p:nvPicPr>
          <p:cNvPr id="79881" name="Picture 9" descr="German poster on Europe's alliances"/>
          <p:cNvPicPr preferRelativeResize="0">
            <a:picLocks noChangeArrowheads="1"/>
          </p:cNvPicPr>
          <p:nvPr/>
        </p:nvPicPr>
        <p:blipFill>
          <a:blip r:embed="rId2" cstate="print"/>
          <a:srcRect/>
          <a:stretch>
            <a:fillRect/>
          </a:stretch>
        </p:blipFill>
        <p:spPr bwMode="auto">
          <a:xfrm>
            <a:off x="2482850" y="2554288"/>
            <a:ext cx="3482975" cy="1773237"/>
          </a:xfrm>
          <a:prstGeom prst="rect">
            <a:avLst/>
          </a:prstGeom>
          <a:noFill/>
          <a:ln w="9525">
            <a:noFill/>
            <a:miter lim="800000"/>
            <a:headEnd/>
            <a:tailEnd/>
          </a:ln>
        </p:spPr>
      </p:pic>
      <p:pic>
        <p:nvPicPr>
          <p:cNvPr id="79882" name="Picture 10" descr="German poster on Europe's alliances"/>
          <p:cNvPicPr preferRelativeResize="0">
            <a:picLocks noChangeArrowheads="1"/>
          </p:cNvPicPr>
          <p:nvPr/>
        </p:nvPicPr>
        <p:blipFill>
          <a:blip r:embed="rId2" cstate="print"/>
          <a:srcRect/>
          <a:stretch>
            <a:fillRect/>
          </a:stretch>
        </p:blipFill>
        <p:spPr bwMode="auto">
          <a:xfrm>
            <a:off x="2330450" y="2301875"/>
            <a:ext cx="4178300" cy="2481263"/>
          </a:xfrm>
          <a:prstGeom prst="rect">
            <a:avLst/>
          </a:prstGeom>
          <a:noFill/>
          <a:ln w="9525">
            <a:noFill/>
            <a:miter lim="800000"/>
            <a:headEnd/>
            <a:tailEnd/>
          </a:ln>
        </p:spPr>
      </p:pic>
      <p:pic>
        <p:nvPicPr>
          <p:cNvPr id="79883" name="Picture 11" descr="German poster on Europe's alliances"/>
          <p:cNvPicPr preferRelativeResize="0">
            <a:picLocks noChangeArrowheads="1"/>
          </p:cNvPicPr>
          <p:nvPr/>
        </p:nvPicPr>
        <p:blipFill>
          <a:blip r:embed="rId2" cstate="print"/>
          <a:srcRect/>
          <a:stretch>
            <a:fillRect/>
          </a:stretch>
        </p:blipFill>
        <p:spPr bwMode="auto">
          <a:xfrm>
            <a:off x="2178050" y="2051050"/>
            <a:ext cx="4875213" cy="3189288"/>
          </a:xfrm>
          <a:prstGeom prst="rect">
            <a:avLst/>
          </a:prstGeom>
          <a:noFill/>
          <a:ln w="9525">
            <a:noFill/>
            <a:miter lim="800000"/>
            <a:headEnd/>
            <a:tailEnd/>
          </a:ln>
        </p:spPr>
      </p:pic>
      <p:pic>
        <p:nvPicPr>
          <p:cNvPr id="79884" name="Picture 12" descr="German poster on Europe's alliances"/>
          <p:cNvPicPr preferRelativeResize="0">
            <a:picLocks noChangeArrowheads="1"/>
          </p:cNvPicPr>
          <p:nvPr/>
        </p:nvPicPr>
        <p:blipFill>
          <a:blip r:embed="rId2" cstate="print"/>
          <a:srcRect/>
          <a:stretch>
            <a:fillRect/>
          </a:stretch>
        </p:blipFill>
        <p:spPr bwMode="auto">
          <a:xfrm>
            <a:off x="2025650" y="1797050"/>
            <a:ext cx="5572125" cy="3900488"/>
          </a:xfrm>
          <a:prstGeom prst="rect">
            <a:avLst/>
          </a:prstGeom>
          <a:noFill/>
          <a:ln w="9525">
            <a:noFill/>
            <a:miter lim="800000"/>
            <a:headEnd/>
            <a:tailEnd/>
          </a:ln>
        </p:spPr>
      </p:pic>
      <p:pic>
        <p:nvPicPr>
          <p:cNvPr id="79885" name="Picture 13" descr="German poster on Europe's alliances"/>
          <p:cNvPicPr preferRelativeResize="0">
            <a:picLocks noChangeArrowheads="1"/>
          </p:cNvPicPr>
          <p:nvPr/>
        </p:nvPicPr>
        <p:blipFill>
          <a:blip r:embed="rId2" cstate="print"/>
          <a:srcRect/>
          <a:stretch>
            <a:fillRect/>
          </a:stretch>
        </p:blipFill>
        <p:spPr bwMode="auto">
          <a:xfrm>
            <a:off x="1873250" y="1546225"/>
            <a:ext cx="6267450" cy="4608513"/>
          </a:xfrm>
          <a:prstGeom prst="rect">
            <a:avLst/>
          </a:prstGeom>
          <a:noFill/>
          <a:ln w="9525">
            <a:noFill/>
            <a:miter lim="800000"/>
            <a:headEnd/>
            <a:tailEnd/>
          </a:ln>
        </p:spPr>
      </p:pic>
      <p:pic>
        <p:nvPicPr>
          <p:cNvPr id="79886" name="Picture 14" descr="German poster on Europe's alliances"/>
          <p:cNvPicPr preferRelativeResize="0">
            <a:picLocks noChangeArrowheads="1"/>
          </p:cNvPicPr>
          <p:nvPr/>
        </p:nvPicPr>
        <p:blipFill>
          <a:blip r:embed="rId2" cstate="print"/>
          <a:srcRect/>
          <a:stretch>
            <a:fillRect/>
          </a:stretch>
        </p:blipFill>
        <p:spPr bwMode="auto">
          <a:xfrm>
            <a:off x="1524000" y="990600"/>
            <a:ext cx="7239000" cy="5622925"/>
          </a:xfrm>
          <a:prstGeom prst="rect">
            <a:avLst/>
          </a:prstGeom>
          <a:noFill/>
          <a:ln w="9525">
            <a:noFill/>
            <a:miter lim="800000"/>
            <a:headEnd/>
            <a:tailEnd/>
          </a:ln>
        </p:spPr>
      </p:pic>
      <p:sp>
        <p:nvSpPr>
          <p:cNvPr id="15369" name="AutoShape 15">
            <a:hlinkClick r:id="rId3" action="ppaction://hlinksldjump" highlightClick="1"/>
          </p:cNvPr>
          <p:cNvSpPr>
            <a:spLocks noChangeArrowheads="1"/>
          </p:cNvSpPr>
          <p:nvPr/>
        </p:nvSpPr>
        <p:spPr bwMode="auto">
          <a:xfrm>
            <a:off x="1420813" y="-76200"/>
            <a:ext cx="1474787" cy="1966913"/>
          </a:xfrm>
          <a:prstGeom prst="actionButtonBlank">
            <a:avLst/>
          </a:prstGeom>
          <a:noFill/>
          <a:ln w="9525">
            <a:noFill/>
            <a:miter lim="800000"/>
            <a:headEnd/>
            <a:tailEnd/>
          </a:ln>
        </p:spPr>
        <p:txBody>
          <a:bodyPr wrap="none" anchor="ctr"/>
          <a:lstStyle/>
          <a:p>
            <a:endParaRPr lang="nl-NL"/>
          </a:p>
        </p:txBody>
      </p:sp>
      <p:sp>
        <p:nvSpPr>
          <p:cNvPr id="15370" name="AutoShape 16">
            <a:hlinkClick r:id="rId4" action="ppaction://hlinksldjump" highlightClick="1"/>
          </p:cNvPr>
          <p:cNvSpPr>
            <a:spLocks noChangeArrowheads="1"/>
          </p:cNvSpPr>
          <p:nvPr/>
        </p:nvSpPr>
        <p:spPr bwMode="auto">
          <a:xfrm>
            <a:off x="6078538" y="561975"/>
            <a:ext cx="1984375" cy="2776538"/>
          </a:xfrm>
          <a:prstGeom prst="actionButtonBlank">
            <a:avLst/>
          </a:prstGeom>
          <a:noFill/>
          <a:ln w="9525">
            <a:noFill/>
            <a:miter lim="800000"/>
            <a:headEnd/>
            <a:tailEnd/>
          </a:ln>
        </p:spPr>
        <p:txBody>
          <a:bodyPr wrap="none" anchor="ctr"/>
          <a:lstStyle/>
          <a:p>
            <a:endParaRPr lang="nl-NL"/>
          </a:p>
        </p:txBody>
      </p:sp>
      <p:sp>
        <p:nvSpPr>
          <p:cNvPr id="15371" name="AutoShape 17">
            <a:hlinkClick r:id="rId5" action="ppaction://hlinksldjump" highlightClick="1"/>
          </p:cNvPr>
          <p:cNvSpPr>
            <a:spLocks noChangeArrowheads="1"/>
          </p:cNvSpPr>
          <p:nvPr/>
        </p:nvSpPr>
        <p:spPr bwMode="auto">
          <a:xfrm>
            <a:off x="914400" y="2725738"/>
            <a:ext cx="1289050" cy="1831975"/>
          </a:xfrm>
          <a:prstGeom prst="actionButtonBlank">
            <a:avLst/>
          </a:prstGeom>
          <a:noFill/>
          <a:ln w="9525">
            <a:noFill/>
            <a:miter lim="800000"/>
            <a:headEnd/>
            <a:tailEnd/>
          </a:ln>
        </p:spPr>
        <p:txBody>
          <a:bodyPr wrap="none" anchor="ctr"/>
          <a:lstStyle/>
          <a:p>
            <a:endParaRPr lang="nl-NL"/>
          </a:p>
        </p:txBody>
      </p:sp>
      <p:sp>
        <p:nvSpPr>
          <p:cNvPr id="15372" name="AutoShape 18">
            <a:hlinkClick r:id="rId6" action="ppaction://hlinksldjump" highlightClick="1"/>
          </p:cNvPr>
          <p:cNvSpPr>
            <a:spLocks noChangeArrowheads="1"/>
          </p:cNvSpPr>
          <p:nvPr/>
        </p:nvSpPr>
        <p:spPr bwMode="auto">
          <a:xfrm>
            <a:off x="6599238" y="5195888"/>
            <a:ext cx="1393825" cy="1417637"/>
          </a:xfrm>
          <a:prstGeom prst="actionButtonBlank">
            <a:avLst/>
          </a:prstGeom>
          <a:noFill/>
          <a:ln w="9525">
            <a:noFill/>
            <a:miter lim="800000"/>
            <a:headEnd/>
            <a:tailEnd/>
          </a:ln>
        </p:spPr>
        <p:txBody>
          <a:bodyPr wrap="none" anchor="ctr"/>
          <a:lstStyle/>
          <a:p>
            <a:endParaRPr lang="nl-NL"/>
          </a:p>
        </p:txBody>
      </p:sp>
      <p:sp>
        <p:nvSpPr>
          <p:cNvPr id="15373" name="AutoShape 19">
            <a:hlinkClick r:id="rId7" action="ppaction://hlinksldjump" highlightClick="1"/>
          </p:cNvPr>
          <p:cNvSpPr>
            <a:spLocks noChangeArrowheads="1"/>
          </p:cNvSpPr>
          <p:nvPr/>
        </p:nvSpPr>
        <p:spPr bwMode="auto">
          <a:xfrm>
            <a:off x="2916238" y="4140200"/>
            <a:ext cx="987425" cy="2246313"/>
          </a:xfrm>
          <a:prstGeom prst="actionButtonBlank">
            <a:avLst/>
          </a:prstGeom>
          <a:noFill/>
          <a:ln w="9525">
            <a:noFill/>
            <a:miter lim="800000"/>
            <a:headEnd/>
            <a:tailEnd/>
          </a:ln>
        </p:spPr>
        <p:txBody>
          <a:bodyPr wrap="none" anchor="ctr"/>
          <a:lstStyle/>
          <a:p>
            <a:endParaRPr lang="nl-NL"/>
          </a:p>
        </p:txBody>
      </p:sp>
      <p:sp>
        <p:nvSpPr>
          <p:cNvPr id="15374" name="AutoShape 20">
            <a:hlinkClick r:id="rId8" action="ppaction://hlinksldjump" highlightClick="1"/>
          </p:cNvPr>
          <p:cNvSpPr>
            <a:spLocks noChangeArrowheads="1"/>
          </p:cNvSpPr>
          <p:nvPr/>
        </p:nvSpPr>
        <p:spPr bwMode="auto">
          <a:xfrm>
            <a:off x="4465638" y="3660775"/>
            <a:ext cx="1219200" cy="592138"/>
          </a:xfrm>
          <a:prstGeom prst="actionButtonBlank">
            <a:avLst/>
          </a:prstGeom>
          <a:noFill/>
          <a:ln w="9525">
            <a:noFill/>
            <a:miter lim="800000"/>
            <a:headEnd/>
            <a:tailEnd/>
          </a:ln>
        </p:spPr>
        <p:txBody>
          <a:bodyPr wrap="none" anchor="ctr"/>
          <a:lstStyle/>
          <a:p>
            <a:endParaRPr lang="nl-NL"/>
          </a:p>
        </p:txBody>
      </p:sp>
      <p:sp>
        <p:nvSpPr>
          <p:cNvPr id="15375" name="AutoShape 21">
            <a:hlinkClick r:id="rId8" action="ppaction://hlinksldjump" highlightClick="1"/>
          </p:cNvPr>
          <p:cNvSpPr>
            <a:spLocks noChangeArrowheads="1"/>
          </p:cNvSpPr>
          <p:nvPr/>
        </p:nvSpPr>
        <p:spPr bwMode="auto">
          <a:xfrm>
            <a:off x="3957638" y="2628900"/>
            <a:ext cx="928687" cy="709613"/>
          </a:xfrm>
          <a:prstGeom prst="actionButtonBlank">
            <a:avLst/>
          </a:prstGeom>
          <a:noFill/>
          <a:ln w="9525">
            <a:noFill/>
            <a:miter lim="800000"/>
            <a:headEnd/>
            <a:tailEnd/>
          </a:ln>
        </p:spPr>
        <p:txBody>
          <a:bodyPr wrap="none" anchor="ctr"/>
          <a:lstStyle/>
          <a:p>
            <a:endParaRPr lang="nl-NL"/>
          </a:p>
        </p:txBody>
      </p:sp>
      <p:sp>
        <p:nvSpPr>
          <p:cNvPr id="15376" name="AutoShape 22">
            <a:hlinkClick r:id="rId8" action="ppaction://hlinksldjump" highlightClick="1"/>
          </p:cNvPr>
          <p:cNvSpPr>
            <a:spLocks noChangeArrowheads="1"/>
          </p:cNvSpPr>
          <p:nvPr/>
        </p:nvSpPr>
        <p:spPr bwMode="auto">
          <a:xfrm>
            <a:off x="3043238" y="3000375"/>
            <a:ext cx="406400" cy="414338"/>
          </a:xfrm>
          <a:prstGeom prst="actionButtonBlank">
            <a:avLst/>
          </a:prstGeom>
          <a:noFill/>
          <a:ln w="9525">
            <a:noFill/>
            <a:miter lim="800000"/>
            <a:headEnd/>
            <a:tailEnd/>
          </a:ln>
        </p:spPr>
        <p:txBody>
          <a:bodyPr wrap="none" anchor="ctr"/>
          <a:lstStyle/>
          <a:p>
            <a:endParaRPr lang="nl-NL"/>
          </a:p>
        </p:txBody>
      </p:sp>
      <p:sp>
        <p:nvSpPr>
          <p:cNvPr id="15377" name="AutoShape 23">
            <a:hlinkClick r:id="rId9" action="ppaction://hlinksldjump" highlightClick="1"/>
          </p:cNvPr>
          <p:cNvSpPr>
            <a:spLocks noChangeArrowheads="1"/>
          </p:cNvSpPr>
          <p:nvPr/>
        </p:nvSpPr>
        <p:spPr bwMode="auto">
          <a:xfrm>
            <a:off x="4846638" y="4603750"/>
            <a:ext cx="522287" cy="944563"/>
          </a:xfrm>
          <a:prstGeom prst="actionButtonBlank">
            <a:avLst/>
          </a:prstGeom>
          <a:noFill/>
          <a:ln w="9525">
            <a:noFill/>
            <a:miter lim="800000"/>
            <a:headEnd/>
            <a:tailEnd/>
          </a:ln>
        </p:spPr>
        <p:txBody>
          <a:bodyPr wrap="none" anchor="ctr"/>
          <a:lstStyle/>
          <a:p>
            <a:endParaRPr lang="nl-NL"/>
          </a:p>
        </p:txBody>
      </p:sp>
      <p:sp>
        <p:nvSpPr>
          <p:cNvPr id="15378" name="AutoShape 24">
            <a:hlinkClick r:id="rId10" action="ppaction://hlinksldjump" highlightClick="1"/>
          </p:cNvPr>
          <p:cNvSpPr>
            <a:spLocks noChangeArrowheads="1"/>
          </p:cNvSpPr>
          <p:nvPr/>
        </p:nvSpPr>
        <p:spPr bwMode="auto">
          <a:xfrm>
            <a:off x="3017838" y="1385888"/>
            <a:ext cx="1568450" cy="885825"/>
          </a:xfrm>
          <a:prstGeom prst="actionButtonBlank">
            <a:avLst/>
          </a:prstGeom>
          <a:noFill/>
          <a:ln w="9525">
            <a:noFill/>
            <a:miter lim="800000"/>
            <a:headEnd/>
            <a:tailEnd/>
          </a:ln>
        </p:spPr>
        <p:txBody>
          <a:bodyPr wrap="none" anchor="ctr"/>
          <a:lstStyle/>
          <a:p>
            <a:endParaRPr lang="nl-NL"/>
          </a:p>
        </p:txBody>
      </p:sp>
      <p:sp>
        <p:nvSpPr>
          <p:cNvPr id="15379" name="AutoShape 25">
            <a:hlinkClick r:id="rId10" action="ppaction://hlinksldjump" highlightClick="1"/>
          </p:cNvPr>
          <p:cNvSpPr>
            <a:spLocks noChangeArrowheads="1"/>
          </p:cNvSpPr>
          <p:nvPr/>
        </p:nvSpPr>
        <p:spPr bwMode="auto">
          <a:xfrm>
            <a:off x="2535238" y="2449513"/>
            <a:ext cx="987425" cy="355600"/>
          </a:xfrm>
          <a:prstGeom prst="actionButtonBlank">
            <a:avLst/>
          </a:prstGeom>
          <a:noFill/>
          <a:ln w="9525">
            <a:noFill/>
            <a:miter lim="800000"/>
            <a:headEnd/>
            <a:tailEnd/>
          </a:ln>
        </p:spPr>
        <p:txBody>
          <a:bodyPr wrap="none" anchor="ctr"/>
          <a:lstStyle/>
          <a:p>
            <a:endParaRPr lang="nl-NL"/>
          </a:p>
        </p:txBody>
      </p:sp>
      <p:sp>
        <p:nvSpPr>
          <p:cNvPr id="15380" name="AutoShape 26">
            <a:hlinkClick r:id="rId7" action="ppaction://hlinksldjump" highlightClick="1"/>
          </p:cNvPr>
          <p:cNvSpPr>
            <a:spLocks noChangeArrowheads="1"/>
          </p:cNvSpPr>
          <p:nvPr/>
        </p:nvSpPr>
        <p:spPr bwMode="auto">
          <a:xfrm>
            <a:off x="2205038" y="3619500"/>
            <a:ext cx="231775" cy="709613"/>
          </a:xfrm>
          <a:prstGeom prst="actionButtonBlank">
            <a:avLst/>
          </a:prstGeom>
          <a:noFill/>
          <a:ln w="9525">
            <a:noFill/>
            <a:miter lim="800000"/>
            <a:headEnd/>
            <a:tailEnd/>
          </a:ln>
        </p:spPr>
        <p:txBody>
          <a:bodyPr wrap="none" anchor="ctr"/>
          <a:lstStyle/>
          <a:p>
            <a:endParaRPr lang="nl-NL"/>
          </a:p>
        </p:txBody>
      </p:sp>
      <p:sp>
        <p:nvSpPr>
          <p:cNvPr id="15381" name="AutoShape 27">
            <a:hlinkClick r:id="rId7" action="ppaction://hlinksldjump" highlightClick="1"/>
          </p:cNvPr>
          <p:cNvSpPr>
            <a:spLocks noChangeArrowheads="1"/>
          </p:cNvSpPr>
          <p:nvPr/>
        </p:nvSpPr>
        <p:spPr bwMode="auto">
          <a:xfrm>
            <a:off x="4033838" y="5213350"/>
            <a:ext cx="406400" cy="944563"/>
          </a:xfrm>
          <a:prstGeom prst="actionButtonBlank">
            <a:avLst/>
          </a:prstGeom>
          <a:noFill/>
          <a:ln w="9525">
            <a:noFill/>
            <a:miter lim="800000"/>
            <a:headEnd/>
            <a:tailEnd/>
          </a:ln>
        </p:spPr>
        <p:txBody>
          <a:bodyPr wrap="none" anchor="ctr"/>
          <a:lstStyle/>
          <a:p>
            <a:endParaRPr lang="nl-NL"/>
          </a:p>
        </p:txBody>
      </p:sp>
      <p:sp>
        <p:nvSpPr>
          <p:cNvPr id="15382" name="AutoShape 28">
            <a:hlinkClick r:id="rId4" action="ppaction://hlinksldjump" highlightClick="1"/>
          </p:cNvPr>
          <p:cNvSpPr>
            <a:spLocks noChangeArrowheads="1"/>
          </p:cNvSpPr>
          <p:nvPr/>
        </p:nvSpPr>
        <p:spPr bwMode="auto">
          <a:xfrm>
            <a:off x="4694238" y="498475"/>
            <a:ext cx="522287" cy="1773238"/>
          </a:xfrm>
          <a:prstGeom prst="actionButtonBlank">
            <a:avLst/>
          </a:prstGeom>
          <a:noFill/>
          <a:ln w="9525">
            <a:noFill/>
            <a:miter lim="800000"/>
            <a:headEnd/>
            <a:tailEnd/>
          </a:ln>
        </p:spPr>
        <p:txBody>
          <a:bodyPr wrap="none" anchor="ctr"/>
          <a:lstStyle/>
          <a:p>
            <a:endParaRPr lang="nl-NL"/>
          </a:p>
        </p:txBody>
      </p:sp>
      <p:sp>
        <p:nvSpPr>
          <p:cNvPr id="15383" name="Text Box 29"/>
          <p:cNvSpPr txBox="1">
            <a:spLocks noChangeArrowheads="1"/>
          </p:cNvSpPr>
          <p:nvPr/>
        </p:nvSpPr>
        <p:spPr bwMode="auto">
          <a:xfrm>
            <a:off x="1371600" y="1524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4. Nationalisme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79880"/>
                                        </p:tgtEl>
                                        <p:attrNameLst>
                                          <p:attrName>style.visibility</p:attrName>
                                        </p:attrNameLst>
                                      </p:cBhvr>
                                      <p:to>
                                        <p:strVal val="visible"/>
                                      </p:to>
                                    </p:set>
                                    <p:animEffect transition="in" filter="box(out)">
                                      <p:cBhvr>
                                        <p:cTn id="7" dur="500"/>
                                        <p:tgtEl>
                                          <p:spTgt spid="79880"/>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79881"/>
                                        </p:tgtEl>
                                        <p:attrNameLst>
                                          <p:attrName>style.visibility</p:attrName>
                                        </p:attrNameLst>
                                      </p:cBhvr>
                                      <p:to>
                                        <p:strVal val="visible"/>
                                      </p:to>
                                    </p:set>
                                    <p:animEffect transition="in" filter="box(out)">
                                      <p:cBhvr>
                                        <p:cTn id="11" dur="500"/>
                                        <p:tgtEl>
                                          <p:spTgt spid="79881"/>
                                        </p:tgtEl>
                                      </p:cBhvr>
                                    </p:animEffect>
                                  </p:childTnLst>
                                </p:cTn>
                              </p:par>
                            </p:childTnLst>
                          </p:cTn>
                        </p:par>
                        <p:par>
                          <p:cTn id="12" fill="hold" nodeType="afterGroup">
                            <p:stCondLst>
                              <p:cond delay="1000"/>
                            </p:stCondLst>
                            <p:childTnLst>
                              <p:par>
                                <p:cTn id="13" presetID="4" presetClass="entr" presetSubtype="32" fill="hold" nodeType="afterEffect">
                                  <p:stCondLst>
                                    <p:cond delay="0"/>
                                  </p:stCondLst>
                                  <p:childTnLst>
                                    <p:set>
                                      <p:cBhvr>
                                        <p:cTn id="14" dur="1" fill="hold">
                                          <p:stCondLst>
                                            <p:cond delay="0"/>
                                          </p:stCondLst>
                                        </p:cTn>
                                        <p:tgtEl>
                                          <p:spTgt spid="79882"/>
                                        </p:tgtEl>
                                        <p:attrNameLst>
                                          <p:attrName>style.visibility</p:attrName>
                                        </p:attrNameLst>
                                      </p:cBhvr>
                                      <p:to>
                                        <p:strVal val="visible"/>
                                      </p:to>
                                    </p:set>
                                    <p:animEffect transition="in" filter="box(out)">
                                      <p:cBhvr>
                                        <p:cTn id="15" dur="500"/>
                                        <p:tgtEl>
                                          <p:spTgt spid="79882"/>
                                        </p:tgtEl>
                                      </p:cBhvr>
                                    </p:animEffect>
                                  </p:childTnLst>
                                </p:cTn>
                              </p:par>
                            </p:childTnLst>
                          </p:cTn>
                        </p:par>
                        <p:par>
                          <p:cTn id="16" fill="hold" nodeType="afterGroup">
                            <p:stCondLst>
                              <p:cond delay="1500"/>
                            </p:stCondLst>
                            <p:childTnLst>
                              <p:par>
                                <p:cTn id="17" presetID="4" presetClass="entr" presetSubtype="32" fill="hold" nodeType="afterEffect">
                                  <p:stCondLst>
                                    <p:cond delay="0"/>
                                  </p:stCondLst>
                                  <p:childTnLst>
                                    <p:set>
                                      <p:cBhvr>
                                        <p:cTn id="18" dur="1" fill="hold">
                                          <p:stCondLst>
                                            <p:cond delay="0"/>
                                          </p:stCondLst>
                                        </p:cTn>
                                        <p:tgtEl>
                                          <p:spTgt spid="79883"/>
                                        </p:tgtEl>
                                        <p:attrNameLst>
                                          <p:attrName>style.visibility</p:attrName>
                                        </p:attrNameLst>
                                      </p:cBhvr>
                                      <p:to>
                                        <p:strVal val="visible"/>
                                      </p:to>
                                    </p:set>
                                    <p:animEffect transition="in" filter="box(out)">
                                      <p:cBhvr>
                                        <p:cTn id="19" dur="500"/>
                                        <p:tgtEl>
                                          <p:spTgt spid="79883"/>
                                        </p:tgtEl>
                                      </p:cBhvr>
                                    </p:animEffect>
                                  </p:childTnLst>
                                </p:cTn>
                              </p:par>
                            </p:childTnLst>
                          </p:cTn>
                        </p:par>
                        <p:par>
                          <p:cTn id="20" fill="hold" nodeType="afterGroup">
                            <p:stCondLst>
                              <p:cond delay="2000"/>
                            </p:stCondLst>
                            <p:childTnLst>
                              <p:par>
                                <p:cTn id="21" presetID="4" presetClass="entr" presetSubtype="32" fill="hold" nodeType="afterEffect">
                                  <p:stCondLst>
                                    <p:cond delay="0"/>
                                  </p:stCondLst>
                                  <p:childTnLst>
                                    <p:set>
                                      <p:cBhvr>
                                        <p:cTn id="22" dur="1" fill="hold">
                                          <p:stCondLst>
                                            <p:cond delay="0"/>
                                          </p:stCondLst>
                                        </p:cTn>
                                        <p:tgtEl>
                                          <p:spTgt spid="79884"/>
                                        </p:tgtEl>
                                        <p:attrNameLst>
                                          <p:attrName>style.visibility</p:attrName>
                                        </p:attrNameLst>
                                      </p:cBhvr>
                                      <p:to>
                                        <p:strVal val="visible"/>
                                      </p:to>
                                    </p:set>
                                    <p:animEffect transition="in" filter="box(out)">
                                      <p:cBhvr>
                                        <p:cTn id="23" dur="500"/>
                                        <p:tgtEl>
                                          <p:spTgt spid="79884"/>
                                        </p:tgtEl>
                                      </p:cBhvr>
                                    </p:animEffect>
                                  </p:childTnLst>
                                </p:cTn>
                              </p:par>
                            </p:childTnLst>
                          </p:cTn>
                        </p:par>
                        <p:par>
                          <p:cTn id="24" fill="hold" nodeType="afterGroup">
                            <p:stCondLst>
                              <p:cond delay="2500"/>
                            </p:stCondLst>
                            <p:childTnLst>
                              <p:par>
                                <p:cTn id="25" presetID="4" presetClass="entr" presetSubtype="32" fill="hold" nodeType="afterEffect">
                                  <p:stCondLst>
                                    <p:cond delay="0"/>
                                  </p:stCondLst>
                                  <p:childTnLst>
                                    <p:set>
                                      <p:cBhvr>
                                        <p:cTn id="26" dur="1" fill="hold">
                                          <p:stCondLst>
                                            <p:cond delay="0"/>
                                          </p:stCondLst>
                                        </p:cTn>
                                        <p:tgtEl>
                                          <p:spTgt spid="79885"/>
                                        </p:tgtEl>
                                        <p:attrNameLst>
                                          <p:attrName>style.visibility</p:attrName>
                                        </p:attrNameLst>
                                      </p:cBhvr>
                                      <p:to>
                                        <p:strVal val="visible"/>
                                      </p:to>
                                    </p:set>
                                    <p:animEffect transition="in" filter="box(out)">
                                      <p:cBhvr>
                                        <p:cTn id="27" dur="500"/>
                                        <p:tgtEl>
                                          <p:spTgt spid="79885"/>
                                        </p:tgtEl>
                                      </p:cBhvr>
                                    </p:animEffect>
                                  </p:childTnLst>
                                </p:cTn>
                              </p:par>
                            </p:childTnLst>
                          </p:cTn>
                        </p:par>
                        <p:par>
                          <p:cTn id="28" fill="hold" nodeType="afterGroup">
                            <p:stCondLst>
                              <p:cond delay="3000"/>
                            </p:stCondLst>
                            <p:childTnLst>
                              <p:par>
                                <p:cTn id="29" presetID="4" presetClass="entr" presetSubtype="32" fill="hold" nodeType="afterEffect">
                                  <p:stCondLst>
                                    <p:cond delay="0"/>
                                  </p:stCondLst>
                                  <p:childTnLst>
                                    <p:set>
                                      <p:cBhvr>
                                        <p:cTn id="30" dur="1" fill="hold">
                                          <p:stCondLst>
                                            <p:cond delay="0"/>
                                          </p:stCondLst>
                                        </p:cTn>
                                        <p:tgtEl>
                                          <p:spTgt spid="79886"/>
                                        </p:tgtEl>
                                        <p:attrNameLst>
                                          <p:attrName>style.visibility</p:attrName>
                                        </p:attrNameLst>
                                      </p:cBhvr>
                                      <p:to>
                                        <p:strVal val="visible"/>
                                      </p:to>
                                    </p:set>
                                    <p:animEffect transition="in" filter="box(out)">
                                      <p:cBhvr>
                                        <p:cTn id="31" dur="500"/>
                                        <p:tgtEl>
                                          <p:spTgt spid="79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15">
            <a:hlinkClick r:id="rId2" action="ppaction://hlinksldjump" highlightClick="1"/>
          </p:cNvPr>
          <p:cNvSpPr>
            <a:spLocks noChangeArrowheads="1"/>
          </p:cNvSpPr>
          <p:nvPr/>
        </p:nvSpPr>
        <p:spPr bwMode="auto">
          <a:xfrm>
            <a:off x="1420813" y="-76200"/>
            <a:ext cx="1474787" cy="1966913"/>
          </a:xfrm>
          <a:prstGeom prst="actionButtonBlank">
            <a:avLst/>
          </a:prstGeom>
          <a:noFill/>
          <a:ln w="9525">
            <a:noFill/>
            <a:miter lim="800000"/>
            <a:headEnd/>
            <a:tailEnd/>
          </a:ln>
        </p:spPr>
        <p:txBody>
          <a:bodyPr wrap="none" anchor="ctr"/>
          <a:lstStyle/>
          <a:p>
            <a:endParaRPr lang="nl-NL"/>
          </a:p>
        </p:txBody>
      </p:sp>
      <p:sp>
        <p:nvSpPr>
          <p:cNvPr id="16387" name="AutoShape 16">
            <a:hlinkClick r:id="rId3" action="ppaction://hlinksldjump" highlightClick="1"/>
          </p:cNvPr>
          <p:cNvSpPr>
            <a:spLocks noChangeArrowheads="1"/>
          </p:cNvSpPr>
          <p:nvPr/>
        </p:nvSpPr>
        <p:spPr bwMode="auto">
          <a:xfrm>
            <a:off x="6078538" y="561975"/>
            <a:ext cx="1984375" cy="2776538"/>
          </a:xfrm>
          <a:prstGeom prst="actionButtonBlank">
            <a:avLst/>
          </a:prstGeom>
          <a:noFill/>
          <a:ln w="9525">
            <a:noFill/>
            <a:miter lim="800000"/>
            <a:headEnd/>
            <a:tailEnd/>
          </a:ln>
        </p:spPr>
        <p:txBody>
          <a:bodyPr wrap="none" anchor="ctr"/>
          <a:lstStyle/>
          <a:p>
            <a:endParaRPr lang="nl-NL"/>
          </a:p>
        </p:txBody>
      </p:sp>
      <p:sp>
        <p:nvSpPr>
          <p:cNvPr id="16388" name="AutoShape 17">
            <a:hlinkClick r:id="rId4" action="ppaction://hlinksldjump" highlightClick="1"/>
          </p:cNvPr>
          <p:cNvSpPr>
            <a:spLocks noChangeArrowheads="1"/>
          </p:cNvSpPr>
          <p:nvPr/>
        </p:nvSpPr>
        <p:spPr bwMode="auto">
          <a:xfrm>
            <a:off x="914400" y="2725738"/>
            <a:ext cx="1289050" cy="1831975"/>
          </a:xfrm>
          <a:prstGeom prst="actionButtonBlank">
            <a:avLst/>
          </a:prstGeom>
          <a:noFill/>
          <a:ln w="9525">
            <a:noFill/>
            <a:miter lim="800000"/>
            <a:headEnd/>
            <a:tailEnd/>
          </a:ln>
        </p:spPr>
        <p:txBody>
          <a:bodyPr wrap="none" anchor="ctr"/>
          <a:lstStyle/>
          <a:p>
            <a:endParaRPr lang="nl-NL"/>
          </a:p>
        </p:txBody>
      </p:sp>
      <p:sp>
        <p:nvSpPr>
          <p:cNvPr id="16389" name="AutoShape 18">
            <a:hlinkClick r:id="rId5" action="ppaction://hlinksldjump" highlightClick="1"/>
          </p:cNvPr>
          <p:cNvSpPr>
            <a:spLocks noChangeArrowheads="1"/>
          </p:cNvSpPr>
          <p:nvPr/>
        </p:nvSpPr>
        <p:spPr bwMode="auto">
          <a:xfrm>
            <a:off x="6599238" y="5195888"/>
            <a:ext cx="1393825" cy="1417637"/>
          </a:xfrm>
          <a:prstGeom prst="actionButtonBlank">
            <a:avLst/>
          </a:prstGeom>
          <a:noFill/>
          <a:ln w="9525">
            <a:noFill/>
            <a:miter lim="800000"/>
            <a:headEnd/>
            <a:tailEnd/>
          </a:ln>
        </p:spPr>
        <p:txBody>
          <a:bodyPr wrap="none" anchor="ctr"/>
          <a:lstStyle/>
          <a:p>
            <a:endParaRPr lang="nl-NL"/>
          </a:p>
        </p:txBody>
      </p:sp>
      <p:sp>
        <p:nvSpPr>
          <p:cNvPr id="16390" name="AutoShape 20">
            <a:hlinkClick r:id="rId6" action="ppaction://hlinksldjump" highlightClick="1"/>
          </p:cNvPr>
          <p:cNvSpPr>
            <a:spLocks noChangeArrowheads="1"/>
          </p:cNvSpPr>
          <p:nvPr/>
        </p:nvSpPr>
        <p:spPr bwMode="auto">
          <a:xfrm>
            <a:off x="4465638" y="3660775"/>
            <a:ext cx="1219200" cy="592138"/>
          </a:xfrm>
          <a:prstGeom prst="actionButtonBlank">
            <a:avLst/>
          </a:prstGeom>
          <a:noFill/>
          <a:ln w="9525">
            <a:noFill/>
            <a:miter lim="800000"/>
            <a:headEnd/>
            <a:tailEnd/>
          </a:ln>
        </p:spPr>
        <p:txBody>
          <a:bodyPr wrap="none" anchor="ctr"/>
          <a:lstStyle/>
          <a:p>
            <a:endParaRPr lang="nl-NL"/>
          </a:p>
        </p:txBody>
      </p:sp>
      <p:sp>
        <p:nvSpPr>
          <p:cNvPr id="16391" name="AutoShape 21">
            <a:hlinkClick r:id="rId6" action="ppaction://hlinksldjump" highlightClick="1"/>
          </p:cNvPr>
          <p:cNvSpPr>
            <a:spLocks noChangeArrowheads="1"/>
          </p:cNvSpPr>
          <p:nvPr/>
        </p:nvSpPr>
        <p:spPr bwMode="auto">
          <a:xfrm>
            <a:off x="3957638" y="2628900"/>
            <a:ext cx="928687" cy="709613"/>
          </a:xfrm>
          <a:prstGeom prst="actionButtonBlank">
            <a:avLst/>
          </a:prstGeom>
          <a:noFill/>
          <a:ln w="9525">
            <a:noFill/>
            <a:miter lim="800000"/>
            <a:headEnd/>
            <a:tailEnd/>
          </a:ln>
        </p:spPr>
        <p:txBody>
          <a:bodyPr wrap="none" anchor="ctr"/>
          <a:lstStyle/>
          <a:p>
            <a:endParaRPr lang="nl-NL"/>
          </a:p>
        </p:txBody>
      </p:sp>
      <p:sp>
        <p:nvSpPr>
          <p:cNvPr id="16392" name="AutoShape 22">
            <a:hlinkClick r:id="rId6" action="ppaction://hlinksldjump" highlightClick="1"/>
          </p:cNvPr>
          <p:cNvSpPr>
            <a:spLocks noChangeArrowheads="1"/>
          </p:cNvSpPr>
          <p:nvPr/>
        </p:nvSpPr>
        <p:spPr bwMode="auto">
          <a:xfrm>
            <a:off x="3043238" y="3000375"/>
            <a:ext cx="406400" cy="414338"/>
          </a:xfrm>
          <a:prstGeom prst="actionButtonBlank">
            <a:avLst/>
          </a:prstGeom>
          <a:noFill/>
          <a:ln w="9525">
            <a:noFill/>
            <a:miter lim="800000"/>
            <a:headEnd/>
            <a:tailEnd/>
          </a:ln>
        </p:spPr>
        <p:txBody>
          <a:bodyPr wrap="none" anchor="ctr"/>
          <a:lstStyle/>
          <a:p>
            <a:endParaRPr lang="nl-NL"/>
          </a:p>
        </p:txBody>
      </p:sp>
      <p:sp>
        <p:nvSpPr>
          <p:cNvPr id="16393" name="AutoShape 23">
            <a:hlinkClick r:id="rId7" action="ppaction://hlinksldjump" highlightClick="1"/>
          </p:cNvPr>
          <p:cNvSpPr>
            <a:spLocks noChangeArrowheads="1"/>
          </p:cNvSpPr>
          <p:nvPr/>
        </p:nvSpPr>
        <p:spPr bwMode="auto">
          <a:xfrm>
            <a:off x="4846638" y="4603750"/>
            <a:ext cx="522287" cy="944563"/>
          </a:xfrm>
          <a:prstGeom prst="actionButtonBlank">
            <a:avLst/>
          </a:prstGeom>
          <a:noFill/>
          <a:ln w="9525">
            <a:noFill/>
            <a:miter lim="800000"/>
            <a:headEnd/>
            <a:tailEnd/>
          </a:ln>
        </p:spPr>
        <p:txBody>
          <a:bodyPr wrap="none" anchor="ctr"/>
          <a:lstStyle/>
          <a:p>
            <a:endParaRPr lang="nl-NL"/>
          </a:p>
        </p:txBody>
      </p:sp>
      <p:sp>
        <p:nvSpPr>
          <p:cNvPr id="16394" name="AutoShape 24">
            <a:hlinkClick r:id="rId8" action="ppaction://hlinksldjump" highlightClick="1"/>
          </p:cNvPr>
          <p:cNvSpPr>
            <a:spLocks noChangeArrowheads="1"/>
          </p:cNvSpPr>
          <p:nvPr/>
        </p:nvSpPr>
        <p:spPr bwMode="auto">
          <a:xfrm>
            <a:off x="3017838" y="1385888"/>
            <a:ext cx="1568450" cy="885825"/>
          </a:xfrm>
          <a:prstGeom prst="actionButtonBlank">
            <a:avLst/>
          </a:prstGeom>
          <a:noFill/>
          <a:ln w="9525">
            <a:noFill/>
            <a:miter lim="800000"/>
            <a:headEnd/>
            <a:tailEnd/>
          </a:ln>
        </p:spPr>
        <p:txBody>
          <a:bodyPr wrap="none" anchor="ctr"/>
          <a:lstStyle/>
          <a:p>
            <a:endParaRPr lang="nl-NL"/>
          </a:p>
        </p:txBody>
      </p:sp>
      <p:sp>
        <p:nvSpPr>
          <p:cNvPr id="16395" name="AutoShape 25">
            <a:hlinkClick r:id="rId8" action="ppaction://hlinksldjump" highlightClick="1"/>
          </p:cNvPr>
          <p:cNvSpPr>
            <a:spLocks noChangeArrowheads="1"/>
          </p:cNvSpPr>
          <p:nvPr/>
        </p:nvSpPr>
        <p:spPr bwMode="auto">
          <a:xfrm>
            <a:off x="2535238" y="2449513"/>
            <a:ext cx="987425" cy="355600"/>
          </a:xfrm>
          <a:prstGeom prst="actionButtonBlank">
            <a:avLst/>
          </a:prstGeom>
          <a:noFill/>
          <a:ln w="9525">
            <a:noFill/>
            <a:miter lim="800000"/>
            <a:headEnd/>
            <a:tailEnd/>
          </a:ln>
        </p:spPr>
        <p:txBody>
          <a:bodyPr wrap="none" anchor="ctr"/>
          <a:lstStyle/>
          <a:p>
            <a:endParaRPr lang="nl-NL"/>
          </a:p>
        </p:txBody>
      </p:sp>
      <p:sp>
        <p:nvSpPr>
          <p:cNvPr id="16396" name="AutoShape 26">
            <a:hlinkClick r:id="rId9" action="ppaction://hlinksldjump" highlightClick="1"/>
          </p:cNvPr>
          <p:cNvSpPr>
            <a:spLocks noChangeArrowheads="1"/>
          </p:cNvSpPr>
          <p:nvPr/>
        </p:nvSpPr>
        <p:spPr bwMode="auto">
          <a:xfrm>
            <a:off x="2205038" y="3619500"/>
            <a:ext cx="231775" cy="709613"/>
          </a:xfrm>
          <a:prstGeom prst="actionButtonBlank">
            <a:avLst/>
          </a:prstGeom>
          <a:noFill/>
          <a:ln w="9525">
            <a:noFill/>
            <a:miter lim="800000"/>
            <a:headEnd/>
            <a:tailEnd/>
          </a:ln>
        </p:spPr>
        <p:txBody>
          <a:bodyPr wrap="none" anchor="ctr"/>
          <a:lstStyle/>
          <a:p>
            <a:endParaRPr lang="nl-NL"/>
          </a:p>
        </p:txBody>
      </p:sp>
      <p:sp>
        <p:nvSpPr>
          <p:cNvPr id="16397" name="AutoShape 27">
            <a:hlinkClick r:id="rId9" action="ppaction://hlinksldjump" highlightClick="1"/>
          </p:cNvPr>
          <p:cNvSpPr>
            <a:spLocks noChangeArrowheads="1"/>
          </p:cNvSpPr>
          <p:nvPr/>
        </p:nvSpPr>
        <p:spPr bwMode="auto">
          <a:xfrm>
            <a:off x="4033838" y="5213350"/>
            <a:ext cx="406400" cy="944563"/>
          </a:xfrm>
          <a:prstGeom prst="actionButtonBlank">
            <a:avLst/>
          </a:prstGeom>
          <a:noFill/>
          <a:ln w="9525">
            <a:noFill/>
            <a:miter lim="800000"/>
            <a:headEnd/>
            <a:tailEnd/>
          </a:ln>
        </p:spPr>
        <p:txBody>
          <a:bodyPr wrap="none" anchor="ctr"/>
          <a:lstStyle/>
          <a:p>
            <a:endParaRPr lang="nl-NL"/>
          </a:p>
        </p:txBody>
      </p:sp>
      <p:sp>
        <p:nvSpPr>
          <p:cNvPr id="16398" name="AutoShape 28">
            <a:hlinkClick r:id="rId3" action="ppaction://hlinksldjump" highlightClick="1"/>
          </p:cNvPr>
          <p:cNvSpPr>
            <a:spLocks noChangeArrowheads="1"/>
          </p:cNvSpPr>
          <p:nvPr/>
        </p:nvSpPr>
        <p:spPr bwMode="auto">
          <a:xfrm>
            <a:off x="4694238" y="498475"/>
            <a:ext cx="522287" cy="1773238"/>
          </a:xfrm>
          <a:prstGeom prst="actionButtonBlank">
            <a:avLst/>
          </a:prstGeom>
          <a:noFill/>
          <a:ln w="9525">
            <a:noFill/>
            <a:miter lim="800000"/>
            <a:headEnd/>
            <a:tailEnd/>
          </a:ln>
        </p:spPr>
        <p:txBody>
          <a:bodyPr wrap="none" anchor="ctr"/>
          <a:lstStyle/>
          <a:p>
            <a:endParaRPr lang="nl-NL"/>
          </a:p>
        </p:txBody>
      </p:sp>
      <p:sp>
        <p:nvSpPr>
          <p:cNvPr id="16399" name="Text Box 29"/>
          <p:cNvSpPr txBox="1">
            <a:spLocks noChangeArrowheads="1"/>
          </p:cNvSpPr>
          <p:nvPr/>
        </p:nvSpPr>
        <p:spPr bwMode="auto">
          <a:xfrm>
            <a:off x="1371600" y="1524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4. Nationalisme</a:t>
            </a:r>
          </a:p>
        </p:txBody>
      </p:sp>
      <p:sp>
        <p:nvSpPr>
          <p:cNvPr id="16" name="Title 15"/>
          <p:cNvSpPr>
            <a:spLocks noGrp="1"/>
          </p:cNvSpPr>
          <p:nvPr>
            <p:ph type="title"/>
          </p:nvPr>
        </p:nvSpPr>
        <p:spPr/>
        <p:txBody>
          <a:bodyPr/>
          <a:lstStyle/>
          <a:p>
            <a:endParaRPr lang="nl-NL"/>
          </a:p>
        </p:txBody>
      </p:sp>
      <p:sp>
        <p:nvSpPr>
          <p:cNvPr id="17" name="Content Placeholder 16"/>
          <p:cNvSpPr>
            <a:spLocks noGrp="1"/>
          </p:cNvSpPr>
          <p:nvPr>
            <p:ph idx="1"/>
          </p:nvPr>
        </p:nvSpPr>
        <p:spPr/>
        <p:txBody>
          <a:bodyPr/>
          <a:lstStyle/>
          <a:p>
            <a:r>
              <a:rPr lang="nl-NL" dirty="0" smtClean="0"/>
              <a:t>Nationalisme: liefde voor eigen volk en/of land</a:t>
            </a:r>
            <a:endParaRPr lang="nl-NL"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12775" y="228600"/>
            <a:ext cx="8153400" cy="990600"/>
          </a:xfrm>
        </p:spPr>
        <p:txBody>
          <a:bodyPr/>
          <a:lstStyle/>
          <a:p>
            <a:pPr>
              <a:spcBef>
                <a:spcPct val="50000"/>
              </a:spcBef>
            </a:pPr>
            <a:r>
              <a:rPr lang="en-US" sz="3600" b="1" smtClean="0">
                <a:solidFill>
                  <a:srgbClr val="996600"/>
                </a:solidFill>
                <a:latin typeface="Comic Sans MS" pitchFamily="66" charset="0"/>
              </a:rPr>
              <a:t>4. Nationalisme</a:t>
            </a:r>
          </a:p>
        </p:txBody>
      </p:sp>
      <p:sp>
        <p:nvSpPr>
          <p:cNvPr id="17411" name="Text Box 4"/>
          <p:cNvSpPr txBox="1">
            <a:spLocks noChangeArrowheads="1"/>
          </p:cNvSpPr>
          <p:nvPr/>
        </p:nvSpPr>
        <p:spPr bwMode="auto">
          <a:xfrm>
            <a:off x="1905000" y="1066800"/>
            <a:ext cx="6553200" cy="523875"/>
          </a:xfrm>
          <a:prstGeom prst="rect">
            <a:avLst/>
          </a:prstGeom>
          <a:noFill/>
          <a:ln w="9525">
            <a:noFill/>
            <a:miter lim="800000"/>
            <a:headEnd/>
            <a:tailEnd/>
          </a:ln>
        </p:spPr>
        <p:txBody>
          <a:bodyPr>
            <a:spAutoFit/>
          </a:bodyPr>
          <a:lstStyle/>
          <a:p>
            <a:pPr algn="ctr"/>
            <a:r>
              <a:rPr lang="nl-NL" sz="2800"/>
              <a:t>FRANKRIJK HAAT DUITSLAND</a:t>
            </a:r>
          </a:p>
        </p:txBody>
      </p:sp>
      <p:sp>
        <p:nvSpPr>
          <p:cNvPr id="5127" name="Text Box 7"/>
          <p:cNvSpPr txBox="1">
            <a:spLocks noChangeArrowheads="1"/>
          </p:cNvSpPr>
          <p:nvPr/>
        </p:nvSpPr>
        <p:spPr bwMode="auto">
          <a:xfrm>
            <a:off x="1295400" y="5638800"/>
            <a:ext cx="7543800" cy="1200150"/>
          </a:xfrm>
          <a:prstGeom prst="rect">
            <a:avLst/>
          </a:prstGeom>
          <a:noFill/>
          <a:ln w="9525">
            <a:noFill/>
            <a:miter lim="800000"/>
            <a:headEnd/>
            <a:tailEnd/>
          </a:ln>
        </p:spPr>
        <p:txBody>
          <a:bodyPr>
            <a:spAutoFit/>
          </a:bodyPr>
          <a:lstStyle/>
          <a:p>
            <a:r>
              <a:rPr lang="nl-NL"/>
              <a:t>Frankrijk wil wraak op Duitsland voor het verlies van Elzas-Lotharingen</a:t>
            </a:r>
          </a:p>
          <a:p>
            <a:r>
              <a:rPr lang="nl-NL"/>
              <a:t>in de Frans-Duitse oorlog (1870 – 1871). </a:t>
            </a:r>
          </a:p>
        </p:txBody>
      </p:sp>
      <p:sp>
        <p:nvSpPr>
          <p:cNvPr id="17413" name="Tijdelijke aanduiding voor inhoud 5"/>
          <p:cNvSpPr>
            <a:spLocks noGrp="1"/>
          </p:cNvSpPr>
          <p:nvPr>
            <p:ph sz="quarter" idx="1"/>
          </p:nvPr>
        </p:nvSpPr>
        <p:spPr>
          <a:xfrm>
            <a:off x="1295400" y="1524000"/>
            <a:ext cx="8153400" cy="4495800"/>
          </a:xfrm>
        </p:spPr>
        <p:txBody>
          <a:bodyPr/>
          <a:lstStyle/>
          <a:p>
            <a:pPr lvl="2"/>
            <a:endParaRPr lang="nl-NL" smtClean="0"/>
          </a:p>
        </p:txBody>
      </p:sp>
      <p:pic>
        <p:nvPicPr>
          <p:cNvPr id="17414" name="Picture 7" descr="http://images.wikia.com/imagine/images/0/01/Proclamation_of_Holy_Germanian_Empire,_18_January_1871.jpg"/>
          <p:cNvPicPr>
            <a:picLocks noChangeAspect="1" noChangeArrowheads="1"/>
          </p:cNvPicPr>
          <p:nvPr/>
        </p:nvPicPr>
        <p:blipFill>
          <a:blip r:embed="rId2" cstate="print"/>
          <a:srcRect/>
          <a:stretch>
            <a:fillRect/>
          </a:stretch>
        </p:blipFill>
        <p:spPr bwMode="auto">
          <a:xfrm>
            <a:off x="1981200" y="1524000"/>
            <a:ext cx="5943600" cy="4064000"/>
          </a:xfrm>
          <a:prstGeom prst="rect">
            <a:avLst/>
          </a:prstGeom>
          <a:noFill/>
          <a:ln w="9525">
            <a:noFill/>
            <a:miter lim="800000"/>
            <a:headEnd/>
            <a:tailEnd/>
          </a:ln>
        </p:spPr>
      </p:pic>
      <p:pic>
        <p:nvPicPr>
          <p:cNvPr id="5129" name="Picture 9" descr="http://www.leboat.nl/content/connoisseur_afloat/media/images/destinations/alsace_map.gif"/>
          <p:cNvPicPr>
            <a:picLocks noChangeAspect="1" noChangeArrowheads="1"/>
          </p:cNvPicPr>
          <p:nvPr/>
        </p:nvPicPr>
        <p:blipFill>
          <a:blip r:embed="rId3" cstate="print"/>
          <a:srcRect/>
          <a:stretch>
            <a:fillRect/>
          </a:stretch>
        </p:blipFill>
        <p:spPr bwMode="auto">
          <a:xfrm>
            <a:off x="2590800" y="1524000"/>
            <a:ext cx="4419600" cy="4051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additive="base">
                                        <p:cTn id="7" dur="500" fill="hold"/>
                                        <p:tgtEl>
                                          <p:spTgt spid="5127"/>
                                        </p:tgtEl>
                                        <p:attrNameLst>
                                          <p:attrName>ppt_x</p:attrName>
                                        </p:attrNameLst>
                                      </p:cBhvr>
                                      <p:tavLst>
                                        <p:tav tm="0">
                                          <p:val>
                                            <p:strVal val="#ppt_x"/>
                                          </p:val>
                                        </p:tav>
                                        <p:tav tm="100000">
                                          <p:val>
                                            <p:strVal val="#ppt_x"/>
                                          </p:val>
                                        </p:tav>
                                      </p:tavLst>
                                    </p:anim>
                                    <p:anim calcmode="lin" valueType="num">
                                      <p:cBhvr additive="base">
                                        <p:cTn id="8"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9"/>
                                        </p:tgtEl>
                                        <p:attrNameLst>
                                          <p:attrName>style.visibility</p:attrName>
                                        </p:attrNameLst>
                                      </p:cBhvr>
                                      <p:to>
                                        <p:strVal val="visible"/>
                                      </p:to>
                                    </p:set>
                                    <p:anim calcmode="lin" valueType="num">
                                      <p:cBhvr additive="base">
                                        <p:cTn id="13" dur="500" fill="hold"/>
                                        <p:tgtEl>
                                          <p:spTgt spid="5129"/>
                                        </p:tgtEl>
                                        <p:attrNameLst>
                                          <p:attrName>ppt_x</p:attrName>
                                        </p:attrNameLst>
                                      </p:cBhvr>
                                      <p:tavLst>
                                        <p:tav tm="0">
                                          <p:val>
                                            <p:strVal val="#ppt_x"/>
                                          </p:val>
                                        </p:tav>
                                        <p:tav tm="100000">
                                          <p:val>
                                            <p:strVal val="#ppt_x"/>
                                          </p:val>
                                        </p:tav>
                                      </p:tavLst>
                                    </p:anim>
                                    <p:anim calcmode="lin" valueType="num">
                                      <p:cBhvr additive="base">
                                        <p:cTn id="14" dur="500" fill="hold"/>
                                        <p:tgtEl>
                                          <p:spTgt spid="5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1371600" y="212725"/>
            <a:ext cx="7620000" cy="64135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a:solidFill>
                  <a:srgbClr val="996600"/>
                </a:solidFill>
                <a:latin typeface="Comic Sans MS" pitchFamily="66" charset="0"/>
              </a:rPr>
              <a:t>Nationalisme:  De Balkan, 1914</a:t>
            </a:r>
          </a:p>
        </p:txBody>
      </p:sp>
      <p:sp>
        <p:nvSpPr>
          <p:cNvPr id="18435" name="Text Box 5"/>
          <p:cNvSpPr txBox="1">
            <a:spLocks noChangeArrowheads="1"/>
          </p:cNvSpPr>
          <p:nvPr/>
        </p:nvSpPr>
        <p:spPr bwMode="auto">
          <a:xfrm>
            <a:off x="5943600" y="2438400"/>
            <a:ext cx="3200400" cy="1138238"/>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sz="3400" b="1">
                <a:solidFill>
                  <a:srgbClr val="1B1B53"/>
                </a:solidFill>
                <a:latin typeface="Comic Sans MS" pitchFamily="66" charset="0"/>
              </a:rPr>
              <a:t>Het ‘Kruitvat’ van Europa!</a:t>
            </a:r>
          </a:p>
        </p:txBody>
      </p:sp>
      <p:pic>
        <p:nvPicPr>
          <p:cNvPr id="18436" name="Picture 7" descr="map-Balkans-1914-1"/>
          <p:cNvPicPr>
            <a:picLocks noGrp="1" noChangeAspect="1" noChangeArrowheads="1"/>
          </p:cNvPicPr>
          <p:nvPr>
            <p:ph/>
          </p:nvPr>
        </p:nvPicPr>
        <p:blipFill>
          <a:blip r:embed="rId2" cstate="print">
            <a:lum contrast="6000"/>
          </a:blip>
          <a:srcRect l="1630" t="1428" r="2206" b="1428"/>
          <a:stretch>
            <a:fillRect/>
          </a:stretch>
        </p:blipFill>
        <p:spPr>
          <a:xfrm>
            <a:off x="1371600" y="1066800"/>
            <a:ext cx="4694238" cy="5410200"/>
          </a:xfr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295400" y="0"/>
            <a:ext cx="7543800" cy="1143000"/>
          </a:xfrm>
        </p:spPr>
        <p:txBody>
          <a:bodyPr/>
          <a:lstStyle/>
          <a:p>
            <a:pPr algn="l"/>
            <a:r>
              <a:rPr lang="nl-NL" sz="2800" smtClean="0">
                <a:solidFill>
                  <a:srgbClr val="996600"/>
                </a:solidFill>
                <a:latin typeface="Comic Sans MS" pitchFamily="66" charset="0"/>
              </a:rPr>
              <a:t>4 Nationalisme: </a:t>
            </a:r>
            <a:r>
              <a:rPr lang="nl-NL" sz="2800" smtClean="0">
                <a:latin typeface="Comic Sans MS" pitchFamily="66" charset="0"/>
              </a:rPr>
              <a:t>Spanningen op de Balkan</a:t>
            </a:r>
          </a:p>
        </p:txBody>
      </p:sp>
      <p:sp>
        <p:nvSpPr>
          <p:cNvPr id="8" name="Tijdelijke aanduiding voor inhoud 7"/>
          <p:cNvSpPr>
            <a:spLocks noGrp="1"/>
          </p:cNvSpPr>
          <p:nvPr>
            <p:ph sz="quarter" idx="1"/>
          </p:nvPr>
        </p:nvSpPr>
        <p:spPr>
          <a:xfrm>
            <a:off x="1143000" y="1905000"/>
            <a:ext cx="4124325" cy="4953000"/>
          </a:xfrm>
        </p:spPr>
        <p:txBody>
          <a:bodyPr/>
          <a:lstStyle/>
          <a:p>
            <a:pPr marL="319088" indent="-319088">
              <a:buFont typeface="Wingdings" pitchFamily="2" charset="2"/>
              <a:buChar char=""/>
            </a:pPr>
            <a:r>
              <a:rPr lang="nl-NL" sz="2400" smtClean="0">
                <a:latin typeface="Comic Sans MS" pitchFamily="66" charset="0"/>
              </a:rPr>
              <a:t>Het Ottomaanse Rijk (Turken) stort in.</a:t>
            </a:r>
          </a:p>
          <a:p>
            <a:pPr marL="319088" indent="-319088">
              <a:buFont typeface="Wingdings" pitchFamily="2" charset="2"/>
              <a:buChar char=""/>
            </a:pPr>
            <a:r>
              <a:rPr lang="nl-NL" sz="2400" smtClean="0">
                <a:latin typeface="Comic Sans MS" pitchFamily="66" charset="0"/>
              </a:rPr>
              <a:t>Volken willen een eigen land: Grieken, Roemenen, Bulgaren</a:t>
            </a:r>
          </a:p>
          <a:p>
            <a:pPr marL="319088" indent="-319088">
              <a:buFont typeface="Wingdings" pitchFamily="2" charset="2"/>
              <a:buChar char=""/>
            </a:pPr>
            <a:r>
              <a:rPr lang="nl-NL" sz="2400" smtClean="0">
                <a:latin typeface="Comic Sans MS" pitchFamily="66" charset="0"/>
              </a:rPr>
              <a:t>Bosnie-Hercegovina wil bij Servie, maar wordt ingepikt door Oostenrijk-Hongarije</a:t>
            </a:r>
          </a:p>
          <a:p>
            <a:pPr marL="319088" indent="-319088">
              <a:buFont typeface="Wingdings" pitchFamily="2" charset="2"/>
              <a:buChar char=""/>
            </a:pPr>
            <a:r>
              <a:rPr lang="nl-NL" sz="2400" smtClean="0">
                <a:latin typeface="Comic Sans MS" pitchFamily="66" charset="0"/>
              </a:rPr>
              <a:t>Rusland doet mee; Middelandse Zee: havens</a:t>
            </a:r>
            <a:r>
              <a:rPr lang="nl-NL" smtClean="0">
                <a:latin typeface="Comic Sans MS" pitchFamily="66" charset="0"/>
              </a:rPr>
              <a:t>!</a:t>
            </a:r>
          </a:p>
        </p:txBody>
      </p:sp>
      <p:sp>
        <p:nvSpPr>
          <p:cNvPr id="19460" name="Tijdelijke aanduiding voor inhoud 8"/>
          <p:cNvSpPr>
            <a:spLocks noGrp="1"/>
          </p:cNvSpPr>
          <p:nvPr>
            <p:ph sz="quarter" idx="2"/>
          </p:nvPr>
        </p:nvSpPr>
        <p:spPr>
          <a:xfrm>
            <a:off x="4845050" y="1589088"/>
            <a:ext cx="3886200" cy="4572000"/>
          </a:xfrm>
        </p:spPr>
        <p:txBody>
          <a:bodyPr/>
          <a:lstStyle/>
          <a:p>
            <a:pPr marL="319088" indent="-319088">
              <a:buFont typeface="Wingdings" pitchFamily="2" charset="2"/>
              <a:buChar char=""/>
            </a:pPr>
            <a:endParaRPr lang="nl-NL" smtClean="0"/>
          </a:p>
        </p:txBody>
      </p:sp>
      <p:sp>
        <p:nvSpPr>
          <p:cNvPr id="19461" name="Text Box 4"/>
          <p:cNvSpPr txBox="1">
            <a:spLocks noChangeArrowheads="1"/>
          </p:cNvSpPr>
          <p:nvPr/>
        </p:nvSpPr>
        <p:spPr bwMode="auto">
          <a:xfrm>
            <a:off x="1524000" y="914400"/>
            <a:ext cx="7343775" cy="519113"/>
          </a:xfrm>
          <a:prstGeom prst="rect">
            <a:avLst/>
          </a:prstGeom>
          <a:noFill/>
          <a:ln w="9525">
            <a:noFill/>
            <a:miter lim="800000"/>
            <a:headEnd/>
            <a:tailEnd/>
          </a:ln>
        </p:spPr>
        <p:txBody>
          <a:bodyPr>
            <a:spAutoFit/>
          </a:bodyPr>
          <a:lstStyle/>
          <a:p>
            <a:r>
              <a:rPr lang="nl-NL" sz="2800"/>
              <a:t>OOSTENRIJK-HONGARIJE / DE BALKAN</a:t>
            </a:r>
          </a:p>
        </p:txBody>
      </p:sp>
      <p:pic>
        <p:nvPicPr>
          <p:cNvPr id="19462" name="Picture 7" descr="http://faculty.unlv.edu/pwerth/Balkans-1912-13.jpg"/>
          <p:cNvPicPr>
            <a:picLocks noChangeAspect="1" noChangeArrowheads="1"/>
          </p:cNvPicPr>
          <p:nvPr/>
        </p:nvPicPr>
        <p:blipFill>
          <a:blip r:embed="rId2" cstate="print"/>
          <a:srcRect/>
          <a:stretch>
            <a:fillRect/>
          </a:stretch>
        </p:blipFill>
        <p:spPr bwMode="auto">
          <a:xfrm>
            <a:off x="5027613" y="1676400"/>
            <a:ext cx="4116387" cy="4857750"/>
          </a:xfrm>
          <a:prstGeom prst="rect">
            <a:avLst/>
          </a:prstGeom>
          <a:noFill/>
          <a:ln w="9525">
            <a:noFill/>
            <a:miter lim="800000"/>
            <a:headEnd/>
            <a:tailEnd/>
          </a:ln>
        </p:spPr>
      </p:pic>
      <p:pic>
        <p:nvPicPr>
          <p:cNvPr id="6155" name="Picture 11" descr="http://www.lethist.lautre.net/reveil_question_orient.jpg"/>
          <p:cNvPicPr>
            <a:picLocks noChangeAspect="1" noChangeArrowheads="1"/>
          </p:cNvPicPr>
          <p:nvPr/>
        </p:nvPicPr>
        <p:blipFill>
          <a:blip r:embed="rId3" cstate="print"/>
          <a:srcRect/>
          <a:stretch>
            <a:fillRect/>
          </a:stretch>
        </p:blipFill>
        <p:spPr bwMode="auto">
          <a:xfrm>
            <a:off x="2895600" y="0"/>
            <a:ext cx="4551363"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155"/>
                                        </p:tgtEl>
                                        <p:attrNameLst>
                                          <p:attrName>style.visibility</p:attrName>
                                        </p:attrNameLst>
                                      </p:cBhvr>
                                      <p:to>
                                        <p:strVal val="visible"/>
                                      </p:to>
                                    </p:set>
                                    <p:anim calcmode="lin" valueType="num">
                                      <p:cBhvr additive="base">
                                        <p:cTn id="31" dur="500" fill="hold"/>
                                        <p:tgtEl>
                                          <p:spTgt spid="6155"/>
                                        </p:tgtEl>
                                        <p:attrNameLst>
                                          <p:attrName>ppt_x</p:attrName>
                                        </p:attrNameLst>
                                      </p:cBhvr>
                                      <p:tavLst>
                                        <p:tav tm="0">
                                          <p:val>
                                            <p:strVal val="#ppt_x"/>
                                          </p:val>
                                        </p:tav>
                                        <p:tav tm="100000">
                                          <p:val>
                                            <p:strVal val="#ppt_x"/>
                                          </p:val>
                                        </p:tav>
                                      </p:tavLst>
                                    </p:anim>
                                    <p:anim calcmode="lin" valueType="num">
                                      <p:cBhvr additive="base">
                                        <p:cTn id="32" dur="500" fill="hold"/>
                                        <p:tgtEl>
                                          <p:spTgt spid="6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267200" y="762000"/>
            <a:ext cx="4648200" cy="5181600"/>
          </a:xfrm>
          <a:effectLst>
            <a:outerShdw dist="35921" dir="2700000" algn="ctr" rotWithShape="0">
              <a:srgbClr val="333399">
                <a:alpha val="50000"/>
              </a:srgbClr>
            </a:outerShdw>
          </a:effectLst>
        </p:spPr>
        <p:txBody>
          <a:bodyPr anchor="t"/>
          <a:lstStyle/>
          <a:p>
            <a:pPr eaLnBrk="1" hangingPunct="1">
              <a:defRPr/>
            </a:pPr>
            <a:r>
              <a:rPr lang="en-US" sz="2800" smtClean="0">
                <a:latin typeface="Lombardic Narrow" pitchFamily="2" charset="0"/>
              </a:rPr>
              <a:t/>
            </a:r>
            <a:br>
              <a:rPr lang="en-US" sz="2800" smtClean="0">
                <a:latin typeface="Lombardic Narrow" pitchFamily="2" charset="0"/>
              </a:rPr>
            </a:br>
            <a:r>
              <a:rPr lang="en-US" sz="9800" smtClean="0">
                <a:solidFill>
                  <a:srgbClr val="333399"/>
                </a:solidFill>
                <a:latin typeface="Lombardic Narrow" pitchFamily="2" charset="0"/>
              </a:rPr>
              <a:t>De directe oorzaak</a:t>
            </a:r>
            <a:endParaRPr lang="en-US" sz="12100" smtClean="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371600" y="212725"/>
            <a:ext cx="7620000" cy="13112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Aartshertog  Franz Ferdinand &amp; gezin</a:t>
            </a:r>
          </a:p>
        </p:txBody>
      </p:sp>
      <p:pic>
        <p:nvPicPr>
          <p:cNvPr id="21507" name="Picture 5" descr="Archduke Ferdinand &amp; His Family"/>
          <p:cNvPicPr>
            <a:picLocks noGrp="1" noChangeAspect="1" noChangeArrowheads="1"/>
          </p:cNvPicPr>
          <p:nvPr>
            <p:ph/>
          </p:nvPr>
        </p:nvPicPr>
        <p:blipFill>
          <a:blip r:embed="rId2" cstate="print"/>
          <a:srcRect/>
          <a:stretch>
            <a:fillRect/>
          </a:stretch>
        </p:blipFill>
        <p:spPr>
          <a:xfrm>
            <a:off x="2514600" y="1676400"/>
            <a:ext cx="5410200" cy="48260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De Moordaanslag:  Sarajevo</a:t>
            </a:r>
          </a:p>
        </p:txBody>
      </p:sp>
      <p:pic>
        <p:nvPicPr>
          <p:cNvPr id="22531" name="Picture 5" descr="Sarajevo Assassination-sketch"/>
          <p:cNvPicPr>
            <a:picLocks noGrp="1" noChangeAspect="1" noChangeArrowheads="1"/>
          </p:cNvPicPr>
          <p:nvPr>
            <p:ph/>
          </p:nvPr>
        </p:nvPicPr>
        <p:blipFill>
          <a:blip r:embed="rId2" cstate="print">
            <a:lum contrast="6000"/>
          </a:blip>
          <a:srcRect/>
          <a:stretch>
            <a:fillRect/>
          </a:stretch>
        </p:blipFill>
        <p:spPr>
          <a:xfrm>
            <a:off x="2438400" y="1143000"/>
            <a:ext cx="5638800" cy="5387975"/>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6"/>
          <p:cNvSpPr txBox="1">
            <a:spLocks noChangeArrowheads="1"/>
          </p:cNvSpPr>
          <p:nvPr/>
        </p:nvSpPr>
        <p:spPr bwMode="auto">
          <a:xfrm>
            <a:off x="1371600" y="3048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Verschillende visies</a:t>
            </a:r>
          </a:p>
        </p:txBody>
      </p:sp>
      <p:sp>
        <p:nvSpPr>
          <p:cNvPr id="65543" name="Text Box 7"/>
          <p:cNvSpPr txBox="1">
            <a:spLocks noChangeArrowheads="1"/>
          </p:cNvSpPr>
          <p:nvPr/>
        </p:nvSpPr>
        <p:spPr bwMode="auto">
          <a:xfrm>
            <a:off x="1752600" y="1447800"/>
            <a:ext cx="7162800" cy="3694113"/>
          </a:xfrm>
          <a:prstGeom prst="rect">
            <a:avLst/>
          </a:prstGeom>
          <a:noFill/>
          <a:ln w="9525">
            <a:noFill/>
            <a:miter lim="800000"/>
            <a:headEnd/>
            <a:tailEnd/>
          </a:ln>
          <a:effectLst/>
        </p:spPr>
        <p:txBody>
          <a:bodyPr>
            <a:spAutoFit/>
          </a:bodyPr>
          <a:lstStyle/>
          <a:p>
            <a:pPr>
              <a:spcBef>
                <a:spcPct val="50000"/>
              </a:spcBef>
              <a:buClr>
                <a:srgbClr val="664400"/>
              </a:buClr>
              <a:buFont typeface="Wingdings" pitchFamily="2" charset="2"/>
              <a:buChar char="§"/>
              <a:defRPr/>
            </a:pPr>
            <a:r>
              <a:rPr lang="en-US" sz="3600">
                <a:solidFill>
                  <a:srgbClr val="2532A9"/>
                </a:solidFill>
                <a:effectLst>
                  <a:outerShdw blurRad="38100" dist="38100" dir="2700000" algn="tl">
                    <a:srgbClr val="000000"/>
                  </a:outerShdw>
                </a:effectLst>
                <a:latin typeface="Comic Sans MS" pitchFamily="66" charset="0"/>
              </a:rPr>
              <a:t>  “Familie Vete”</a:t>
            </a:r>
          </a:p>
          <a:p>
            <a:pPr>
              <a:spcBef>
                <a:spcPct val="50000"/>
              </a:spcBef>
              <a:buClr>
                <a:srgbClr val="664400"/>
              </a:buClr>
              <a:buFont typeface="Wingdings" pitchFamily="2" charset="2"/>
              <a:buChar char="§"/>
              <a:defRPr/>
            </a:pPr>
            <a:r>
              <a:rPr lang="en-US" sz="3600">
                <a:solidFill>
                  <a:srgbClr val="2532A9"/>
                </a:solidFill>
                <a:effectLst>
                  <a:outerShdw blurRad="38100" dist="38100" dir="2700000" algn="tl">
                    <a:srgbClr val="000000"/>
                  </a:outerShdw>
                </a:effectLst>
                <a:latin typeface="Comic Sans MS" pitchFamily="66" charset="0"/>
              </a:rPr>
              <a:t>  “Val van de Adelaars”</a:t>
            </a:r>
          </a:p>
          <a:p>
            <a:pPr>
              <a:spcBef>
                <a:spcPct val="50000"/>
              </a:spcBef>
              <a:buClr>
                <a:srgbClr val="664400"/>
              </a:buClr>
              <a:buFont typeface="Wingdings" pitchFamily="2" charset="2"/>
              <a:buChar char="§"/>
              <a:defRPr/>
            </a:pPr>
            <a:r>
              <a:rPr lang="en-US" sz="3600">
                <a:solidFill>
                  <a:srgbClr val="2532A9"/>
                </a:solidFill>
                <a:effectLst>
                  <a:outerShdw blurRad="38100" dist="38100" dir="2700000" algn="tl">
                    <a:srgbClr val="000000"/>
                  </a:outerShdw>
                </a:effectLst>
                <a:latin typeface="Comic Sans MS" pitchFamily="66" charset="0"/>
              </a:rPr>
              <a:t>  “De oorlog die aan alle oorlogen een einde maakt”</a:t>
            </a:r>
          </a:p>
          <a:p>
            <a:pPr>
              <a:spcBef>
                <a:spcPct val="50000"/>
              </a:spcBef>
              <a:buClr>
                <a:srgbClr val="664400"/>
              </a:buClr>
              <a:buFont typeface="Wingdings" pitchFamily="2" charset="2"/>
              <a:buChar char="§"/>
              <a:defRPr/>
            </a:pPr>
            <a:r>
              <a:rPr lang="en-US" sz="3600">
                <a:solidFill>
                  <a:srgbClr val="2532A9"/>
                </a:solidFill>
                <a:effectLst>
                  <a:outerShdw blurRad="38100" dist="38100" dir="2700000" algn="tl">
                    <a:srgbClr val="000000"/>
                  </a:outerShdw>
                </a:effectLst>
                <a:latin typeface="Comic Sans MS" pitchFamily="66" charset="0"/>
              </a:rPr>
              <a:t>  “De oorlog om democratie’”</a:t>
            </a:r>
          </a:p>
        </p:txBody>
      </p:sp>
      <p:pic>
        <p:nvPicPr>
          <p:cNvPr id="65544" name="Picture 8"/>
          <p:cNvPicPr>
            <a:picLocks noGrp="1" noChangeAspect="1" noChangeArrowheads="1"/>
          </p:cNvPicPr>
          <p:nvPr>
            <p:ph/>
          </p:nvPr>
        </p:nvPicPr>
        <p:blipFill>
          <a:blip r:embed="rId2" cstate="print"/>
          <a:srcRect l="1030"/>
          <a:stretch>
            <a:fillRect/>
          </a:stretch>
        </p:blipFill>
        <p:spPr>
          <a:xfrm>
            <a:off x="3200400" y="5486400"/>
            <a:ext cx="4267200" cy="1181100"/>
          </a:xfrm>
          <a:noFill/>
          <a:ln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5543">
                                            <p:txEl>
                                              <p:pRg st="0" end="0"/>
                                            </p:txEl>
                                          </p:spTgt>
                                        </p:tgtEl>
                                        <p:attrNameLst>
                                          <p:attrName>style.visibility</p:attrName>
                                        </p:attrNameLst>
                                      </p:cBhvr>
                                      <p:to>
                                        <p:strVal val="visible"/>
                                      </p:to>
                                    </p:set>
                                    <p:animEffect transition="in" filter="fade">
                                      <p:cBhvr>
                                        <p:cTn id="7" dur="500"/>
                                        <p:tgtEl>
                                          <p:spTgt spid="655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5543">
                                            <p:txEl>
                                              <p:pRg st="1" end="1"/>
                                            </p:txEl>
                                          </p:spTgt>
                                        </p:tgtEl>
                                        <p:attrNameLst>
                                          <p:attrName>style.visibility</p:attrName>
                                        </p:attrNameLst>
                                      </p:cBhvr>
                                      <p:to>
                                        <p:strVal val="visible"/>
                                      </p:to>
                                    </p:set>
                                    <p:animEffect transition="in" filter="fade">
                                      <p:cBhvr>
                                        <p:cTn id="12" dur="500"/>
                                        <p:tgtEl>
                                          <p:spTgt spid="655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5543">
                                            <p:txEl>
                                              <p:pRg st="2" end="2"/>
                                            </p:txEl>
                                          </p:spTgt>
                                        </p:tgtEl>
                                        <p:attrNameLst>
                                          <p:attrName>style.visibility</p:attrName>
                                        </p:attrNameLst>
                                      </p:cBhvr>
                                      <p:to>
                                        <p:strVal val="visible"/>
                                      </p:to>
                                    </p:set>
                                    <p:animEffect transition="in" filter="fade">
                                      <p:cBhvr>
                                        <p:cTn id="17" dur="500"/>
                                        <p:tgtEl>
                                          <p:spTgt spid="655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5543">
                                            <p:txEl>
                                              <p:pRg st="3" end="3"/>
                                            </p:txEl>
                                          </p:spTgt>
                                        </p:tgtEl>
                                        <p:attrNameLst>
                                          <p:attrName>style.visibility</p:attrName>
                                        </p:attrNameLst>
                                      </p:cBhvr>
                                      <p:to>
                                        <p:strVal val="visible"/>
                                      </p:to>
                                    </p:set>
                                    <p:animEffect transition="in" filter="fade">
                                      <p:cBhvr>
                                        <p:cTn id="22" dur="500"/>
                                        <p:tgtEl>
                                          <p:spTgt spid="65543">
                                            <p:txEl>
                                              <p:pRg st="3" end="3"/>
                                            </p:txEl>
                                          </p:spTgt>
                                        </p:tgtEl>
                                      </p:cBhvr>
                                    </p:animEffect>
                                  </p:childTnLst>
                                </p:cTn>
                              </p:par>
                            </p:childTnLst>
                          </p:cTn>
                        </p:par>
                        <p:par>
                          <p:cTn id="23" fill="hold" nodeType="afterGroup">
                            <p:stCondLst>
                              <p:cond delay="500"/>
                            </p:stCondLst>
                            <p:childTnLst>
                              <p:par>
                                <p:cTn id="24" presetID="12" presetClass="entr" presetSubtype="8" fill="hold" nodeType="afterEffect">
                                  <p:stCondLst>
                                    <p:cond delay="500"/>
                                  </p:stCondLst>
                                  <p:childTnLst>
                                    <p:set>
                                      <p:cBhvr>
                                        <p:cTn id="25" dur="1" fill="hold">
                                          <p:stCondLst>
                                            <p:cond delay="0"/>
                                          </p:stCondLst>
                                        </p:cTn>
                                        <p:tgtEl>
                                          <p:spTgt spid="65544"/>
                                        </p:tgtEl>
                                        <p:attrNameLst>
                                          <p:attrName>style.visibility</p:attrName>
                                        </p:attrNameLst>
                                      </p:cBhvr>
                                      <p:to>
                                        <p:strVal val="visible"/>
                                      </p:to>
                                    </p:set>
                                    <p:animEffect transition="in" filter="slide(fromLeft)">
                                      <p:cBhvr>
                                        <p:cTn id="26" dur="2000"/>
                                        <p:tgtEl>
                                          <p:spTgt spid="65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371600" y="212725"/>
            <a:ext cx="7620000" cy="793750"/>
          </a:xfrm>
          <a:prstGeom prst="rect">
            <a:avLst/>
          </a:prstGeom>
          <a:noFill/>
          <a:ln w="9525">
            <a:noFill/>
            <a:miter lim="800000"/>
            <a:headEnd/>
            <a:tailEnd/>
          </a:ln>
          <a:effectLst>
            <a:outerShdw dist="35921" dir="2700000" algn="ctr" rotWithShape="0">
              <a:srgbClr val="333399"/>
            </a:outerShdw>
          </a:effectLst>
        </p:spPr>
        <p:txBody>
          <a:bodyPr>
            <a:spAutoFit/>
          </a:bodyPr>
          <a:lstStyle/>
          <a:p>
            <a:pPr>
              <a:spcBef>
                <a:spcPct val="50000"/>
              </a:spcBef>
            </a:pPr>
            <a:r>
              <a:rPr lang="en-US" sz="4600" b="1">
                <a:solidFill>
                  <a:srgbClr val="996600"/>
                </a:solidFill>
                <a:latin typeface="Comic Sans MS" pitchFamily="66" charset="0"/>
              </a:rPr>
              <a:t>    De Moordenaar:</a:t>
            </a:r>
            <a:endParaRPr lang="en-US" sz="4600" b="1">
              <a:solidFill>
                <a:srgbClr val="1B1B53"/>
              </a:solidFill>
              <a:latin typeface="Comic Sans MS" pitchFamily="66" charset="0"/>
            </a:endParaRPr>
          </a:p>
        </p:txBody>
      </p:sp>
      <p:pic>
        <p:nvPicPr>
          <p:cNvPr id="134149" name="Picture 5" descr="Assassination-Princips Caught"/>
          <p:cNvPicPr>
            <a:picLocks noGrp="1" noChangeAspect="1" noChangeArrowheads="1"/>
          </p:cNvPicPr>
          <p:nvPr>
            <p:ph sz="half" idx="1"/>
          </p:nvPr>
        </p:nvPicPr>
        <p:blipFill>
          <a:blip r:embed="rId2" cstate="print">
            <a:lum bright="6000" contrast="6000"/>
          </a:blip>
          <a:srcRect l="4384" t="4109" r="2443" b="10959"/>
          <a:stretch>
            <a:fillRect/>
          </a:stretch>
        </p:blipFill>
        <p:spPr>
          <a:xfrm>
            <a:off x="1447800" y="1584325"/>
            <a:ext cx="4114800" cy="3292475"/>
          </a:xfrm>
          <a:noFill/>
          <a:ln cap="flat">
            <a:solidFill>
              <a:srgbClr val="664400"/>
            </a:solidFill>
            <a:headEnd w="med" len="med"/>
            <a:tailEnd w="med" len="med"/>
          </a:ln>
        </p:spPr>
      </p:pic>
      <p:pic>
        <p:nvPicPr>
          <p:cNvPr id="134151" name="Picture 7" descr="Gavrilo Princip"/>
          <p:cNvPicPr>
            <a:picLocks noGrp="1" noChangeAspect="1" noChangeArrowheads="1"/>
          </p:cNvPicPr>
          <p:nvPr>
            <p:ph sz="half" idx="2"/>
          </p:nvPr>
        </p:nvPicPr>
        <p:blipFill>
          <a:blip r:embed="rId3" cstate="print">
            <a:lum contrast="6000"/>
          </a:blip>
          <a:srcRect/>
          <a:stretch>
            <a:fillRect/>
          </a:stretch>
        </p:blipFill>
        <p:spPr>
          <a:xfrm>
            <a:off x="5791200" y="2895600"/>
            <a:ext cx="3124200" cy="3048000"/>
          </a:xfrm>
          <a:noFill/>
          <a:ln cap="flat">
            <a:solidFill>
              <a:srgbClr val="664400"/>
            </a:solidFill>
            <a:headEnd w="med" len="med"/>
            <a:tailEnd w="med" len="med"/>
          </a:ln>
        </p:spPr>
      </p:pic>
      <p:sp>
        <p:nvSpPr>
          <p:cNvPr id="134154" name="Line 10"/>
          <p:cNvSpPr>
            <a:spLocks noChangeShapeType="1"/>
          </p:cNvSpPr>
          <p:nvPr/>
        </p:nvSpPr>
        <p:spPr bwMode="auto">
          <a:xfrm flipH="1" flipV="1">
            <a:off x="5029200" y="2971800"/>
            <a:ext cx="1219200" cy="1143000"/>
          </a:xfrm>
          <a:prstGeom prst="line">
            <a:avLst/>
          </a:prstGeom>
          <a:noFill/>
          <a:ln w="38100" cap="sq">
            <a:solidFill>
              <a:srgbClr val="E61F0A"/>
            </a:solidFill>
            <a:round/>
            <a:headEnd type="none" w="sm" len="sm"/>
            <a:tailEnd type="triangle" w="sm" len="sm"/>
          </a:ln>
        </p:spPr>
        <p:txBody>
          <a:bodyPr wrap="none"/>
          <a:lstStyle/>
          <a:p>
            <a:endParaRPr lang="nl-NL"/>
          </a:p>
        </p:txBody>
      </p:sp>
      <p:sp>
        <p:nvSpPr>
          <p:cNvPr id="134155" name="Rectangle 11"/>
          <p:cNvSpPr>
            <a:spLocks noChangeArrowheads="1"/>
          </p:cNvSpPr>
          <p:nvPr/>
        </p:nvSpPr>
        <p:spPr bwMode="auto">
          <a:xfrm>
            <a:off x="6477000" y="1143000"/>
            <a:ext cx="1933575" cy="1371600"/>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wrap="none">
            <a:spAutoFit/>
          </a:bodyPr>
          <a:lstStyle/>
          <a:p>
            <a:r>
              <a:rPr lang="en-US" sz="4200" b="1">
                <a:solidFill>
                  <a:srgbClr val="1B1B53"/>
                </a:solidFill>
                <a:latin typeface="Comic Sans MS" pitchFamily="66" charset="0"/>
              </a:rPr>
              <a:t>Gavrilo</a:t>
            </a:r>
            <a:br>
              <a:rPr lang="en-US" sz="4200" b="1">
                <a:solidFill>
                  <a:srgbClr val="1B1B53"/>
                </a:solidFill>
                <a:latin typeface="Comic Sans MS" pitchFamily="66" charset="0"/>
              </a:rPr>
            </a:br>
            <a:r>
              <a:rPr lang="en-US" sz="4200" b="1">
                <a:solidFill>
                  <a:srgbClr val="1B1B53"/>
                </a:solidFill>
                <a:latin typeface="Comic Sans MS" pitchFamily="66" charset="0"/>
              </a:rPr>
              <a:t>Princip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4149"/>
                                        </p:tgtEl>
                                        <p:attrNameLst>
                                          <p:attrName>style.visibility</p:attrName>
                                        </p:attrNameLst>
                                      </p:cBhvr>
                                      <p:to>
                                        <p:strVal val="visible"/>
                                      </p:to>
                                    </p:set>
                                    <p:animEffect transition="in" filter="fade">
                                      <p:cBhvr>
                                        <p:cTn id="7" dur="2000"/>
                                        <p:tgtEl>
                                          <p:spTgt spid="134149"/>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134151"/>
                                        </p:tgtEl>
                                        <p:attrNameLst>
                                          <p:attrName>style.visibility</p:attrName>
                                        </p:attrNameLst>
                                      </p:cBhvr>
                                      <p:to>
                                        <p:strVal val="visible"/>
                                      </p:to>
                                    </p:set>
                                    <p:animEffect transition="in" filter="dissolve">
                                      <p:cBhvr>
                                        <p:cTn id="11" dur="2000"/>
                                        <p:tgtEl>
                                          <p:spTgt spid="134151"/>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34154"/>
                                        </p:tgtEl>
                                        <p:attrNameLst>
                                          <p:attrName>style.visibility</p:attrName>
                                        </p:attrNameLst>
                                      </p:cBhvr>
                                      <p:to>
                                        <p:strVal val="visible"/>
                                      </p:to>
                                    </p:set>
                                    <p:animEffect transition="in" filter="dissolve">
                                      <p:cBhvr>
                                        <p:cTn id="14" dur="2000"/>
                                        <p:tgtEl>
                                          <p:spTgt spid="134154"/>
                                        </p:tgtEl>
                                      </p:cBhvr>
                                    </p:animEffect>
                                  </p:childTnLst>
                                </p:cTn>
                              </p:par>
                            </p:childTnLst>
                          </p:cTn>
                        </p:par>
                        <p:par>
                          <p:cTn id="15" fill="hold" nodeType="afterGroup">
                            <p:stCondLst>
                              <p:cond delay="4000"/>
                            </p:stCondLst>
                            <p:childTnLst>
                              <p:par>
                                <p:cTn id="16" presetID="31" presetClass="entr" presetSubtype="0" fill="hold" grpId="0" nodeType="afterEffect">
                                  <p:stCondLst>
                                    <p:cond delay="0"/>
                                  </p:stCondLst>
                                  <p:iterate type="lt">
                                    <p:tmPct val="5000"/>
                                  </p:iterate>
                                  <p:childTnLst>
                                    <p:set>
                                      <p:cBhvr>
                                        <p:cTn id="17" dur="1" fill="hold">
                                          <p:stCondLst>
                                            <p:cond delay="0"/>
                                          </p:stCondLst>
                                        </p:cTn>
                                        <p:tgtEl>
                                          <p:spTgt spid="134155"/>
                                        </p:tgtEl>
                                        <p:attrNameLst>
                                          <p:attrName>style.visibility</p:attrName>
                                        </p:attrNameLst>
                                      </p:cBhvr>
                                      <p:to>
                                        <p:strVal val="visible"/>
                                      </p:to>
                                    </p:set>
                                    <p:anim calcmode="lin" valueType="num">
                                      <p:cBhvr>
                                        <p:cTn id="18" dur="500" fill="hold"/>
                                        <p:tgtEl>
                                          <p:spTgt spid="134155"/>
                                        </p:tgtEl>
                                        <p:attrNameLst>
                                          <p:attrName>ppt_w</p:attrName>
                                        </p:attrNameLst>
                                      </p:cBhvr>
                                      <p:tavLst>
                                        <p:tav tm="0">
                                          <p:val>
                                            <p:fltVal val="0"/>
                                          </p:val>
                                        </p:tav>
                                        <p:tav tm="100000">
                                          <p:val>
                                            <p:strVal val="#ppt_w"/>
                                          </p:val>
                                        </p:tav>
                                      </p:tavLst>
                                    </p:anim>
                                    <p:anim calcmode="lin" valueType="num">
                                      <p:cBhvr>
                                        <p:cTn id="19" dur="500" fill="hold"/>
                                        <p:tgtEl>
                                          <p:spTgt spid="134155"/>
                                        </p:tgtEl>
                                        <p:attrNameLst>
                                          <p:attrName>ppt_h</p:attrName>
                                        </p:attrNameLst>
                                      </p:cBhvr>
                                      <p:tavLst>
                                        <p:tav tm="0">
                                          <p:val>
                                            <p:fltVal val="0"/>
                                          </p:val>
                                        </p:tav>
                                        <p:tav tm="100000">
                                          <p:val>
                                            <p:strVal val="#ppt_h"/>
                                          </p:val>
                                        </p:tav>
                                      </p:tavLst>
                                    </p:anim>
                                    <p:anim calcmode="lin" valueType="num">
                                      <p:cBhvr>
                                        <p:cTn id="20" dur="500" fill="hold"/>
                                        <p:tgtEl>
                                          <p:spTgt spid="134155"/>
                                        </p:tgtEl>
                                        <p:attrNameLst>
                                          <p:attrName>style.rotation</p:attrName>
                                        </p:attrNameLst>
                                      </p:cBhvr>
                                      <p:tavLst>
                                        <p:tav tm="0">
                                          <p:val>
                                            <p:fltVal val="90"/>
                                          </p:val>
                                        </p:tav>
                                        <p:tav tm="100000">
                                          <p:val>
                                            <p:fltVal val="0"/>
                                          </p:val>
                                        </p:tav>
                                      </p:tavLst>
                                    </p:anim>
                                    <p:animEffect transition="in" filter="fade">
                                      <p:cBhvr>
                                        <p:cTn id="21" dur="500"/>
                                        <p:tgtEl>
                                          <p:spTgt spid="134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animBg="1"/>
      <p:bldP spid="1341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nl-NL" smtClean="0"/>
              <a:t>Wie begon de oorlog?</a:t>
            </a:r>
          </a:p>
        </p:txBody>
      </p:sp>
      <p:pic>
        <p:nvPicPr>
          <p:cNvPr id="24579" name="Picture 2"/>
          <p:cNvPicPr>
            <a:picLocks noGrp="1" noChangeAspect="1" noChangeArrowheads="1"/>
          </p:cNvPicPr>
          <p:nvPr>
            <p:ph idx="1"/>
          </p:nvPr>
        </p:nvPicPr>
        <p:blipFill>
          <a:blip r:embed="rId2" cstate="print"/>
          <a:srcRect/>
          <a:stretch>
            <a:fillRect/>
          </a:stretch>
        </p:blipFill>
        <p:spPr>
          <a:xfrm>
            <a:off x="1219200" y="1524000"/>
            <a:ext cx="7924800" cy="4494213"/>
          </a:xfr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371600" y="1524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Het Schlieffen Plan</a:t>
            </a:r>
          </a:p>
        </p:txBody>
      </p:sp>
      <p:pic>
        <p:nvPicPr>
          <p:cNvPr id="25603" name="Picture 3" descr="map-Schlieffen Plan"/>
          <p:cNvPicPr>
            <a:picLocks noGrp="1" noChangeAspect="1" noChangeArrowheads="1"/>
          </p:cNvPicPr>
          <p:nvPr>
            <p:ph/>
          </p:nvPr>
        </p:nvPicPr>
        <p:blipFill>
          <a:blip r:embed="rId2" cstate="print">
            <a:lum bright="-6000" contrast="6000"/>
          </a:blip>
          <a:srcRect/>
          <a:stretch>
            <a:fillRect/>
          </a:stretch>
        </p:blipFill>
        <p:spPr>
          <a:xfrm>
            <a:off x="2933700" y="990600"/>
            <a:ext cx="4494213" cy="55626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371600" y="76200"/>
            <a:ext cx="7620000" cy="120015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a:solidFill>
                  <a:srgbClr val="996600"/>
                </a:solidFill>
                <a:latin typeface="Comic Sans MS" pitchFamily="66" charset="0"/>
              </a:rPr>
              <a:t>Duits geweld tegen Belgische burgers</a:t>
            </a:r>
          </a:p>
        </p:txBody>
      </p:sp>
      <p:pic>
        <p:nvPicPr>
          <p:cNvPr id="83973" name="Picture 5"/>
          <p:cNvPicPr>
            <a:picLocks noGrp="1" noChangeAspect="1" noChangeArrowheads="1"/>
          </p:cNvPicPr>
          <p:nvPr>
            <p:ph sz="half" idx="1"/>
          </p:nvPr>
        </p:nvPicPr>
        <p:blipFill>
          <a:blip r:embed="rId4" cstate="print">
            <a:lum bright="-6000" contrast="6000"/>
          </a:blip>
          <a:srcRect/>
          <a:stretch>
            <a:fillRect/>
          </a:stretch>
        </p:blipFill>
        <p:spPr>
          <a:xfrm>
            <a:off x="1524000" y="1524000"/>
            <a:ext cx="3182938" cy="4876800"/>
          </a:xfrm>
          <a:noFill/>
          <a:ln cap="flat">
            <a:solidFill>
              <a:srgbClr val="664400"/>
            </a:solidFill>
            <a:headEnd w="med" len="med"/>
            <a:tailEnd w="med" len="med"/>
          </a:ln>
        </p:spPr>
      </p:pic>
      <p:pic>
        <p:nvPicPr>
          <p:cNvPr id="83975" name="Picture 7" descr="WW1poster-Remember Belgium"/>
          <p:cNvPicPr>
            <a:picLocks noGrp="1" noChangeAspect="1" noChangeArrowheads="1"/>
          </p:cNvPicPr>
          <p:nvPr>
            <p:ph sz="half" idx="2"/>
          </p:nvPr>
        </p:nvPicPr>
        <p:blipFill>
          <a:blip r:embed="rId5" cstate="print">
            <a:lum bright="6000" contrast="6000"/>
          </a:blip>
          <a:srcRect/>
          <a:stretch>
            <a:fillRect/>
          </a:stretch>
        </p:blipFill>
        <p:spPr>
          <a:xfrm>
            <a:off x="5330825" y="1524000"/>
            <a:ext cx="3355975" cy="5105400"/>
          </a:xfrm>
          <a:noFill/>
          <a:ln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dissolve">
                                      <p:cBhvr>
                                        <p:cTn id="7" dur="1000"/>
                                        <p:tgtEl>
                                          <p:spTgt spid="83973"/>
                                        </p:tgtEl>
                                      </p:cBhvr>
                                    </p:animEffect>
                                  </p:childTnLst>
                                  <p:subTnLst>
                                    <p:audio>
                                      <p:cMediaNode>
                                        <p:cTn display="0" masterRel="sameClick">
                                          <p:stCondLst>
                                            <p:cond evt="begin" delay="0">
                                              <p:tn val="5"/>
                                            </p:cond>
                                          </p:stCondLst>
                                          <p:endCondLst>
                                            <p:cond evt="onStopAudio" delay="0">
                                              <p:tgtEl>
                                                <p:sldTgt/>
                                              </p:tgtEl>
                                            </p:cond>
                                          </p:endCondLst>
                                        </p:cTn>
                                        <p:tgtEl>
                                          <p:sndTgt r:embed="rId2" name="Explosion"/>
                                        </p:tgtEl>
                                      </p:cMediaNode>
                                    </p:audio>
                                  </p:subTnLst>
                                </p:cTn>
                              </p:par>
                            </p:childTnLst>
                          </p:cTn>
                        </p:par>
                        <p:par>
                          <p:cTn id="8" fill="hold" nodeType="afterGroup">
                            <p:stCondLst>
                              <p:cond delay="1000"/>
                            </p:stCondLst>
                            <p:childTnLst>
                              <p:par>
                                <p:cTn id="9" presetID="18" presetClass="entr" presetSubtype="3" fill="hold" nodeType="afterEffect">
                                  <p:stCondLst>
                                    <p:cond delay="1000"/>
                                  </p:stCondLst>
                                  <p:childTnLst>
                                    <p:set>
                                      <p:cBhvr>
                                        <p:cTn id="10" dur="1" fill="hold">
                                          <p:stCondLst>
                                            <p:cond delay="0"/>
                                          </p:stCondLst>
                                        </p:cTn>
                                        <p:tgtEl>
                                          <p:spTgt spid="83975"/>
                                        </p:tgtEl>
                                        <p:attrNameLst>
                                          <p:attrName>style.visibility</p:attrName>
                                        </p:attrNameLst>
                                      </p:cBhvr>
                                      <p:to>
                                        <p:strVal val="visible"/>
                                      </p:to>
                                    </p:set>
                                    <p:animEffect transition="in" filter="strips(upRight)">
                                      <p:cBhvr>
                                        <p:cTn id="11" dur="3000"/>
                                        <p:tgtEl>
                                          <p:spTgt spid="83975"/>
                                        </p:tgtEl>
                                      </p:cBhvr>
                                    </p:animEffect>
                                  </p:childTnLst>
                                  <p:subTnLst>
                                    <p:audio>
                                      <p:cMediaNode>
                                        <p:cTn display="0" masterRel="sameClick">
                                          <p:stCondLst>
                                            <p:cond evt="begin" delay="0">
                                              <p:tn val="9"/>
                                            </p:cond>
                                          </p:stCondLst>
                                          <p:endCondLst>
                                            <p:cond evt="onStopAudio" delay="0">
                                              <p:tgtEl>
                                                <p:sldTgt/>
                                              </p:tgtEl>
                                            </p:cond>
                                          </p:endCondLst>
                                        </p:cTn>
                                        <p:tgtEl>
                                          <p:sndTgt r:embed="rId3" name="fire_crackl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371600" y="762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Mobilisatie</a:t>
            </a:r>
          </a:p>
        </p:txBody>
      </p:sp>
      <p:sp>
        <p:nvSpPr>
          <p:cNvPr id="86021" name="Text Box 5"/>
          <p:cNvSpPr txBox="1">
            <a:spLocks noChangeArrowheads="1"/>
          </p:cNvSpPr>
          <p:nvPr/>
        </p:nvSpPr>
        <p:spPr bwMode="auto">
          <a:xfrm>
            <a:off x="1524000" y="3438525"/>
            <a:ext cx="6781800" cy="3267075"/>
          </a:xfrm>
          <a:prstGeom prst="rect">
            <a:avLst/>
          </a:prstGeom>
          <a:noFill/>
          <a:ln w="9525">
            <a:noFill/>
            <a:miter lim="800000"/>
            <a:headEnd/>
            <a:tailEnd/>
          </a:ln>
          <a:effectLst>
            <a:outerShdw dist="35921" dir="2700000" algn="ctr" rotWithShape="0">
              <a:srgbClr val="1B1B53"/>
            </a:outerShdw>
          </a:effectLst>
        </p:spPr>
        <p:txBody>
          <a:bodyPr>
            <a:spAutoFit/>
          </a:bodyPr>
          <a:lstStyle/>
          <a:p>
            <a:pPr eaLnBrk="0" hangingPunct="0">
              <a:defRPr/>
            </a:pPr>
            <a:r>
              <a:rPr lang="en-US" sz="2600">
                <a:solidFill>
                  <a:srgbClr val="664400"/>
                </a:solidFill>
                <a:effectLst>
                  <a:outerShdw blurRad="38100" dist="38100" dir="2700000" algn="tl">
                    <a:srgbClr val="000000"/>
                  </a:outerShdw>
                </a:effectLst>
                <a:latin typeface="Comic Sans MS" pitchFamily="66" charset="0"/>
              </a:rPr>
              <a:t>It's a long way to Tipperary,</a:t>
            </a:r>
          </a:p>
          <a:p>
            <a:pPr eaLnBrk="0" hangingPunct="0">
              <a:defRPr/>
            </a:pPr>
            <a:r>
              <a:rPr lang="en-US" sz="2600">
                <a:solidFill>
                  <a:srgbClr val="664400"/>
                </a:solidFill>
                <a:effectLst>
                  <a:outerShdw blurRad="38100" dist="38100" dir="2700000" algn="tl">
                    <a:srgbClr val="000000"/>
                  </a:outerShdw>
                </a:effectLst>
                <a:latin typeface="Comic Sans MS" pitchFamily="66" charset="0"/>
              </a:rPr>
              <a:t>       It's a long way to go;</a:t>
            </a:r>
          </a:p>
          <a:p>
            <a:pPr eaLnBrk="0" hangingPunct="0">
              <a:defRPr/>
            </a:pPr>
            <a:r>
              <a:rPr lang="en-US" sz="2600">
                <a:solidFill>
                  <a:srgbClr val="664400"/>
                </a:solidFill>
                <a:effectLst>
                  <a:outerShdw blurRad="38100" dist="38100" dir="2700000" algn="tl">
                    <a:srgbClr val="000000"/>
                  </a:outerShdw>
                </a:effectLst>
                <a:latin typeface="Comic Sans MS" pitchFamily="66" charset="0"/>
              </a:rPr>
              <a:t>       It's a long way to Tipperary,</a:t>
            </a:r>
          </a:p>
          <a:p>
            <a:pPr eaLnBrk="0" hangingPunct="0">
              <a:defRPr/>
            </a:pPr>
            <a:r>
              <a:rPr lang="en-US" sz="2600">
                <a:solidFill>
                  <a:srgbClr val="664400"/>
                </a:solidFill>
                <a:effectLst>
                  <a:outerShdw blurRad="38100" dist="38100" dir="2700000" algn="tl">
                    <a:srgbClr val="000000"/>
                  </a:outerShdw>
                </a:effectLst>
                <a:latin typeface="Comic Sans MS" pitchFamily="66" charset="0"/>
              </a:rPr>
              <a:t>       To the sweetest girl I know!</a:t>
            </a:r>
          </a:p>
          <a:p>
            <a:pPr eaLnBrk="0" hangingPunct="0">
              <a:defRPr/>
            </a:pPr>
            <a:r>
              <a:rPr lang="en-US" sz="2600">
                <a:solidFill>
                  <a:srgbClr val="664400"/>
                </a:solidFill>
                <a:effectLst>
                  <a:outerShdw blurRad="38100" dist="38100" dir="2700000" algn="tl">
                    <a:srgbClr val="000000"/>
                  </a:outerShdw>
                </a:effectLst>
                <a:latin typeface="Comic Sans MS" pitchFamily="66" charset="0"/>
              </a:rPr>
              <a:t>       Goodbye, Piccadilly,</a:t>
            </a:r>
          </a:p>
          <a:p>
            <a:pPr eaLnBrk="0" hangingPunct="0">
              <a:defRPr/>
            </a:pPr>
            <a:r>
              <a:rPr lang="en-US" sz="2600">
                <a:solidFill>
                  <a:srgbClr val="664400"/>
                </a:solidFill>
                <a:effectLst>
                  <a:outerShdw blurRad="38100" dist="38100" dir="2700000" algn="tl">
                    <a:srgbClr val="000000"/>
                  </a:outerShdw>
                </a:effectLst>
                <a:latin typeface="Comic Sans MS" pitchFamily="66" charset="0"/>
              </a:rPr>
              <a:t>       Farewell, Leicester Square,</a:t>
            </a:r>
          </a:p>
          <a:p>
            <a:pPr eaLnBrk="0" hangingPunct="0">
              <a:defRPr/>
            </a:pPr>
            <a:r>
              <a:rPr lang="en-US" sz="2600">
                <a:solidFill>
                  <a:srgbClr val="664400"/>
                </a:solidFill>
                <a:effectLst>
                  <a:outerShdw blurRad="38100" dist="38100" dir="2700000" algn="tl">
                    <a:srgbClr val="000000"/>
                  </a:outerShdw>
                </a:effectLst>
                <a:latin typeface="Comic Sans MS" pitchFamily="66" charset="0"/>
              </a:rPr>
              <a:t>       It's a long, long way to Tipperary,</a:t>
            </a:r>
          </a:p>
          <a:p>
            <a:pPr eaLnBrk="0" hangingPunct="0">
              <a:defRPr/>
            </a:pPr>
            <a:r>
              <a:rPr lang="en-US" sz="2600">
                <a:solidFill>
                  <a:srgbClr val="664400"/>
                </a:solidFill>
                <a:effectLst>
                  <a:outerShdw blurRad="38100" dist="38100" dir="2700000" algn="tl">
                    <a:srgbClr val="000000"/>
                  </a:outerShdw>
                </a:effectLst>
                <a:latin typeface="Comic Sans MS" pitchFamily="66" charset="0"/>
              </a:rPr>
              <a:t>       But my heart's right there!</a:t>
            </a:r>
          </a:p>
        </p:txBody>
      </p:sp>
      <p:sp>
        <p:nvSpPr>
          <p:cNvPr id="86024" name="Rectangle 8"/>
          <p:cNvSpPr>
            <a:spLocks noChangeArrowheads="1"/>
          </p:cNvSpPr>
          <p:nvPr/>
        </p:nvSpPr>
        <p:spPr bwMode="auto">
          <a:xfrm>
            <a:off x="1447800" y="1066800"/>
            <a:ext cx="4648200" cy="19812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spcBef>
                <a:spcPct val="20000"/>
              </a:spcBef>
              <a:buClr>
                <a:schemeClr val="tx2"/>
              </a:buClr>
              <a:buFont typeface="Wingdings" pitchFamily="2" charset="2"/>
              <a:buChar char="w"/>
              <a:defRPr/>
            </a:pPr>
            <a:r>
              <a:rPr lang="en-US" sz="3200" b="1">
                <a:solidFill>
                  <a:srgbClr val="1B1B53"/>
                </a:solidFill>
                <a:effectLst>
                  <a:outerShdw blurRad="38100" dist="38100" dir="2700000" algn="tl">
                    <a:srgbClr val="000000"/>
                  </a:outerShdw>
                </a:effectLst>
                <a:latin typeface="Comic Sans MS" pitchFamily="66" charset="0"/>
              </a:rPr>
              <a:t>Thuis met kerst!</a:t>
            </a:r>
          </a:p>
          <a:p>
            <a:pPr marL="342900" indent="-342900">
              <a:spcBef>
                <a:spcPct val="20000"/>
              </a:spcBef>
              <a:buClr>
                <a:schemeClr val="tx2"/>
              </a:buClr>
              <a:buFont typeface="Wingdings" pitchFamily="2" charset="2"/>
              <a:buChar char="w"/>
              <a:defRPr/>
            </a:pPr>
            <a:r>
              <a:rPr lang="en-US" sz="3200" b="1">
                <a:solidFill>
                  <a:srgbClr val="1B1B53"/>
                </a:solidFill>
                <a:effectLst>
                  <a:outerShdw blurRad="38100" dist="38100" dir="2700000" algn="tl">
                    <a:srgbClr val="000000"/>
                  </a:outerShdw>
                </a:effectLst>
                <a:latin typeface="Comic Sans MS" pitchFamily="66" charset="0"/>
              </a:rPr>
              <a:t>Een frisse, vrolijke oorlog!</a:t>
            </a:r>
          </a:p>
          <a:p>
            <a:pPr marL="342900" indent="-342900">
              <a:spcBef>
                <a:spcPct val="20000"/>
              </a:spcBef>
              <a:buClr>
                <a:schemeClr val="tx2"/>
              </a:buClr>
              <a:buFont typeface="Wingdings" pitchFamily="2" charset="2"/>
              <a:buChar char="w"/>
              <a:defRPr/>
            </a:pPr>
            <a:r>
              <a:rPr lang="en-US" sz="3200" b="1">
                <a:solidFill>
                  <a:srgbClr val="1B1B53"/>
                </a:solidFill>
                <a:effectLst>
                  <a:outerShdw blurRad="38100" dist="38100" dir="2700000" algn="tl">
                    <a:srgbClr val="000000"/>
                  </a:outerShdw>
                </a:effectLst>
                <a:latin typeface="Comic Sans MS" pitchFamily="66" charset="0"/>
              </a:rPr>
              <a:t>Nationalisme!</a:t>
            </a:r>
          </a:p>
        </p:txBody>
      </p:sp>
      <p:pic>
        <p:nvPicPr>
          <p:cNvPr id="86025" name="Picture 9" descr="Full soldier's kit"/>
          <p:cNvPicPr>
            <a:picLocks noGrp="1" noChangeAspect="1" noChangeArrowheads="1"/>
          </p:cNvPicPr>
          <p:nvPr>
            <p:ph/>
          </p:nvPr>
        </p:nvPicPr>
        <p:blipFill>
          <a:blip r:embed="rId3" cstate="print">
            <a:lum bright="-6000" contrast="12000"/>
          </a:blip>
          <a:srcRect/>
          <a:stretch>
            <a:fillRect/>
          </a:stretch>
        </p:blipFill>
        <p:spPr>
          <a:xfrm>
            <a:off x="6096000" y="914400"/>
            <a:ext cx="2827338" cy="3109913"/>
          </a:xfrm>
          <a:noFill/>
          <a:ln cap="flat">
            <a:solidFill>
              <a:srgbClr val="664400"/>
            </a:solidFill>
            <a:headEnd w="med" len="med"/>
            <a:tailEnd w="med" len="med"/>
          </a:ln>
        </p:spPr>
      </p:pic>
    </p:spTree>
  </p:cSld>
  <p:clrMapOvr>
    <a:masterClrMapping/>
  </p:clrMapOvr>
  <p:transition>
    <p:sndAc>
      <p:stSnd loop="1">
        <p:snd r:embed="rId2" name="It's a Long Way to Tipperary.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1000"/>
                                  </p:stCondLst>
                                  <p:iterate type="lt">
                                    <p:tmPct val="17000"/>
                                  </p:iterate>
                                  <p:childTnLst>
                                    <p:set>
                                      <p:cBhvr>
                                        <p:cTn id="6" dur="1" fill="hold">
                                          <p:stCondLst>
                                            <p:cond delay="0"/>
                                          </p:stCondLst>
                                        </p:cTn>
                                        <p:tgtEl>
                                          <p:spTgt spid="86024"/>
                                        </p:tgtEl>
                                        <p:attrNameLst>
                                          <p:attrName>style.visibility</p:attrName>
                                        </p:attrNameLst>
                                      </p:cBhvr>
                                      <p:to>
                                        <p:strVal val="visible"/>
                                      </p:to>
                                    </p:set>
                                    <p:animEffect transition="in" filter="blinds(horizontal)">
                                      <p:cBhvr>
                                        <p:cTn id="7" dur="2000"/>
                                        <p:tgtEl>
                                          <p:spTgt spid="86024"/>
                                        </p:tgtEl>
                                      </p:cBhvr>
                                    </p:animEffect>
                                  </p:childTnLst>
                                </p:cTn>
                              </p:par>
                            </p:childTnLst>
                          </p:cTn>
                        </p:par>
                        <p:par>
                          <p:cTn id="8" fill="hold" nodeType="afterGroup">
                            <p:stCondLst>
                              <p:cond delay="20340"/>
                            </p:stCondLst>
                            <p:childTnLst>
                              <p:par>
                                <p:cTn id="9" presetID="35" presetClass="entr" presetSubtype="0" fill="hold" nodeType="afterEffect">
                                  <p:stCondLst>
                                    <p:cond delay="1000"/>
                                  </p:stCondLst>
                                  <p:childTnLst>
                                    <p:set>
                                      <p:cBhvr>
                                        <p:cTn id="10" dur="1" fill="hold">
                                          <p:stCondLst>
                                            <p:cond delay="0"/>
                                          </p:stCondLst>
                                        </p:cTn>
                                        <p:tgtEl>
                                          <p:spTgt spid="86025"/>
                                        </p:tgtEl>
                                        <p:attrNameLst>
                                          <p:attrName>style.visibility</p:attrName>
                                        </p:attrNameLst>
                                      </p:cBhvr>
                                      <p:to>
                                        <p:strVal val="visible"/>
                                      </p:to>
                                    </p:set>
                                    <p:animEffect transition="in" filter="fade">
                                      <p:cBhvr>
                                        <p:cTn id="11" dur="3000"/>
                                        <p:tgtEl>
                                          <p:spTgt spid="86025"/>
                                        </p:tgtEl>
                                      </p:cBhvr>
                                    </p:animEffect>
                                    <p:anim calcmode="lin" valueType="num">
                                      <p:cBhvr>
                                        <p:cTn id="12" dur="3000" fill="hold"/>
                                        <p:tgtEl>
                                          <p:spTgt spid="86025"/>
                                        </p:tgtEl>
                                        <p:attrNameLst>
                                          <p:attrName>style.rotation</p:attrName>
                                        </p:attrNameLst>
                                      </p:cBhvr>
                                      <p:tavLst>
                                        <p:tav tm="0">
                                          <p:val>
                                            <p:fltVal val="720"/>
                                          </p:val>
                                        </p:tav>
                                        <p:tav tm="100000">
                                          <p:val>
                                            <p:fltVal val="0"/>
                                          </p:val>
                                        </p:tav>
                                      </p:tavLst>
                                    </p:anim>
                                    <p:anim calcmode="lin" valueType="num">
                                      <p:cBhvr>
                                        <p:cTn id="13" dur="3000" fill="hold"/>
                                        <p:tgtEl>
                                          <p:spTgt spid="86025"/>
                                        </p:tgtEl>
                                        <p:attrNameLst>
                                          <p:attrName>ppt_h</p:attrName>
                                        </p:attrNameLst>
                                      </p:cBhvr>
                                      <p:tavLst>
                                        <p:tav tm="0">
                                          <p:val>
                                            <p:fltVal val="0"/>
                                          </p:val>
                                        </p:tav>
                                        <p:tav tm="100000">
                                          <p:val>
                                            <p:strVal val="#ppt_h"/>
                                          </p:val>
                                        </p:tav>
                                      </p:tavLst>
                                    </p:anim>
                                    <p:anim calcmode="lin" valueType="num">
                                      <p:cBhvr>
                                        <p:cTn id="14" dur="3000" fill="hold"/>
                                        <p:tgtEl>
                                          <p:spTgt spid="86025"/>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4340"/>
                            </p:stCondLst>
                            <p:childTnLst>
                              <p:par>
                                <p:cTn id="16" presetID="22" presetClass="entr" presetSubtype="1" fill="hold" grpId="0" nodeType="afterEffect">
                                  <p:stCondLst>
                                    <p:cond delay="500"/>
                                  </p:stCondLst>
                                  <p:iterate type="lt">
                                    <p:tmPct val="11000"/>
                                  </p:iterate>
                                  <p:childTnLst>
                                    <p:set>
                                      <p:cBhvr>
                                        <p:cTn id="17" dur="1" fill="hold">
                                          <p:stCondLst>
                                            <p:cond delay="0"/>
                                          </p:stCondLst>
                                        </p:cTn>
                                        <p:tgtEl>
                                          <p:spTgt spid="86021"/>
                                        </p:tgtEl>
                                        <p:attrNameLst>
                                          <p:attrName>style.visibility</p:attrName>
                                        </p:attrNameLst>
                                      </p:cBhvr>
                                      <p:to>
                                        <p:strVal val="visible"/>
                                      </p:to>
                                    </p:set>
                                    <p:animEffect transition="in" filter="wipe(up)">
                                      <p:cBhvr>
                                        <p:cTn id="18" dur="20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p:bldP spid="860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371600" y="1524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Wervings Posters</a:t>
            </a:r>
          </a:p>
        </p:txBody>
      </p:sp>
      <p:pic>
        <p:nvPicPr>
          <p:cNvPr id="160773" name="Picture 5" descr="i_want_you_2"/>
          <p:cNvPicPr>
            <a:picLocks noGrp="1" noChangeAspect="1" noChangeArrowheads="1"/>
          </p:cNvPicPr>
          <p:nvPr>
            <p:ph sz="half" idx="1"/>
          </p:nvPr>
        </p:nvPicPr>
        <p:blipFill>
          <a:blip r:embed="rId2" cstate="print">
            <a:lum bright="-18000" contrast="6000"/>
          </a:blip>
          <a:srcRect/>
          <a:stretch>
            <a:fillRect/>
          </a:stretch>
        </p:blipFill>
        <p:spPr>
          <a:xfrm>
            <a:off x="5105400" y="1219200"/>
            <a:ext cx="3819525" cy="5029200"/>
          </a:xfrm>
          <a:noFill/>
          <a:ln cap="flat">
            <a:solidFill>
              <a:srgbClr val="664400"/>
            </a:solidFill>
            <a:headEnd w="med" len="med"/>
            <a:tailEnd w="med" len="med"/>
          </a:ln>
        </p:spPr>
      </p:pic>
      <p:pic>
        <p:nvPicPr>
          <p:cNvPr id="160775" name="Picture 7" descr="poster-Britain-Your Country Needs You-Kitchener-color"/>
          <p:cNvPicPr>
            <a:picLocks noGrp="1" noChangeAspect="1" noChangeArrowheads="1"/>
          </p:cNvPicPr>
          <p:nvPr>
            <p:ph sz="half" idx="2"/>
          </p:nvPr>
        </p:nvPicPr>
        <p:blipFill>
          <a:blip r:embed="rId3" cstate="print">
            <a:lum bright="6000" contrast="6000"/>
          </a:blip>
          <a:srcRect/>
          <a:stretch>
            <a:fillRect/>
          </a:stretch>
        </p:blipFill>
        <p:spPr>
          <a:xfrm>
            <a:off x="1524000" y="1143000"/>
            <a:ext cx="3351213" cy="5105400"/>
          </a:xfrm>
          <a:noFill/>
          <a:ln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160775"/>
                                        </p:tgtEl>
                                        <p:attrNameLst>
                                          <p:attrName>style.visibility</p:attrName>
                                        </p:attrNameLst>
                                      </p:cBhvr>
                                      <p:to>
                                        <p:strVal val="visible"/>
                                      </p:to>
                                    </p:set>
                                    <p:animEffect transition="in" filter="fade">
                                      <p:cBhvr>
                                        <p:cTn id="7" dur="1000"/>
                                        <p:tgtEl>
                                          <p:spTgt spid="160775"/>
                                        </p:tgtEl>
                                      </p:cBhvr>
                                    </p:animEffect>
                                    <p:anim calcmode="lin" valueType="num">
                                      <p:cBhvr>
                                        <p:cTn id="8" dur="1000" fill="hold"/>
                                        <p:tgtEl>
                                          <p:spTgt spid="160775"/>
                                        </p:tgtEl>
                                        <p:attrNameLst>
                                          <p:attrName>style.rotation</p:attrName>
                                        </p:attrNameLst>
                                      </p:cBhvr>
                                      <p:tavLst>
                                        <p:tav tm="0">
                                          <p:val>
                                            <p:fltVal val="720"/>
                                          </p:val>
                                        </p:tav>
                                        <p:tav tm="100000">
                                          <p:val>
                                            <p:fltVal val="0"/>
                                          </p:val>
                                        </p:tav>
                                      </p:tavLst>
                                    </p:anim>
                                    <p:anim calcmode="lin" valueType="num">
                                      <p:cBhvr>
                                        <p:cTn id="9" dur="1000" fill="hold"/>
                                        <p:tgtEl>
                                          <p:spTgt spid="160775"/>
                                        </p:tgtEl>
                                        <p:attrNameLst>
                                          <p:attrName>ppt_h</p:attrName>
                                        </p:attrNameLst>
                                      </p:cBhvr>
                                      <p:tavLst>
                                        <p:tav tm="0">
                                          <p:val>
                                            <p:fltVal val="0"/>
                                          </p:val>
                                        </p:tav>
                                        <p:tav tm="100000">
                                          <p:val>
                                            <p:strVal val="#ppt_h"/>
                                          </p:val>
                                        </p:tav>
                                      </p:tavLst>
                                    </p:anim>
                                    <p:anim calcmode="lin" valueType="num">
                                      <p:cBhvr>
                                        <p:cTn id="10" dur="1000" fill="hold"/>
                                        <p:tgtEl>
                                          <p:spTgt spid="160775"/>
                                        </p:tgtEl>
                                        <p:attrNameLst>
                                          <p:attrName>ppt_w</p:attrName>
                                        </p:attrNameLst>
                                      </p:cBhvr>
                                      <p:tavLst>
                                        <p:tav tm="0">
                                          <p:val>
                                            <p:fltVal val="0"/>
                                          </p:val>
                                        </p:tav>
                                        <p:tav tm="100000">
                                          <p:val>
                                            <p:strVal val="#ppt_w"/>
                                          </p:val>
                                        </p:tav>
                                      </p:tavLst>
                                    </p:anim>
                                  </p:childTnLst>
                                </p:cTn>
                              </p:par>
                            </p:childTnLst>
                          </p:cTn>
                        </p:par>
                        <p:par>
                          <p:cTn id="11" fill="hold" nodeType="afterGroup">
                            <p:stCondLst>
                              <p:cond delay="1000"/>
                            </p:stCondLst>
                            <p:childTnLst>
                              <p:par>
                                <p:cTn id="12" presetID="9" presetClass="entr" presetSubtype="0" fill="hold" nodeType="afterEffect">
                                  <p:stCondLst>
                                    <p:cond delay="500"/>
                                  </p:stCondLst>
                                  <p:childTnLst>
                                    <p:set>
                                      <p:cBhvr>
                                        <p:cTn id="13" dur="1" fill="hold">
                                          <p:stCondLst>
                                            <p:cond delay="0"/>
                                          </p:stCondLst>
                                        </p:cTn>
                                        <p:tgtEl>
                                          <p:spTgt spid="160773"/>
                                        </p:tgtEl>
                                        <p:attrNameLst>
                                          <p:attrName>style.visibility</p:attrName>
                                        </p:attrNameLst>
                                      </p:cBhvr>
                                      <p:to>
                                        <p:strVal val="visible"/>
                                      </p:to>
                                    </p:set>
                                    <p:animEffect transition="in" filter="dissolve">
                                      <p:cBhvr>
                                        <p:cTn id="14" dur="2000"/>
                                        <p:tgtEl>
                                          <p:spTgt spid="160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371600" y="762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Australische Soldaat</a:t>
            </a:r>
          </a:p>
        </p:txBody>
      </p:sp>
      <p:pic>
        <p:nvPicPr>
          <p:cNvPr id="29699" name="Picture 8"/>
          <p:cNvPicPr>
            <a:picLocks noGrp="1" noChangeAspect="1" noChangeArrowheads="1"/>
          </p:cNvPicPr>
          <p:nvPr>
            <p:ph/>
          </p:nvPr>
        </p:nvPicPr>
        <p:blipFill>
          <a:blip r:embed="rId2" cstate="print">
            <a:lum bright="-6000" contrast="6000"/>
          </a:blip>
          <a:srcRect/>
          <a:stretch>
            <a:fillRect/>
          </a:stretch>
        </p:blipFill>
        <p:spPr>
          <a:xfrm>
            <a:off x="3200400" y="990600"/>
            <a:ext cx="3868738" cy="55626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219200" y="76200"/>
            <a:ext cx="7924800" cy="769938"/>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Soldaten van de centralen</a:t>
            </a:r>
          </a:p>
        </p:txBody>
      </p:sp>
      <p:pic>
        <p:nvPicPr>
          <p:cNvPr id="112645" name="Picture 5" descr="Austro-Hung troops waiting to depart"/>
          <p:cNvPicPr>
            <a:picLocks noGrp="1" noChangeAspect="1" noChangeArrowheads="1"/>
          </p:cNvPicPr>
          <p:nvPr>
            <p:ph sz="half" idx="1"/>
          </p:nvPr>
        </p:nvPicPr>
        <p:blipFill>
          <a:blip r:embed="rId2" cstate="print">
            <a:lum bright="6000" contrast="12000"/>
          </a:blip>
          <a:srcRect/>
          <a:stretch>
            <a:fillRect/>
          </a:stretch>
        </p:blipFill>
        <p:spPr>
          <a:xfrm>
            <a:off x="1752600" y="1844675"/>
            <a:ext cx="3021013" cy="3505200"/>
          </a:xfrm>
          <a:noFill/>
          <a:ln cap="flat">
            <a:solidFill>
              <a:srgbClr val="664400"/>
            </a:solidFill>
            <a:headEnd w="med" len="med"/>
            <a:tailEnd w="med" len="med"/>
          </a:ln>
        </p:spPr>
      </p:pic>
      <p:sp>
        <p:nvSpPr>
          <p:cNvPr id="112647" name="Text Box 7"/>
          <p:cNvSpPr txBox="1">
            <a:spLocks noChangeArrowheads="1"/>
          </p:cNvSpPr>
          <p:nvPr/>
        </p:nvSpPr>
        <p:spPr bwMode="auto">
          <a:xfrm>
            <a:off x="1981200" y="5349875"/>
            <a:ext cx="2514600" cy="1200150"/>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spcBef>
                <a:spcPct val="50000"/>
              </a:spcBef>
              <a:defRPr/>
            </a:pPr>
            <a:r>
              <a:rPr lang="en-US" b="1">
                <a:solidFill>
                  <a:srgbClr val="333399"/>
                </a:solidFill>
                <a:effectLst>
                  <a:outerShdw blurRad="38100" dist="38100" dir="2700000" algn="tl">
                    <a:srgbClr val="000000"/>
                  </a:outerShdw>
                </a:effectLst>
                <a:latin typeface="Comic Sans MS" pitchFamily="66" charset="0"/>
              </a:rPr>
              <a:t>Oostenrijk-Hongaarse Soldaten</a:t>
            </a:r>
          </a:p>
        </p:txBody>
      </p:sp>
      <p:pic>
        <p:nvPicPr>
          <p:cNvPr id="112648" name="Picture 8" descr="German recruit bids farewell to his mother"/>
          <p:cNvPicPr>
            <a:picLocks noGrp="1" noChangeAspect="1" noChangeArrowheads="1"/>
          </p:cNvPicPr>
          <p:nvPr>
            <p:ph sz="half" idx="2"/>
          </p:nvPr>
        </p:nvPicPr>
        <p:blipFill>
          <a:blip r:embed="rId3" cstate="print"/>
          <a:srcRect/>
          <a:stretch>
            <a:fillRect/>
          </a:stretch>
        </p:blipFill>
        <p:spPr>
          <a:xfrm>
            <a:off x="5105400" y="3097213"/>
            <a:ext cx="3733800" cy="2998787"/>
          </a:xfrm>
          <a:noFill/>
          <a:ln cap="flat">
            <a:solidFill>
              <a:srgbClr val="664400"/>
            </a:solidFill>
            <a:headEnd w="med" len="med"/>
            <a:tailEnd w="med" len="med"/>
          </a:ln>
        </p:spPr>
      </p:pic>
      <p:sp>
        <p:nvSpPr>
          <p:cNvPr id="112651" name="Text Box 11"/>
          <p:cNvSpPr txBox="1">
            <a:spLocks noChangeArrowheads="1"/>
          </p:cNvSpPr>
          <p:nvPr/>
        </p:nvSpPr>
        <p:spPr bwMode="auto">
          <a:xfrm>
            <a:off x="5562600" y="1828800"/>
            <a:ext cx="2819400" cy="1200150"/>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spcBef>
                <a:spcPct val="50000"/>
              </a:spcBef>
              <a:defRPr/>
            </a:pPr>
            <a:r>
              <a:rPr lang="en-US" b="1">
                <a:solidFill>
                  <a:srgbClr val="333399"/>
                </a:solidFill>
                <a:effectLst>
                  <a:outerShdw blurRad="38100" dist="38100" dir="2700000" algn="tl">
                    <a:srgbClr val="000000"/>
                  </a:outerShdw>
                </a:effectLst>
                <a:latin typeface="Comic Sans MS" pitchFamily="66" charset="0"/>
              </a:rPr>
              <a:t>Een Duitser neemt afscheid van zijn moeder</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withEffect">
                                  <p:stCondLst>
                                    <p:cond delay="0"/>
                                  </p:stCondLst>
                                  <p:childTnLst>
                                    <p:set>
                                      <p:cBhvr>
                                        <p:cTn id="6" dur="1" fill="hold">
                                          <p:stCondLst>
                                            <p:cond delay="0"/>
                                          </p:stCondLst>
                                        </p:cTn>
                                        <p:tgtEl>
                                          <p:spTgt spid="112645"/>
                                        </p:tgtEl>
                                        <p:attrNameLst>
                                          <p:attrName>style.visibility</p:attrName>
                                        </p:attrNameLst>
                                      </p:cBhvr>
                                      <p:to>
                                        <p:strVal val="visible"/>
                                      </p:to>
                                    </p:set>
                                    <p:animEffect transition="in" filter="blinds(vertical)">
                                      <p:cBhvr>
                                        <p:cTn id="7" dur="1000"/>
                                        <p:tgtEl>
                                          <p:spTgt spid="112645"/>
                                        </p:tgtEl>
                                      </p:cBhvr>
                                    </p:animEffect>
                                  </p:childTnLst>
                                </p:cTn>
                              </p:par>
                              <p:par>
                                <p:cTn id="8" presetID="3" presetClass="entr" presetSubtype="5" fill="hold" grpId="0" nodeType="withEffect">
                                  <p:stCondLst>
                                    <p:cond delay="0"/>
                                  </p:stCondLst>
                                  <p:childTnLst>
                                    <p:set>
                                      <p:cBhvr>
                                        <p:cTn id="9" dur="1" fill="hold">
                                          <p:stCondLst>
                                            <p:cond delay="0"/>
                                          </p:stCondLst>
                                        </p:cTn>
                                        <p:tgtEl>
                                          <p:spTgt spid="112647"/>
                                        </p:tgtEl>
                                        <p:attrNameLst>
                                          <p:attrName>style.visibility</p:attrName>
                                        </p:attrNameLst>
                                      </p:cBhvr>
                                      <p:to>
                                        <p:strVal val="visible"/>
                                      </p:to>
                                    </p:set>
                                    <p:animEffect transition="in" filter="blinds(vertical)">
                                      <p:cBhvr>
                                        <p:cTn id="10" dur="1000"/>
                                        <p:tgtEl>
                                          <p:spTgt spid="112647"/>
                                        </p:tgtEl>
                                      </p:cBhvr>
                                    </p:animEffect>
                                  </p:childTnLst>
                                </p:cTn>
                              </p:par>
                            </p:childTnLst>
                          </p:cTn>
                        </p:par>
                        <p:par>
                          <p:cTn id="11" fill="hold" nodeType="afterGroup">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112648"/>
                                        </p:tgtEl>
                                        <p:attrNameLst>
                                          <p:attrName>style.visibility</p:attrName>
                                        </p:attrNameLst>
                                      </p:cBhvr>
                                      <p:to>
                                        <p:strVal val="visible"/>
                                      </p:to>
                                    </p:set>
                                    <p:animEffect transition="in" filter="fade">
                                      <p:cBhvr>
                                        <p:cTn id="14" dur="2000"/>
                                        <p:tgtEl>
                                          <p:spTgt spid="112648"/>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12651"/>
                                        </p:tgtEl>
                                        <p:attrNameLst>
                                          <p:attrName>style.visibility</p:attrName>
                                        </p:attrNameLst>
                                      </p:cBhvr>
                                      <p:to>
                                        <p:strVal val="visible"/>
                                      </p:to>
                                    </p:set>
                                    <p:animEffect transition="in" filter="fade">
                                      <p:cBhvr>
                                        <p:cTn id="17" dur="2000"/>
                                        <p:tgtEl>
                                          <p:spTgt spid="112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7" grpId="0"/>
      <p:bldP spid="1126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371600" y="1524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Nieuwe Franse Soldaten</a:t>
            </a:r>
          </a:p>
        </p:txBody>
      </p:sp>
      <p:pic>
        <p:nvPicPr>
          <p:cNvPr id="31747" name="Picture 5" descr="carefree French troops"/>
          <p:cNvPicPr>
            <a:picLocks noGrp="1" noChangeAspect="1" noChangeArrowheads="1"/>
          </p:cNvPicPr>
          <p:nvPr>
            <p:ph/>
          </p:nvPr>
        </p:nvPicPr>
        <p:blipFill>
          <a:blip r:embed="rId2" cstate="print"/>
          <a:srcRect/>
          <a:stretch>
            <a:fillRect/>
          </a:stretch>
        </p:blipFill>
        <p:spPr>
          <a:xfrm>
            <a:off x="2743200" y="1066800"/>
            <a:ext cx="4843463" cy="52578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371600" y="212725"/>
            <a:ext cx="7620000" cy="120015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a:solidFill>
                  <a:srgbClr val="996600"/>
                </a:solidFill>
                <a:latin typeface="Comic Sans MS" pitchFamily="66" charset="0"/>
              </a:rPr>
              <a:t>Een Duits jongetje dat soldaatje speelt</a:t>
            </a:r>
          </a:p>
        </p:txBody>
      </p:sp>
      <p:pic>
        <p:nvPicPr>
          <p:cNvPr id="32771" name="Picture 3" descr="young boy pretending to be a German soldier"/>
          <p:cNvPicPr>
            <a:picLocks noGrp="1" noChangeAspect="1" noChangeArrowheads="1"/>
          </p:cNvPicPr>
          <p:nvPr>
            <p:ph/>
          </p:nvPr>
        </p:nvPicPr>
        <p:blipFill>
          <a:blip r:embed="rId2" cstate="print"/>
          <a:srcRect/>
          <a:stretch>
            <a:fillRect/>
          </a:stretch>
        </p:blipFill>
        <p:spPr>
          <a:xfrm>
            <a:off x="2667000" y="1457325"/>
            <a:ext cx="5181600" cy="5095875"/>
          </a:xfr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ctrTitle"/>
          </p:nvPr>
        </p:nvSpPr>
        <p:spPr>
          <a:xfrm>
            <a:off x="3962400" y="609600"/>
            <a:ext cx="4953000" cy="5181600"/>
          </a:xfrm>
          <a:effectLst>
            <a:outerShdw dist="35921" dir="2700000" algn="ctr" rotWithShape="0">
              <a:srgbClr val="333399">
                <a:alpha val="50000"/>
              </a:srgbClr>
            </a:outerShdw>
          </a:effectLst>
        </p:spPr>
        <p:txBody>
          <a:bodyPr anchor="t"/>
          <a:lstStyle/>
          <a:p>
            <a:pPr eaLnBrk="1" hangingPunct="1">
              <a:defRPr/>
            </a:pPr>
            <a:r>
              <a:rPr lang="en-US" sz="2800" smtClean="0">
                <a:latin typeface="Lombardic Narrow" pitchFamily="2" charset="0"/>
              </a:rPr>
              <a:t/>
            </a:r>
            <a:br>
              <a:rPr lang="en-US" sz="2800" smtClean="0">
                <a:latin typeface="Lombardic Narrow" pitchFamily="2" charset="0"/>
              </a:rPr>
            </a:br>
            <a:r>
              <a:rPr lang="en-US" sz="7200" smtClean="0">
                <a:solidFill>
                  <a:srgbClr val="333399"/>
                </a:solidFill>
                <a:latin typeface="Lombardic Narrow" pitchFamily="2" charset="0"/>
              </a:rPr>
              <a:t>Oorzaken van de oorlog</a:t>
            </a:r>
            <a:endParaRPr lang="en-US" sz="7200" smtClean="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5"/>
          <p:cNvGraphicFramePr>
            <a:graphicFrameLocks noGrp="1" noChangeAspect="1"/>
          </p:cNvGraphicFramePr>
          <p:nvPr>
            <p:ph/>
          </p:nvPr>
        </p:nvGraphicFramePr>
        <p:xfrm>
          <a:off x="1524000" y="447675"/>
          <a:ext cx="7315200" cy="5876925"/>
        </p:xfrm>
        <a:graphic>
          <a:graphicData uri="http://schemas.openxmlformats.org/presentationml/2006/ole">
            <mc:AlternateContent xmlns:mc="http://schemas.openxmlformats.org/markup-compatibility/2006">
              <mc:Choice xmlns:v="urn:schemas-microsoft-com:vml" Requires="v">
                <p:oleObj spid="_x0000_s33796" name="Chart" r:id="rId4" imgW="3781349" imgH="3038551" progId="Excel.Chart.8">
                  <p:embed/>
                </p:oleObj>
              </mc:Choice>
              <mc:Fallback>
                <p:oleObj name="Chart" r:id="rId4" imgW="3781349" imgH="3038551" progId="Excel.Char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47675"/>
                        <a:ext cx="73152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5" name="Tekstvak 2"/>
          <p:cNvSpPr txBox="1">
            <a:spLocks noChangeArrowheads="1"/>
          </p:cNvSpPr>
          <p:nvPr/>
        </p:nvSpPr>
        <p:spPr bwMode="auto">
          <a:xfrm>
            <a:off x="3124200" y="609600"/>
            <a:ext cx="4038600" cy="584200"/>
          </a:xfrm>
          <a:prstGeom prst="rect">
            <a:avLst/>
          </a:prstGeom>
          <a:solidFill>
            <a:srgbClr val="FFFF00"/>
          </a:solidFill>
          <a:ln w="9525">
            <a:noFill/>
            <a:miter lim="800000"/>
            <a:headEnd/>
            <a:tailEnd/>
          </a:ln>
        </p:spPr>
        <p:txBody>
          <a:bodyPr>
            <a:spAutoFit/>
          </a:bodyPr>
          <a:lstStyle/>
          <a:p>
            <a:r>
              <a:rPr lang="nl-NL" sz="3200"/>
              <a:t>Gemobiliseerde soldaten</a:t>
            </a:r>
          </a:p>
        </p:txBody>
      </p:sp>
    </p:spTree>
  </p:cSld>
  <p:clrMapOvr>
    <a:masterClrMapping/>
  </p:clrMapOvr>
  <p:transition>
    <p:sndAc>
      <p:end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3962400" y="0"/>
            <a:ext cx="4953000" cy="6781800"/>
          </a:xfrm>
          <a:effectLst>
            <a:outerShdw dist="35921" dir="2700000" algn="ctr" rotWithShape="0">
              <a:srgbClr val="333399">
                <a:alpha val="50000"/>
              </a:srgbClr>
            </a:outerShdw>
          </a:effectLst>
        </p:spPr>
        <p:txBody>
          <a:bodyPr anchor="t"/>
          <a:lstStyle/>
          <a:p>
            <a:pPr eaLnBrk="1" hangingPunct="1">
              <a:defRPr/>
            </a:pPr>
            <a:r>
              <a:rPr lang="en-US" sz="2800" smtClean="0">
                <a:latin typeface="Lombardic Narrow" pitchFamily="2" charset="0"/>
              </a:rPr>
              <a:t/>
            </a:r>
            <a:br>
              <a:rPr lang="en-US" sz="2800" smtClean="0">
                <a:latin typeface="Lombardic Narrow" pitchFamily="2" charset="0"/>
              </a:rPr>
            </a:br>
            <a:r>
              <a:rPr lang="en-US" sz="8800" smtClean="0">
                <a:solidFill>
                  <a:srgbClr val="333399"/>
                </a:solidFill>
                <a:latin typeface="Lombardic Narrow" pitchFamily="2" charset="0"/>
              </a:rPr>
              <a:t>Vrouwen in de oorlog</a:t>
            </a:r>
            <a:endParaRPr lang="en-US" sz="8800" smtClean="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371600" y="152400"/>
            <a:ext cx="7620000" cy="5842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200" b="1">
                <a:solidFill>
                  <a:srgbClr val="996600"/>
                </a:solidFill>
                <a:latin typeface="Comic Sans MS" pitchFamily="66" charset="0"/>
              </a:rPr>
              <a:t>In Propaganda: de oorlog financieren</a:t>
            </a:r>
          </a:p>
        </p:txBody>
      </p:sp>
      <p:pic>
        <p:nvPicPr>
          <p:cNvPr id="35843" name="Picture 5" descr="poster-US-My Daddy Bought Me A Bond"/>
          <p:cNvPicPr>
            <a:picLocks noGrp="1" noChangeAspect="1" noChangeArrowheads="1"/>
          </p:cNvPicPr>
          <p:nvPr>
            <p:ph/>
          </p:nvPr>
        </p:nvPicPr>
        <p:blipFill>
          <a:blip r:embed="rId2" cstate="print"/>
          <a:srcRect/>
          <a:stretch>
            <a:fillRect/>
          </a:stretch>
        </p:blipFill>
        <p:spPr>
          <a:xfrm>
            <a:off x="3352800" y="1143000"/>
            <a:ext cx="3630613" cy="53340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371600" y="152400"/>
            <a:ext cx="7620000" cy="74771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300" b="1">
                <a:solidFill>
                  <a:srgbClr val="996600"/>
                </a:solidFill>
                <a:latin typeface="Comic Sans MS" pitchFamily="66" charset="0"/>
              </a:rPr>
              <a:t>Werving voor het leger</a:t>
            </a:r>
          </a:p>
        </p:txBody>
      </p:sp>
      <p:pic>
        <p:nvPicPr>
          <p:cNvPr id="36867" name="Picture 5" descr="WW1poster-I Want You for the Navy"/>
          <p:cNvPicPr>
            <a:picLocks noGrp="1" noChangeAspect="1" noChangeArrowheads="1"/>
          </p:cNvPicPr>
          <p:nvPr>
            <p:ph/>
          </p:nvPr>
        </p:nvPicPr>
        <p:blipFill>
          <a:blip r:embed="rId2" cstate="print">
            <a:lum bright="-6000" contrast="12000"/>
          </a:blip>
          <a:srcRect l="5797" t="2740" r="7246" b="4109"/>
          <a:stretch>
            <a:fillRect/>
          </a:stretch>
        </p:blipFill>
        <p:spPr>
          <a:xfrm>
            <a:off x="3354388" y="1066800"/>
            <a:ext cx="3579812" cy="54102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371600" y="76200"/>
            <a:ext cx="7620000" cy="7080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Arbeidster in munitiefabriek</a:t>
            </a:r>
          </a:p>
        </p:txBody>
      </p:sp>
      <p:pic>
        <p:nvPicPr>
          <p:cNvPr id="37891" name="Picture 8" descr="poster-women-On Her Their Lives Depend"/>
          <p:cNvPicPr>
            <a:picLocks noGrp="1" noChangeAspect="1" noChangeArrowheads="1"/>
          </p:cNvPicPr>
          <p:nvPr>
            <p:ph/>
          </p:nvPr>
        </p:nvPicPr>
        <p:blipFill>
          <a:blip r:embed="rId2" cstate="print"/>
          <a:srcRect/>
          <a:stretch>
            <a:fillRect/>
          </a:stretch>
        </p:blipFill>
        <p:spPr>
          <a:xfrm>
            <a:off x="3448050" y="990600"/>
            <a:ext cx="3638550" cy="54864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371600" y="152400"/>
            <a:ext cx="7620000" cy="7080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Franse fabrieksarbeidsters</a:t>
            </a:r>
            <a:endParaRPr lang="en-US" sz="4400" b="1">
              <a:solidFill>
                <a:srgbClr val="996600"/>
              </a:solidFill>
              <a:latin typeface="Comic Sans MS" pitchFamily="66" charset="0"/>
            </a:endParaRPr>
          </a:p>
        </p:txBody>
      </p:sp>
      <p:pic>
        <p:nvPicPr>
          <p:cNvPr id="38915" name="Picture 8" descr="women at a French munitions factory"/>
          <p:cNvPicPr>
            <a:picLocks noGrp="1" noChangeAspect="1" noChangeArrowheads="1"/>
          </p:cNvPicPr>
          <p:nvPr>
            <p:ph/>
          </p:nvPr>
        </p:nvPicPr>
        <p:blipFill>
          <a:blip r:embed="rId2" cstate="print">
            <a:lum bright="-6000" contrast="12000"/>
          </a:blip>
          <a:srcRect/>
          <a:stretch>
            <a:fillRect/>
          </a:stretch>
        </p:blipFill>
        <p:spPr>
          <a:xfrm>
            <a:off x="1676400" y="1600200"/>
            <a:ext cx="7010400" cy="4919663"/>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219200" y="120650"/>
            <a:ext cx="7924800" cy="64135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a:solidFill>
                  <a:srgbClr val="996600"/>
                </a:solidFill>
                <a:latin typeface="Comic Sans MS" pitchFamily="66" charset="0"/>
              </a:rPr>
              <a:t>Duitse fabrieksarbeidsters</a:t>
            </a:r>
          </a:p>
        </p:txBody>
      </p:sp>
      <p:pic>
        <p:nvPicPr>
          <p:cNvPr id="39939" name="Picture 5" descr="German women factory workers"/>
          <p:cNvPicPr>
            <a:picLocks noGrp="1" noChangeAspect="1" noChangeArrowheads="1"/>
          </p:cNvPicPr>
          <p:nvPr>
            <p:ph/>
          </p:nvPr>
        </p:nvPicPr>
        <p:blipFill>
          <a:blip r:embed="rId2" cstate="print">
            <a:lum bright="-6000" contrast="6000"/>
          </a:blip>
          <a:srcRect/>
          <a:stretch>
            <a:fillRect/>
          </a:stretch>
        </p:blipFill>
        <p:spPr>
          <a:xfrm>
            <a:off x="2801938" y="990600"/>
            <a:ext cx="4589462" cy="55626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371600" y="152400"/>
            <a:ext cx="7620000" cy="74771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300" b="1">
                <a:solidFill>
                  <a:srgbClr val="996600"/>
                </a:solidFill>
                <a:latin typeface="Comic Sans MS" pitchFamily="66" charset="0"/>
              </a:rPr>
              <a:t>Vrouwen in de landbouw</a:t>
            </a:r>
          </a:p>
        </p:txBody>
      </p:sp>
      <p:pic>
        <p:nvPicPr>
          <p:cNvPr id="40963" name="Picture 5" descr="The Girl Serves the Nation's Need"/>
          <p:cNvPicPr>
            <a:picLocks noGrp="1" noChangeAspect="1" noChangeArrowheads="1"/>
          </p:cNvPicPr>
          <p:nvPr>
            <p:ph/>
          </p:nvPr>
        </p:nvPicPr>
        <p:blipFill>
          <a:blip r:embed="rId2" cstate="print">
            <a:lum bright="-6000" contrast="6000"/>
          </a:blip>
          <a:srcRect/>
          <a:stretch>
            <a:fillRect/>
          </a:stretch>
        </p:blipFill>
        <p:spPr>
          <a:xfrm>
            <a:off x="2163763" y="1219200"/>
            <a:ext cx="6035675" cy="5072063"/>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371600" y="152400"/>
            <a:ext cx="7620000" cy="141605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300" b="1">
                <a:solidFill>
                  <a:srgbClr val="996600"/>
                </a:solidFill>
                <a:latin typeface="Comic Sans MS" pitchFamily="66" charset="0"/>
              </a:rPr>
              <a:t>Vrouwelijke Ambulance chauffeuse</a:t>
            </a:r>
          </a:p>
        </p:txBody>
      </p:sp>
      <p:pic>
        <p:nvPicPr>
          <p:cNvPr id="41987" name="Picture 7" descr="poster-women-VAD Motor Driver"/>
          <p:cNvPicPr>
            <a:picLocks noGrp="1" noChangeAspect="1" noChangeArrowheads="1"/>
          </p:cNvPicPr>
          <p:nvPr>
            <p:ph/>
          </p:nvPr>
        </p:nvPicPr>
        <p:blipFill>
          <a:blip r:embed="rId2" cstate="print">
            <a:lum contrast="-6000"/>
          </a:blip>
          <a:srcRect/>
          <a:stretch>
            <a:fillRect/>
          </a:stretch>
        </p:blipFill>
        <p:spPr>
          <a:xfrm>
            <a:off x="3048000" y="1447800"/>
            <a:ext cx="4076700" cy="51816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371600" y="152400"/>
            <a:ext cx="7620000" cy="74771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300" b="1">
                <a:solidFill>
                  <a:srgbClr val="996600"/>
                </a:solidFill>
                <a:latin typeface="Comic Sans MS" pitchFamily="66" charset="0"/>
              </a:rPr>
              <a:t>Verpleegsters Rode Kruis</a:t>
            </a:r>
          </a:p>
        </p:txBody>
      </p:sp>
      <p:pic>
        <p:nvPicPr>
          <p:cNvPr id="43011" name="Picture 5" descr="WW1poster-The Spirit of America - Red Cross"/>
          <p:cNvPicPr>
            <a:picLocks noGrp="1" noChangeAspect="1" noChangeArrowheads="1"/>
          </p:cNvPicPr>
          <p:nvPr>
            <p:ph/>
          </p:nvPr>
        </p:nvPicPr>
        <p:blipFill>
          <a:blip r:embed="rId2" cstate="print">
            <a:lum bright="6000" contrast="6000"/>
          </a:blip>
          <a:srcRect/>
          <a:stretch>
            <a:fillRect/>
          </a:stretch>
        </p:blipFill>
        <p:spPr>
          <a:xfrm>
            <a:off x="3276600" y="990600"/>
            <a:ext cx="3733800" cy="55626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12775" y="228600"/>
            <a:ext cx="8153400" cy="990600"/>
          </a:xfrm>
        </p:spPr>
        <p:txBody>
          <a:bodyPr/>
          <a:lstStyle/>
          <a:p>
            <a:r>
              <a:rPr lang="nl-NL" sz="4000" smtClean="0"/>
              <a:t>   De Eerste Wereldoorlog: Oorzaken</a:t>
            </a:r>
          </a:p>
        </p:txBody>
      </p:sp>
      <p:sp>
        <p:nvSpPr>
          <p:cNvPr id="7171" name="Rectangle 3"/>
          <p:cNvSpPr>
            <a:spLocks noGrp="1" noChangeArrowheads="1"/>
          </p:cNvSpPr>
          <p:nvPr>
            <p:ph sz="quarter" idx="1"/>
          </p:nvPr>
        </p:nvSpPr>
        <p:spPr>
          <a:xfrm>
            <a:off x="1219200" y="1600200"/>
            <a:ext cx="7924800" cy="4495800"/>
          </a:xfrm>
        </p:spPr>
        <p:txBody>
          <a:bodyPr/>
          <a:lstStyle/>
          <a:p>
            <a:r>
              <a:rPr lang="nl-NL" sz="4000" smtClean="0"/>
              <a:t>De Eerste Wereldoorlog (WOI) had veel oorzaken : het is moeilijk aan te geven welke het belangrijkste is.</a:t>
            </a:r>
          </a:p>
          <a:p>
            <a:endParaRPr lang="nl-NL" smtClean="0"/>
          </a:p>
          <a:p>
            <a:endParaRPr lang="nl-NL" smtClean="0"/>
          </a:p>
          <a:p>
            <a:pPr>
              <a:buFontTx/>
              <a:buNone/>
            </a:pPr>
            <a:endParaRPr lang="nl-NL" smtClean="0"/>
          </a:p>
        </p:txBody>
      </p:sp>
      <p:pic>
        <p:nvPicPr>
          <p:cNvPr id="4" name="Picture 8"/>
          <p:cNvPicPr>
            <a:picLocks noChangeAspect="1" noChangeArrowheads="1"/>
          </p:cNvPicPr>
          <p:nvPr/>
        </p:nvPicPr>
        <p:blipFill>
          <a:blip r:embed="rId2" cstate="print"/>
          <a:srcRect l="1030"/>
          <a:stretch>
            <a:fillRect/>
          </a:stretch>
        </p:blipFill>
        <p:spPr bwMode="auto">
          <a:xfrm>
            <a:off x="3200400" y="5486400"/>
            <a:ext cx="4267200" cy="1181100"/>
          </a:xfrm>
          <a:prstGeom prst="rect">
            <a:avLst/>
          </a:prstGeom>
          <a:noFill/>
          <a:ln w="9525">
            <a:solidFill>
              <a:srgbClr val="6644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Vrouwelijke hulptroepen</a:t>
            </a:r>
          </a:p>
        </p:txBody>
      </p:sp>
      <p:pic>
        <p:nvPicPr>
          <p:cNvPr id="44035" name="Picture 5" descr="Queen_Mary's_Army_Auxiliary_Corp_jk"/>
          <p:cNvPicPr>
            <a:picLocks noGrp="1" noChangeAspect="1" noChangeArrowheads="1"/>
          </p:cNvPicPr>
          <p:nvPr>
            <p:ph/>
          </p:nvPr>
        </p:nvPicPr>
        <p:blipFill>
          <a:blip r:embed="rId2" cstate="print">
            <a:lum bright="6000" contrast="18000"/>
          </a:blip>
          <a:srcRect/>
          <a:stretch>
            <a:fillRect/>
          </a:stretch>
        </p:blipFill>
        <p:spPr>
          <a:xfrm>
            <a:off x="3352800" y="1066800"/>
            <a:ext cx="3622675" cy="54102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371600" y="152400"/>
            <a:ext cx="7620000" cy="7080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Rusland: vrouwelijke soldaten</a:t>
            </a:r>
          </a:p>
        </p:txBody>
      </p:sp>
      <p:pic>
        <p:nvPicPr>
          <p:cNvPr id="45059" name="Picture 3" descr="Russian women soldiers"/>
          <p:cNvPicPr>
            <a:picLocks noGrp="1" noChangeAspect="1" noChangeArrowheads="1"/>
          </p:cNvPicPr>
          <p:nvPr>
            <p:ph/>
          </p:nvPr>
        </p:nvPicPr>
        <p:blipFill>
          <a:blip r:embed="rId2" cstate="print">
            <a:lum bright="-6000" contrast="6000"/>
          </a:blip>
          <a:srcRect/>
          <a:stretch>
            <a:fillRect/>
          </a:stretch>
        </p:blipFill>
        <p:spPr>
          <a:xfrm>
            <a:off x="1752600" y="1143000"/>
            <a:ext cx="6934200" cy="5281613"/>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5715000" y="685800"/>
            <a:ext cx="3048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Spionnen</a:t>
            </a:r>
          </a:p>
        </p:txBody>
      </p:sp>
      <p:pic>
        <p:nvPicPr>
          <p:cNvPr id="46083" name="Picture 5" descr="photo-Mata Hari"/>
          <p:cNvPicPr>
            <a:picLocks noGrp="1" noChangeAspect="1" noChangeArrowheads="1"/>
          </p:cNvPicPr>
          <p:nvPr>
            <p:ph/>
          </p:nvPr>
        </p:nvPicPr>
        <p:blipFill>
          <a:blip r:embed="rId2" cstate="print"/>
          <a:srcRect/>
          <a:stretch>
            <a:fillRect/>
          </a:stretch>
        </p:blipFill>
        <p:spPr>
          <a:xfrm>
            <a:off x="1524000" y="304800"/>
            <a:ext cx="4106863" cy="6248400"/>
          </a:xfrm>
          <a:noFill/>
          <a:ln cap="flat">
            <a:solidFill>
              <a:srgbClr val="664400"/>
            </a:solidFill>
            <a:headEnd w="med" len="med"/>
            <a:tailEnd w="med" len="med"/>
          </a:ln>
        </p:spPr>
      </p:pic>
      <p:sp>
        <p:nvSpPr>
          <p:cNvPr id="234503" name="Text Box 7"/>
          <p:cNvSpPr txBox="1">
            <a:spLocks noChangeArrowheads="1"/>
          </p:cNvSpPr>
          <p:nvPr/>
        </p:nvSpPr>
        <p:spPr bwMode="auto">
          <a:xfrm>
            <a:off x="5943600" y="2286000"/>
            <a:ext cx="3048000" cy="2678113"/>
          </a:xfrm>
          <a:prstGeom prst="rect">
            <a:avLst/>
          </a:prstGeom>
          <a:noFill/>
          <a:ln w="12700" cap="sq">
            <a:noFill/>
            <a:miter lim="800000"/>
            <a:headEnd type="none" w="sm" len="sm"/>
            <a:tailEnd type="none" w="sm" len="sm"/>
          </a:ln>
          <a:effectLst>
            <a:outerShdw dist="28398" dir="1593903" algn="ctr" rotWithShape="0">
              <a:srgbClr val="DACE84"/>
            </a:outerShdw>
          </a:effectLst>
        </p:spPr>
        <p:txBody>
          <a:bodyPr>
            <a:spAutoFit/>
          </a:bodyPr>
          <a:lstStyle/>
          <a:p>
            <a:pPr>
              <a:spcBef>
                <a:spcPct val="50000"/>
              </a:spcBef>
              <a:buClr>
                <a:srgbClr val="996600"/>
              </a:buClr>
              <a:buFont typeface="PressWriter Symbols" pitchFamily="2" charset="2"/>
              <a:buChar char="e"/>
            </a:pPr>
            <a:r>
              <a:rPr lang="en-US" b="1">
                <a:solidFill>
                  <a:srgbClr val="1B1B53"/>
                </a:solidFill>
                <a:latin typeface="Comic Sans MS" pitchFamily="66" charset="0"/>
              </a:rPr>
              <a:t> “Mata Hari”</a:t>
            </a:r>
          </a:p>
          <a:p>
            <a:pPr>
              <a:spcBef>
                <a:spcPct val="50000"/>
              </a:spcBef>
              <a:buClr>
                <a:srgbClr val="996600"/>
              </a:buClr>
              <a:buFont typeface="PressWriter Symbols" pitchFamily="2" charset="2"/>
              <a:buChar char="e"/>
            </a:pPr>
            <a:r>
              <a:rPr lang="en-US" b="1">
                <a:solidFill>
                  <a:srgbClr val="1B1B53"/>
                </a:solidFill>
                <a:latin typeface="Comic Sans MS" pitchFamily="66" charset="0"/>
              </a:rPr>
              <a:t> Echte naam:</a:t>
            </a:r>
            <a:br>
              <a:rPr lang="en-US" b="1">
                <a:solidFill>
                  <a:srgbClr val="1B1B53"/>
                </a:solidFill>
                <a:latin typeface="Comic Sans MS" pitchFamily="66" charset="0"/>
              </a:rPr>
            </a:br>
            <a:r>
              <a:rPr lang="en-US" b="1">
                <a:solidFill>
                  <a:srgbClr val="1B1B53"/>
                </a:solidFill>
                <a:latin typeface="Comic Sans MS" pitchFamily="66" charset="0"/>
              </a:rPr>
              <a:t>    Margaretha</a:t>
            </a:r>
            <a:br>
              <a:rPr lang="en-US" b="1">
                <a:solidFill>
                  <a:srgbClr val="1B1B53"/>
                </a:solidFill>
                <a:latin typeface="Comic Sans MS" pitchFamily="66" charset="0"/>
              </a:rPr>
            </a:br>
            <a:r>
              <a:rPr lang="en-US" b="1">
                <a:solidFill>
                  <a:srgbClr val="1B1B53"/>
                </a:solidFill>
                <a:latin typeface="Comic Sans MS" pitchFamily="66" charset="0"/>
              </a:rPr>
              <a:t>    Geertruide</a:t>
            </a:r>
            <a:br>
              <a:rPr lang="en-US" b="1">
                <a:solidFill>
                  <a:srgbClr val="1B1B53"/>
                </a:solidFill>
                <a:latin typeface="Comic Sans MS" pitchFamily="66" charset="0"/>
              </a:rPr>
            </a:br>
            <a:r>
              <a:rPr lang="en-US" b="1">
                <a:solidFill>
                  <a:srgbClr val="1B1B53"/>
                </a:solidFill>
                <a:latin typeface="Comic Sans MS" pitchFamily="66" charset="0"/>
              </a:rPr>
              <a:t>    Zelle</a:t>
            </a:r>
          </a:p>
          <a:p>
            <a:pPr>
              <a:spcBef>
                <a:spcPct val="50000"/>
              </a:spcBef>
              <a:buClr>
                <a:srgbClr val="996600"/>
              </a:buClr>
              <a:buFont typeface="PressWriter Symbols" pitchFamily="2" charset="2"/>
              <a:buChar char="e"/>
            </a:pPr>
            <a:r>
              <a:rPr lang="en-US" b="1">
                <a:solidFill>
                  <a:srgbClr val="1B1B53"/>
                </a:solidFill>
                <a:latin typeface="Comic Sans MS" pitchFamily="66" charset="0"/>
              </a:rPr>
              <a:t> Duitse spion?!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4503"/>
                                        </p:tgtEl>
                                        <p:attrNameLst>
                                          <p:attrName>style.visibility</p:attrName>
                                        </p:attrNameLst>
                                      </p:cBhvr>
                                      <p:to>
                                        <p:strVal val="visible"/>
                                      </p:to>
                                    </p:set>
                                    <p:animEffect transition="in" filter="wipe(up)">
                                      <p:cBhvr>
                                        <p:cTn id="7" dur="5000"/>
                                        <p:tgtEl>
                                          <p:spTgt spid="234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3581400" y="914400"/>
            <a:ext cx="5334000" cy="5029200"/>
          </a:xfrm>
          <a:effectLst>
            <a:outerShdw dist="35921" dir="2700000" algn="ctr" rotWithShape="0">
              <a:srgbClr val="333399">
                <a:alpha val="50000"/>
              </a:srgbClr>
            </a:outerShdw>
          </a:effectLst>
        </p:spPr>
        <p:txBody>
          <a:bodyPr anchor="t"/>
          <a:lstStyle/>
          <a:p>
            <a:pPr eaLnBrk="1" hangingPunct="1">
              <a:defRPr/>
            </a:pPr>
            <a:r>
              <a:rPr lang="en-US" sz="8400" smtClean="0">
                <a:solidFill>
                  <a:srgbClr val="664400"/>
                </a:solidFill>
                <a:latin typeface="Lombardic Narrow" pitchFamily="2" charset="0"/>
              </a:rPr>
              <a:t>Posters:</a:t>
            </a:r>
            <a:r>
              <a:rPr lang="en-US" sz="7600" smtClean="0">
                <a:solidFill>
                  <a:srgbClr val="333399"/>
                </a:solidFill>
                <a:latin typeface="Lombardic Narrow" pitchFamily="2" charset="0"/>
              </a:rPr>
              <a:t/>
            </a:r>
            <a:br>
              <a:rPr lang="en-US" sz="7600" smtClean="0">
                <a:solidFill>
                  <a:srgbClr val="333399"/>
                </a:solidFill>
                <a:latin typeface="Lombardic Narrow" pitchFamily="2" charset="0"/>
              </a:rPr>
            </a:br>
            <a:r>
              <a:rPr lang="en-US" sz="7600" smtClean="0">
                <a:solidFill>
                  <a:srgbClr val="333399"/>
                </a:solidFill>
                <a:latin typeface="Lombardic Narrow" pitchFamily="2" charset="0"/>
              </a:rPr>
              <a:t/>
            </a:r>
            <a:br>
              <a:rPr lang="en-US" sz="7600" smtClean="0">
                <a:solidFill>
                  <a:srgbClr val="333399"/>
                </a:solidFill>
                <a:latin typeface="Lombardic Narrow" pitchFamily="2" charset="0"/>
              </a:rPr>
            </a:br>
            <a:r>
              <a:rPr lang="en-US" sz="7600" smtClean="0">
                <a:solidFill>
                  <a:srgbClr val="333399"/>
                </a:solidFill>
                <a:latin typeface="Lombardic Narrow" pitchFamily="2" charset="0"/>
              </a:rPr>
              <a:t>Oorlogs Propaganda</a:t>
            </a:r>
            <a:endParaRPr lang="en-US" sz="7000" smtClean="0">
              <a:latin typeface="Lombardic Narrow" pitchFamily="2"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371600" y="1524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Australische Poster</a:t>
            </a:r>
          </a:p>
        </p:txBody>
      </p:sp>
      <p:pic>
        <p:nvPicPr>
          <p:cNvPr id="48131" name="Picture 5" descr="poster-Australia-1"/>
          <p:cNvPicPr>
            <a:picLocks noGrp="1" noChangeAspect="1" noChangeArrowheads="1"/>
          </p:cNvPicPr>
          <p:nvPr>
            <p:ph/>
          </p:nvPr>
        </p:nvPicPr>
        <p:blipFill>
          <a:blip r:embed="rId2" cstate="print">
            <a:lum bright="-6000" contrast="6000"/>
          </a:blip>
          <a:srcRect/>
          <a:stretch>
            <a:fillRect/>
          </a:stretch>
        </p:blipFill>
        <p:spPr>
          <a:xfrm>
            <a:off x="3200400" y="1143000"/>
            <a:ext cx="3962400" cy="50800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371600" y="1524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Amerikaanse Poster</a:t>
            </a:r>
          </a:p>
        </p:txBody>
      </p:sp>
      <p:pic>
        <p:nvPicPr>
          <p:cNvPr id="49155" name="Picture 8" descr="wwp_3"/>
          <p:cNvPicPr>
            <a:picLocks noGrp="1" noChangeAspect="1" noChangeArrowheads="1"/>
          </p:cNvPicPr>
          <p:nvPr>
            <p:ph/>
          </p:nvPr>
        </p:nvPicPr>
        <p:blipFill>
          <a:blip r:embed="rId2" cstate="print">
            <a:lum bright="6000" contrast="6000"/>
          </a:blip>
          <a:srcRect/>
          <a:stretch>
            <a:fillRect/>
          </a:stretch>
        </p:blipFill>
        <p:spPr>
          <a:xfrm>
            <a:off x="3352800" y="914400"/>
            <a:ext cx="3598863" cy="55626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371600" y="1524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Geld voor de oorlog</a:t>
            </a:r>
          </a:p>
        </p:txBody>
      </p:sp>
      <p:pic>
        <p:nvPicPr>
          <p:cNvPr id="50179" name="Picture 5" descr="poster-US-Beat Back the Hun with Liberty Bonds"/>
          <p:cNvPicPr>
            <a:picLocks noGrp="1" noChangeAspect="1" noChangeArrowheads="1"/>
          </p:cNvPicPr>
          <p:nvPr>
            <p:ph/>
          </p:nvPr>
        </p:nvPicPr>
        <p:blipFill>
          <a:blip r:embed="rId2" cstate="print">
            <a:lum bright="12000" contrast="6000"/>
          </a:blip>
          <a:srcRect/>
          <a:stretch>
            <a:fillRect/>
          </a:stretch>
        </p:blipFill>
        <p:spPr>
          <a:xfrm>
            <a:off x="3352800" y="1066800"/>
            <a:ext cx="3657600" cy="55626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371600" y="1524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Duitse Poster</a:t>
            </a:r>
            <a:endParaRPr lang="en-US" sz="7200" b="1">
              <a:solidFill>
                <a:srgbClr val="333399"/>
              </a:solidFill>
              <a:latin typeface="Comic Sans MS" pitchFamily="66" charset="0"/>
            </a:endParaRPr>
          </a:p>
        </p:txBody>
      </p:sp>
      <p:pic>
        <p:nvPicPr>
          <p:cNvPr id="51203" name="Picture 5" descr="poster-Germany-6"/>
          <p:cNvPicPr>
            <a:picLocks noGrp="1" noChangeAspect="1" noChangeArrowheads="1"/>
          </p:cNvPicPr>
          <p:nvPr>
            <p:ph/>
          </p:nvPr>
        </p:nvPicPr>
        <p:blipFill>
          <a:blip r:embed="rId2" cstate="print">
            <a:lum bright="-6000" contrast="12000"/>
          </a:blip>
          <a:srcRect/>
          <a:stretch>
            <a:fillRect/>
          </a:stretch>
        </p:blipFill>
        <p:spPr>
          <a:xfrm>
            <a:off x="3505200" y="990600"/>
            <a:ext cx="3327400" cy="5080000"/>
          </a:xfrm>
          <a:noFill/>
          <a:ln cap="flat">
            <a:solidFill>
              <a:srgbClr val="664400"/>
            </a:solidFill>
            <a:headEnd w="med" len="med"/>
            <a:tailEnd w="med" len="med"/>
          </a:ln>
        </p:spPr>
      </p:pic>
      <p:sp>
        <p:nvSpPr>
          <p:cNvPr id="162823" name="Rectangle 7"/>
          <p:cNvSpPr>
            <a:spLocks noChangeArrowheads="1"/>
          </p:cNvSpPr>
          <p:nvPr/>
        </p:nvSpPr>
        <p:spPr bwMode="auto">
          <a:xfrm>
            <a:off x="3668713" y="6172200"/>
            <a:ext cx="2938462" cy="461963"/>
          </a:xfrm>
          <a:prstGeom prst="rect">
            <a:avLst/>
          </a:prstGeom>
          <a:noFill/>
          <a:ln w="12700" cap="sq">
            <a:noFill/>
            <a:miter lim="800000"/>
            <a:headEnd type="none" w="sm" len="sm"/>
            <a:tailEnd type="none" w="sm" len="sm"/>
          </a:ln>
          <a:effectLst/>
        </p:spPr>
        <p:txBody>
          <a:bodyPr wrap="none">
            <a:spAutoFit/>
          </a:bodyPr>
          <a:lstStyle/>
          <a:p>
            <a:pPr>
              <a:spcBef>
                <a:spcPct val="50000"/>
              </a:spcBef>
              <a:defRPr/>
            </a:pPr>
            <a:r>
              <a:rPr lang="en-US" b="1" i="1">
                <a:solidFill>
                  <a:srgbClr val="333399"/>
                </a:solidFill>
                <a:effectLst>
                  <a:outerShdw blurRad="38100" dist="38100" dir="2700000" algn="tl">
                    <a:srgbClr val="000000"/>
                  </a:outerShdw>
                </a:effectLst>
              </a:rPr>
              <a:t>Denk aan uw kinderen!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a:xfrm>
            <a:off x="3124200" y="533400"/>
            <a:ext cx="5867400" cy="5638800"/>
          </a:xfrm>
          <a:effectLst>
            <a:outerShdw dist="35921" dir="2700000" algn="ctr" rotWithShape="0">
              <a:srgbClr val="996600">
                <a:alpha val="50000"/>
              </a:srgbClr>
            </a:outerShdw>
          </a:effectLst>
        </p:spPr>
        <p:txBody>
          <a:bodyPr anchor="t"/>
          <a:lstStyle/>
          <a:p>
            <a:pPr eaLnBrk="1" hangingPunct="1">
              <a:defRPr/>
            </a:pPr>
            <a:r>
              <a:rPr lang="en-US" sz="7600" smtClean="0">
                <a:solidFill>
                  <a:srgbClr val="333399"/>
                </a:solidFill>
                <a:latin typeface="Lombardic Narrow" pitchFamily="2" charset="0"/>
              </a:rPr>
              <a:t>Het Westelijke Front:</a:t>
            </a:r>
            <a:r>
              <a:rPr lang="en-US" sz="7000" smtClean="0">
                <a:latin typeface="Lombardic Narrow" pitchFamily="2" charset="0"/>
              </a:rPr>
              <a:t/>
            </a:r>
            <a:br>
              <a:rPr lang="en-US" sz="7000" smtClean="0">
                <a:latin typeface="Lombardic Narrow" pitchFamily="2" charset="0"/>
              </a:rPr>
            </a:br>
            <a:r>
              <a:rPr lang="en-US" sz="7000" smtClean="0">
                <a:latin typeface="Lombardic Narrow" pitchFamily="2" charset="0"/>
              </a:rPr>
              <a:t>Vernietigings</a:t>
            </a:r>
            <a:br>
              <a:rPr lang="en-US" sz="7000" smtClean="0">
                <a:latin typeface="Lombardic Narrow" pitchFamily="2" charset="0"/>
              </a:rPr>
            </a:br>
            <a:r>
              <a:rPr lang="en-US" sz="7000" smtClean="0">
                <a:latin typeface="Lombardic Narrow" pitchFamily="2" charset="0"/>
              </a:rPr>
              <a:t>oorlog</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447800" y="152400"/>
            <a:ext cx="7543800" cy="708025"/>
          </a:xfrm>
          <a:prstGeom prst="rect">
            <a:avLst/>
          </a:prstGeom>
          <a:noFill/>
          <a:ln w="9525">
            <a:noFill/>
            <a:miter lim="800000"/>
            <a:headEnd/>
            <a:tailEnd/>
          </a:ln>
          <a:effectLst>
            <a:outerShdw dist="35921" dir="2700000" algn="ctr" rotWithShape="0">
              <a:srgbClr val="000066"/>
            </a:outerShdw>
          </a:effectLst>
        </p:spPr>
        <p:txBody>
          <a:bodyPr>
            <a:spAutoFit/>
          </a:bodyPr>
          <a:lstStyle/>
          <a:p>
            <a:pPr>
              <a:spcBef>
                <a:spcPct val="50000"/>
              </a:spcBef>
            </a:pPr>
            <a:r>
              <a:rPr lang="en-US" sz="4000" b="1">
                <a:solidFill>
                  <a:srgbClr val="996600"/>
                </a:solidFill>
                <a:latin typeface="Comic Sans MS" pitchFamily="66" charset="0"/>
              </a:rPr>
              <a:t>Westelijk en Oostelijk front</a:t>
            </a:r>
            <a:endParaRPr lang="en-US" sz="4000" b="1">
              <a:solidFill>
                <a:srgbClr val="996600"/>
              </a:solidFill>
              <a:latin typeface="Flame"/>
            </a:endParaRPr>
          </a:p>
        </p:txBody>
      </p:sp>
      <p:pic>
        <p:nvPicPr>
          <p:cNvPr id="53251" name="Picture 5"/>
          <p:cNvPicPr>
            <a:picLocks noGrp="1" noChangeAspect="1" noChangeArrowheads="1"/>
          </p:cNvPicPr>
          <p:nvPr>
            <p:ph/>
          </p:nvPr>
        </p:nvPicPr>
        <p:blipFill>
          <a:blip r:embed="rId2" cstate="print">
            <a:lum contrast="6000"/>
          </a:blip>
          <a:srcRect/>
          <a:stretch>
            <a:fillRect/>
          </a:stretch>
        </p:blipFill>
        <p:spPr>
          <a:xfrm>
            <a:off x="1447800" y="1143000"/>
            <a:ext cx="7543800" cy="5491163"/>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19200" y="0"/>
            <a:ext cx="7543800" cy="1143000"/>
          </a:xfrm>
        </p:spPr>
        <p:txBody>
          <a:bodyPr/>
          <a:lstStyle/>
          <a:p>
            <a:r>
              <a:rPr lang="nl-NL" sz="4000" smtClean="0">
                <a:latin typeface="Comic Sans MS" pitchFamily="66" charset="0"/>
              </a:rPr>
              <a:t>1. Bondgenootschappen 1914</a:t>
            </a:r>
          </a:p>
        </p:txBody>
      </p:sp>
      <p:sp>
        <p:nvSpPr>
          <p:cNvPr id="5" name="Tijdelijke aanduiding voor inhoud 4"/>
          <p:cNvSpPr>
            <a:spLocks noGrp="1"/>
          </p:cNvSpPr>
          <p:nvPr>
            <p:ph sz="quarter" idx="1"/>
          </p:nvPr>
        </p:nvSpPr>
        <p:spPr>
          <a:xfrm>
            <a:off x="1295400" y="990600"/>
            <a:ext cx="4419600" cy="4572000"/>
          </a:xfrm>
        </p:spPr>
        <p:txBody>
          <a:bodyPr>
            <a:normAutofit/>
          </a:bodyPr>
          <a:lstStyle/>
          <a:p>
            <a:pPr marL="320040" indent="-320040" fontAlgn="auto">
              <a:spcAft>
                <a:spcPts val="0"/>
              </a:spcAft>
              <a:buFont typeface="Wingdings" pitchFamily="2" charset="2"/>
              <a:buNone/>
              <a:defRPr/>
            </a:pPr>
            <a:r>
              <a:rPr lang="nl-NL" u="sng" smtClean="0">
                <a:latin typeface="Comic Sans MS" pitchFamily="66" charset="0"/>
              </a:rPr>
              <a:t>Triple Entente of Geallieerden:</a:t>
            </a:r>
          </a:p>
          <a:p>
            <a:pPr marL="514350" indent="-514350" fontAlgn="auto">
              <a:spcAft>
                <a:spcPts val="0"/>
              </a:spcAft>
              <a:buFont typeface="+mj-lt"/>
              <a:buAutoNum type="arabicPeriod"/>
              <a:defRPr/>
            </a:pPr>
            <a:r>
              <a:rPr lang="nl-NL" sz="2400" smtClean="0">
                <a:solidFill>
                  <a:srgbClr val="7030A0"/>
                </a:solidFill>
                <a:latin typeface="Comic Sans MS" pitchFamily="66" charset="0"/>
              </a:rPr>
              <a:t>Engeland</a:t>
            </a:r>
          </a:p>
          <a:p>
            <a:pPr marL="514350" indent="-514350" fontAlgn="auto">
              <a:spcAft>
                <a:spcPts val="0"/>
              </a:spcAft>
              <a:buFont typeface="+mj-lt"/>
              <a:buAutoNum type="arabicPeriod"/>
              <a:defRPr/>
            </a:pPr>
            <a:r>
              <a:rPr lang="nl-NL" sz="2400" smtClean="0">
                <a:solidFill>
                  <a:srgbClr val="7030A0"/>
                </a:solidFill>
                <a:latin typeface="Comic Sans MS" pitchFamily="66" charset="0"/>
              </a:rPr>
              <a:t>Frankrijk</a:t>
            </a:r>
          </a:p>
          <a:p>
            <a:pPr marL="514350" indent="-514350" fontAlgn="auto">
              <a:spcAft>
                <a:spcPts val="0"/>
              </a:spcAft>
              <a:buFont typeface="+mj-lt"/>
              <a:buAutoNum type="arabicPeriod"/>
              <a:defRPr/>
            </a:pPr>
            <a:r>
              <a:rPr lang="nl-NL" sz="2400" smtClean="0">
                <a:solidFill>
                  <a:srgbClr val="7030A0"/>
                </a:solidFill>
                <a:latin typeface="Comic Sans MS" pitchFamily="66" charset="0"/>
              </a:rPr>
              <a:t>Rusland</a:t>
            </a:r>
            <a:endParaRPr lang="nl-NL" sz="2400">
              <a:solidFill>
                <a:srgbClr val="7030A0"/>
              </a:solidFill>
              <a:latin typeface="Comic Sans MS" pitchFamily="66" charset="0"/>
            </a:endParaRPr>
          </a:p>
        </p:txBody>
      </p:sp>
      <p:sp>
        <p:nvSpPr>
          <p:cNvPr id="6" name="Tijdelijke aanduiding voor inhoud 5"/>
          <p:cNvSpPr>
            <a:spLocks noGrp="1"/>
          </p:cNvSpPr>
          <p:nvPr>
            <p:ph sz="quarter" idx="2"/>
          </p:nvPr>
        </p:nvSpPr>
        <p:spPr>
          <a:xfrm>
            <a:off x="5181600" y="1066800"/>
            <a:ext cx="3810000" cy="4572000"/>
          </a:xfrm>
        </p:spPr>
        <p:txBody>
          <a:bodyPr>
            <a:normAutofit/>
          </a:bodyPr>
          <a:lstStyle/>
          <a:p>
            <a:pPr marL="320040" indent="-320040" fontAlgn="auto">
              <a:spcAft>
                <a:spcPts val="0"/>
              </a:spcAft>
              <a:buFont typeface="Wingdings" pitchFamily="2" charset="2"/>
              <a:buNone/>
              <a:defRPr/>
            </a:pPr>
            <a:r>
              <a:rPr lang="nl-NL" u="sng" dirty="0" err="1" smtClean="0">
                <a:latin typeface="Comic Sans MS" pitchFamily="66" charset="0"/>
              </a:rPr>
              <a:t>Driebond</a:t>
            </a:r>
            <a:r>
              <a:rPr lang="nl-NL" u="sng" dirty="0" smtClean="0">
                <a:latin typeface="Comic Sans MS" pitchFamily="66" charset="0"/>
              </a:rPr>
              <a:t> of Centralen</a:t>
            </a:r>
          </a:p>
          <a:p>
            <a:pPr marL="514350" indent="-514350" fontAlgn="auto">
              <a:spcAft>
                <a:spcPts val="0"/>
              </a:spcAft>
              <a:buFont typeface="+mj-lt"/>
              <a:buAutoNum type="arabicPeriod"/>
              <a:defRPr/>
            </a:pPr>
            <a:r>
              <a:rPr lang="nl-NL" sz="2400" dirty="0" smtClean="0">
                <a:solidFill>
                  <a:srgbClr val="7030A0"/>
                </a:solidFill>
                <a:latin typeface="Comic Sans MS" pitchFamily="66" charset="0"/>
              </a:rPr>
              <a:t>Duitsland</a:t>
            </a:r>
          </a:p>
          <a:p>
            <a:pPr marL="514350" indent="-514350" fontAlgn="auto">
              <a:spcAft>
                <a:spcPts val="0"/>
              </a:spcAft>
              <a:buFont typeface="+mj-lt"/>
              <a:buAutoNum type="arabicPeriod"/>
              <a:defRPr/>
            </a:pPr>
            <a:r>
              <a:rPr lang="nl-NL" sz="2400" dirty="0" smtClean="0">
                <a:solidFill>
                  <a:srgbClr val="7030A0"/>
                </a:solidFill>
                <a:latin typeface="Comic Sans MS" pitchFamily="66" charset="0"/>
              </a:rPr>
              <a:t>Oostenrijk-Hongarije</a:t>
            </a:r>
          </a:p>
          <a:p>
            <a:pPr marL="514350" indent="-514350" fontAlgn="auto">
              <a:spcAft>
                <a:spcPts val="0"/>
              </a:spcAft>
              <a:buFont typeface="+mj-lt"/>
              <a:buAutoNum type="arabicPeriod"/>
              <a:defRPr/>
            </a:pPr>
            <a:r>
              <a:rPr lang="nl-NL" sz="2400" dirty="0" err="1" smtClean="0">
                <a:solidFill>
                  <a:srgbClr val="7030A0"/>
                </a:solidFill>
                <a:latin typeface="Comic Sans MS" pitchFamily="66" charset="0"/>
              </a:rPr>
              <a:t>Italie</a:t>
            </a:r>
            <a:endParaRPr lang="nl-NL" sz="2400" dirty="0">
              <a:solidFill>
                <a:srgbClr val="7030A0"/>
              </a:solidFill>
              <a:latin typeface="Comic Sans MS" pitchFamily="66" charset="0"/>
            </a:endParaRPr>
          </a:p>
        </p:txBody>
      </p:sp>
      <p:pic>
        <p:nvPicPr>
          <p:cNvPr id="8197" name="Picture 5" descr="http://upload.wikimedia.org/wikipedia/en/2/2e/Triplealliance.png"/>
          <p:cNvPicPr>
            <a:picLocks noChangeAspect="1" noChangeArrowheads="1"/>
          </p:cNvPicPr>
          <p:nvPr/>
        </p:nvPicPr>
        <p:blipFill>
          <a:blip r:embed="rId2" cstate="print"/>
          <a:srcRect/>
          <a:stretch>
            <a:fillRect/>
          </a:stretch>
        </p:blipFill>
        <p:spPr bwMode="auto">
          <a:xfrm>
            <a:off x="2362200" y="3352800"/>
            <a:ext cx="4953000" cy="3371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additive="base">
                                        <p:cTn id="3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1447800" y="76200"/>
            <a:ext cx="75438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Het Westelijk Front</a:t>
            </a:r>
            <a:endParaRPr lang="en-US" sz="4400" b="1">
              <a:solidFill>
                <a:srgbClr val="996600"/>
              </a:solidFill>
              <a:latin typeface="Flame"/>
            </a:endParaRPr>
          </a:p>
        </p:txBody>
      </p:sp>
      <p:pic>
        <p:nvPicPr>
          <p:cNvPr id="54275" name="Picture 9" descr="map-WW1-Western Front"/>
          <p:cNvPicPr>
            <a:picLocks noGrp="1" noChangeAspect="1" noChangeArrowheads="1"/>
          </p:cNvPicPr>
          <p:nvPr>
            <p:ph/>
          </p:nvPr>
        </p:nvPicPr>
        <p:blipFill>
          <a:blip r:embed="rId2" cstate="print">
            <a:lum contrast="6000"/>
          </a:blip>
          <a:srcRect l="1624" t="1370" r="948" b="1370"/>
          <a:stretch>
            <a:fillRect/>
          </a:stretch>
        </p:blipFill>
        <p:spPr>
          <a:xfrm>
            <a:off x="2854325" y="914400"/>
            <a:ext cx="4765675" cy="56388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371600" y="2286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Loopgravenoorlog</a:t>
            </a:r>
          </a:p>
        </p:txBody>
      </p:sp>
      <p:pic>
        <p:nvPicPr>
          <p:cNvPr id="55299" name="Picture 8" descr="trench diagram"/>
          <p:cNvPicPr>
            <a:picLocks noGrp="1" noChangeAspect="1" noChangeArrowheads="1"/>
          </p:cNvPicPr>
          <p:nvPr>
            <p:ph/>
          </p:nvPr>
        </p:nvPicPr>
        <p:blipFill>
          <a:blip r:embed="rId2" cstate="print">
            <a:lum contrast="18000"/>
          </a:blip>
          <a:srcRect/>
          <a:stretch>
            <a:fillRect/>
          </a:stretch>
        </p:blipFill>
        <p:spPr>
          <a:xfrm>
            <a:off x="2286000" y="1143000"/>
            <a:ext cx="5105400" cy="514985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371600" y="1524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Loopgravenoorlog</a:t>
            </a:r>
          </a:p>
        </p:txBody>
      </p:sp>
      <p:pic>
        <p:nvPicPr>
          <p:cNvPr id="56323" name="Picture 8" descr="trenches-1"/>
          <p:cNvPicPr>
            <a:picLocks noGrp="1" noChangeAspect="1" noChangeArrowheads="1"/>
          </p:cNvPicPr>
          <p:nvPr>
            <p:ph sz="half" idx="1"/>
          </p:nvPr>
        </p:nvPicPr>
        <p:blipFill>
          <a:blip r:embed="rId2" cstate="print">
            <a:lum bright="-6000" contrast="6000"/>
          </a:blip>
          <a:srcRect/>
          <a:stretch>
            <a:fillRect/>
          </a:stretch>
        </p:blipFill>
        <p:spPr>
          <a:xfrm>
            <a:off x="1473200" y="1295400"/>
            <a:ext cx="2794000" cy="4191000"/>
          </a:xfrm>
          <a:noFill/>
          <a:ln cap="flat">
            <a:solidFill>
              <a:srgbClr val="664400"/>
            </a:solidFill>
            <a:headEnd w="med" len="med"/>
            <a:tailEnd w="med" len="med"/>
          </a:ln>
        </p:spPr>
      </p:pic>
      <p:pic>
        <p:nvPicPr>
          <p:cNvPr id="56324" name="Picture 10" descr="trenches-2"/>
          <p:cNvPicPr>
            <a:picLocks noGrp="1" noChangeAspect="1" noChangeArrowheads="1"/>
          </p:cNvPicPr>
          <p:nvPr>
            <p:ph sz="half" idx="2"/>
          </p:nvPr>
        </p:nvPicPr>
        <p:blipFill>
          <a:blip r:embed="rId3" cstate="print">
            <a:lum bright="-6000" contrast="6000"/>
          </a:blip>
          <a:srcRect/>
          <a:stretch>
            <a:fillRect/>
          </a:stretch>
        </p:blipFill>
        <p:spPr>
          <a:xfrm>
            <a:off x="4495800" y="3424238"/>
            <a:ext cx="4495800" cy="2671762"/>
          </a:xfrm>
          <a:noFill/>
          <a:ln cap="flat">
            <a:solidFill>
              <a:srgbClr val="664400"/>
            </a:solidFill>
            <a:headEnd w="med" len="med"/>
            <a:tailEnd w="med" len="med"/>
          </a:ln>
        </p:spPr>
      </p:pic>
      <p:sp>
        <p:nvSpPr>
          <p:cNvPr id="117773" name="Text Box 13"/>
          <p:cNvSpPr txBox="1">
            <a:spLocks noChangeArrowheads="1"/>
          </p:cNvSpPr>
          <p:nvPr/>
        </p:nvSpPr>
        <p:spPr bwMode="auto">
          <a:xfrm>
            <a:off x="5105400" y="1905000"/>
            <a:ext cx="3581400" cy="646113"/>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spcBef>
                <a:spcPct val="50000"/>
              </a:spcBef>
              <a:defRPr/>
            </a:pPr>
            <a:r>
              <a:rPr lang="en-US" sz="3600">
                <a:solidFill>
                  <a:srgbClr val="333399"/>
                </a:solidFill>
                <a:effectLst>
                  <a:outerShdw blurRad="38100" dist="38100" dir="2700000" algn="tl">
                    <a:srgbClr val="000000"/>
                  </a:outerShdw>
                </a:effectLst>
                <a:latin typeface="Comic Sans MS" pitchFamily="66" charset="0"/>
              </a:rPr>
              <a:t>“Niemandsland”</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371600" y="2286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Verdun – Februari, 1916</a:t>
            </a:r>
          </a:p>
        </p:txBody>
      </p:sp>
      <p:sp>
        <p:nvSpPr>
          <p:cNvPr id="57347" name="Text Box 11"/>
          <p:cNvSpPr txBox="1">
            <a:spLocks noChangeArrowheads="1"/>
          </p:cNvSpPr>
          <p:nvPr/>
        </p:nvSpPr>
        <p:spPr bwMode="auto">
          <a:xfrm>
            <a:off x="2438400" y="5562600"/>
            <a:ext cx="6019800" cy="1016000"/>
          </a:xfrm>
          <a:prstGeom prst="rect">
            <a:avLst/>
          </a:prstGeom>
          <a:noFill/>
          <a:ln w="12700" cap="sq">
            <a:noFill/>
            <a:miter lim="800000"/>
            <a:headEnd type="none" w="sm" len="sm"/>
            <a:tailEnd type="none" w="sm" len="sm"/>
          </a:ln>
          <a:effectLst>
            <a:outerShdw dist="28398" dir="1593903" algn="ctr" rotWithShape="0">
              <a:srgbClr val="DACE84"/>
            </a:outerShdw>
          </a:effectLst>
        </p:spPr>
        <p:txBody>
          <a:bodyPr>
            <a:spAutoFit/>
          </a:bodyPr>
          <a:lstStyle/>
          <a:p>
            <a:pPr>
              <a:spcBef>
                <a:spcPct val="50000"/>
              </a:spcBef>
              <a:buClr>
                <a:srgbClr val="996600"/>
              </a:buClr>
              <a:buFont typeface="PressWriter Symbols" pitchFamily="2" charset="2"/>
              <a:buChar char="e"/>
            </a:pPr>
            <a:r>
              <a:rPr lang="en-US" b="1">
                <a:solidFill>
                  <a:srgbClr val="1B1B53"/>
                </a:solidFill>
                <a:latin typeface="Comic Sans MS" pitchFamily="66" charset="0"/>
              </a:rPr>
              <a:t> Duits Offensief</a:t>
            </a:r>
          </a:p>
          <a:p>
            <a:pPr>
              <a:spcBef>
                <a:spcPct val="50000"/>
              </a:spcBef>
              <a:buClr>
                <a:srgbClr val="996600"/>
              </a:buClr>
              <a:buFont typeface="PressWriter Symbols" pitchFamily="2" charset="2"/>
              <a:buChar char="e"/>
            </a:pPr>
            <a:r>
              <a:rPr lang="en-US" b="1">
                <a:solidFill>
                  <a:srgbClr val="1B1B53"/>
                </a:solidFill>
                <a:latin typeface="Comic Sans MS" pitchFamily="66" charset="0"/>
              </a:rPr>
              <a:t>500.000 slachtoffers aan elke kant</a:t>
            </a:r>
          </a:p>
        </p:txBody>
      </p:sp>
      <p:pic>
        <p:nvPicPr>
          <p:cNvPr id="57348" name="Picture 12" descr="Guardians of Verdun"/>
          <p:cNvPicPr>
            <a:picLocks noGrp="1" noChangeAspect="1" noChangeArrowheads="1"/>
          </p:cNvPicPr>
          <p:nvPr>
            <p:ph/>
          </p:nvPr>
        </p:nvPicPr>
        <p:blipFill>
          <a:blip r:embed="rId2" cstate="print">
            <a:lum bright="6000" contrast="6000"/>
          </a:blip>
          <a:srcRect l="2667" t="1981" r="2667" b="949"/>
          <a:stretch>
            <a:fillRect/>
          </a:stretch>
        </p:blipFill>
        <p:spPr>
          <a:xfrm>
            <a:off x="2133600" y="1219200"/>
            <a:ext cx="6096000" cy="4206875"/>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1371600" y="2286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De Somme – Juli, 1916</a:t>
            </a:r>
          </a:p>
        </p:txBody>
      </p:sp>
      <p:sp>
        <p:nvSpPr>
          <p:cNvPr id="58371" name="Text Box 3"/>
          <p:cNvSpPr txBox="1">
            <a:spLocks noChangeArrowheads="1"/>
          </p:cNvSpPr>
          <p:nvPr/>
        </p:nvSpPr>
        <p:spPr bwMode="auto">
          <a:xfrm>
            <a:off x="1905000" y="5562600"/>
            <a:ext cx="6934200" cy="1016000"/>
          </a:xfrm>
          <a:prstGeom prst="rect">
            <a:avLst/>
          </a:prstGeom>
          <a:noFill/>
          <a:ln w="12700" cap="sq">
            <a:noFill/>
            <a:miter lim="800000"/>
            <a:headEnd type="none" w="sm" len="sm"/>
            <a:tailEnd type="none" w="sm" len="sm"/>
          </a:ln>
          <a:effectLst>
            <a:outerShdw dist="28398" dir="1593903" algn="ctr" rotWithShape="0">
              <a:srgbClr val="DACE84"/>
            </a:outerShdw>
          </a:effectLst>
        </p:spPr>
        <p:txBody>
          <a:bodyPr>
            <a:spAutoFit/>
          </a:bodyPr>
          <a:lstStyle/>
          <a:p>
            <a:pPr>
              <a:spcBef>
                <a:spcPct val="50000"/>
              </a:spcBef>
              <a:buClr>
                <a:srgbClr val="996600"/>
              </a:buClr>
              <a:buFont typeface="PressWriter Symbols" pitchFamily="2" charset="2"/>
              <a:buChar char="e"/>
            </a:pPr>
            <a:r>
              <a:rPr lang="en-US" b="1">
                <a:solidFill>
                  <a:srgbClr val="1B1B53"/>
                </a:solidFill>
                <a:latin typeface="Comic Sans MS" pitchFamily="66" charset="0"/>
              </a:rPr>
              <a:t> 60.000 Britse slachtoffers op 1 dag!</a:t>
            </a:r>
          </a:p>
          <a:p>
            <a:pPr>
              <a:spcBef>
                <a:spcPct val="50000"/>
              </a:spcBef>
              <a:buClr>
                <a:srgbClr val="996600"/>
              </a:buClr>
              <a:buFont typeface="PressWriter Symbols" pitchFamily="2" charset="2"/>
              <a:buChar char="e"/>
            </a:pPr>
            <a:r>
              <a:rPr lang="en-US" b="1">
                <a:solidFill>
                  <a:srgbClr val="1B1B53"/>
                </a:solidFill>
                <a:latin typeface="Comic Sans MS" pitchFamily="66" charset="0"/>
              </a:rPr>
              <a:t> Ruim 1.000.000 slachtoffers in 5 maanden</a:t>
            </a:r>
          </a:p>
        </p:txBody>
      </p:sp>
      <p:pic>
        <p:nvPicPr>
          <p:cNvPr id="58372" name="Picture 4" descr="Somme-Canadians"/>
          <p:cNvPicPr>
            <a:picLocks noGrp="1" noChangeAspect="1" noChangeArrowheads="1"/>
          </p:cNvPicPr>
          <p:nvPr>
            <p:ph/>
          </p:nvPr>
        </p:nvPicPr>
        <p:blipFill>
          <a:blip r:embed="rId2" cstate="print">
            <a:lum contrast="6000"/>
          </a:blip>
          <a:srcRect t="6918" b="8485"/>
          <a:stretch>
            <a:fillRect/>
          </a:stretch>
        </p:blipFill>
        <p:spPr>
          <a:xfrm>
            <a:off x="2057400" y="1143000"/>
            <a:ext cx="6248400" cy="4192588"/>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52" name="Picture 8"/>
          <p:cNvPicPr>
            <a:picLocks noGrp="1" noChangeAspect="1" noChangeArrowheads="1"/>
          </p:cNvPicPr>
          <p:nvPr>
            <p:ph sz="quarter" idx="3"/>
          </p:nvPr>
        </p:nvPicPr>
        <p:blipFill>
          <a:blip r:embed="rId4" cstate="print"/>
          <a:srcRect r="2116"/>
          <a:stretch>
            <a:fillRect/>
          </a:stretch>
        </p:blipFill>
        <p:spPr>
          <a:xfrm>
            <a:off x="6172200" y="381000"/>
            <a:ext cx="2363788" cy="3352800"/>
          </a:xfrm>
          <a:noFill/>
          <a:ln cap="flat">
            <a:solidFill>
              <a:srgbClr val="664400"/>
            </a:solidFill>
            <a:headEnd w="med" len="med"/>
            <a:tailEnd w="med" len="med"/>
          </a:ln>
        </p:spPr>
      </p:pic>
      <p:sp>
        <p:nvSpPr>
          <p:cNvPr id="59395" name="Text Box 2"/>
          <p:cNvSpPr txBox="1">
            <a:spLocks noChangeArrowheads="1"/>
          </p:cNvSpPr>
          <p:nvPr/>
        </p:nvSpPr>
        <p:spPr bwMode="auto">
          <a:xfrm>
            <a:off x="1447800" y="457200"/>
            <a:ext cx="44196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Oorlogs </a:t>
            </a:r>
            <a:r>
              <a:rPr lang="en-US" sz="4400" b="1">
                <a:solidFill>
                  <a:srgbClr val="E61F0A"/>
                </a:solidFill>
                <a:latin typeface="Flame"/>
              </a:rPr>
              <a:t>HEL </a:t>
            </a:r>
            <a:r>
              <a:rPr lang="en-US" sz="4400" b="1">
                <a:solidFill>
                  <a:srgbClr val="996600"/>
                </a:solidFill>
                <a:latin typeface="Comic Sans MS" pitchFamily="66" charset="0"/>
              </a:rPr>
              <a:t>!!</a:t>
            </a:r>
            <a:endParaRPr lang="en-US" sz="4400" b="1">
              <a:solidFill>
                <a:srgbClr val="996600"/>
              </a:solidFill>
              <a:latin typeface="Flame"/>
            </a:endParaRPr>
          </a:p>
        </p:txBody>
      </p:sp>
      <p:pic>
        <p:nvPicPr>
          <p:cNvPr id="108547" name="Picture 3"/>
          <p:cNvPicPr>
            <a:picLocks noGrp="1" noChangeAspect="1" noChangeArrowheads="1"/>
          </p:cNvPicPr>
          <p:nvPr>
            <p:ph sz="half" idx="1"/>
          </p:nvPr>
        </p:nvPicPr>
        <p:blipFill>
          <a:blip r:embed="rId5" cstate="print">
            <a:lum bright="-6000" contrast="6000"/>
          </a:blip>
          <a:srcRect b="5453"/>
          <a:stretch>
            <a:fillRect/>
          </a:stretch>
        </p:blipFill>
        <p:spPr>
          <a:xfrm>
            <a:off x="1676400" y="1806575"/>
            <a:ext cx="3733800" cy="3146425"/>
          </a:xfrm>
          <a:noFill/>
          <a:ln cap="flat">
            <a:solidFill>
              <a:srgbClr val="664400"/>
            </a:solidFill>
            <a:headEnd w="med" len="med"/>
            <a:tailEnd w="med" len="med"/>
          </a:ln>
        </p:spPr>
      </p:pic>
      <p:pic>
        <p:nvPicPr>
          <p:cNvPr id="108549" name="Picture 5"/>
          <p:cNvPicPr>
            <a:picLocks noGrp="1" noChangeAspect="1" noChangeArrowheads="1"/>
          </p:cNvPicPr>
          <p:nvPr>
            <p:ph sz="quarter" idx="2"/>
          </p:nvPr>
        </p:nvPicPr>
        <p:blipFill>
          <a:blip r:embed="rId6" cstate="print">
            <a:lum bright="6000" contrast="6000"/>
          </a:blip>
          <a:srcRect/>
          <a:stretch>
            <a:fillRect/>
          </a:stretch>
        </p:blipFill>
        <p:spPr>
          <a:xfrm>
            <a:off x="5334000" y="3124200"/>
            <a:ext cx="2289175" cy="3352800"/>
          </a:xfrm>
          <a:noFill/>
          <a:ln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08547"/>
                                        </p:tgtEl>
                                        <p:attrNameLst>
                                          <p:attrName>style.visibility</p:attrName>
                                        </p:attrNameLst>
                                      </p:cBhvr>
                                      <p:to>
                                        <p:strVal val="visible"/>
                                      </p:to>
                                    </p:set>
                                    <p:anim calcmode="lin" valueType="num">
                                      <p:cBhvr>
                                        <p:cTn id="7" dur="2000" fill="hold"/>
                                        <p:tgtEl>
                                          <p:spTgt spid="108547"/>
                                        </p:tgtEl>
                                        <p:attrNameLst>
                                          <p:attrName>ppt_w</p:attrName>
                                        </p:attrNameLst>
                                      </p:cBhvr>
                                      <p:tavLst>
                                        <p:tav tm="0">
                                          <p:val>
                                            <p:fltVal val="0"/>
                                          </p:val>
                                        </p:tav>
                                        <p:tav tm="100000">
                                          <p:val>
                                            <p:strVal val="#ppt_w"/>
                                          </p:val>
                                        </p:tav>
                                      </p:tavLst>
                                    </p:anim>
                                    <p:anim calcmode="lin" valueType="num">
                                      <p:cBhvr>
                                        <p:cTn id="8" dur="2000" fill="hold"/>
                                        <p:tgtEl>
                                          <p:spTgt spid="108547"/>
                                        </p:tgtEl>
                                        <p:attrNameLst>
                                          <p:attrName>ppt_h</p:attrName>
                                        </p:attrNameLst>
                                      </p:cBhvr>
                                      <p:tavLst>
                                        <p:tav tm="0">
                                          <p:val>
                                            <p:fltVal val="0"/>
                                          </p:val>
                                        </p:tav>
                                        <p:tav tm="100000">
                                          <p:val>
                                            <p:strVal val="#ppt_h"/>
                                          </p:val>
                                        </p:tav>
                                      </p:tavLst>
                                    </p:anim>
                                    <p:anim calcmode="lin" valueType="num">
                                      <p:cBhvr>
                                        <p:cTn id="9" dur="2000" fill="hold"/>
                                        <p:tgtEl>
                                          <p:spTgt spid="108547"/>
                                        </p:tgtEl>
                                        <p:attrNameLst>
                                          <p:attrName>style.rotation</p:attrName>
                                        </p:attrNameLst>
                                      </p:cBhvr>
                                      <p:tavLst>
                                        <p:tav tm="0">
                                          <p:val>
                                            <p:fltVal val="90"/>
                                          </p:val>
                                        </p:tav>
                                        <p:tav tm="100000">
                                          <p:val>
                                            <p:fltVal val="0"/>
                                          </p:val>
                                        </p:tav>
                                      </p:tavLst>
                                    </p:anim>
                                    <p:animEffect transition="in" filter="fade">
                                      <p:cBhvr>
                                        <p:cTn id="10" dur="2000"/>
                                        <p:tgtEl>
                                          <p:spTgt spid="108547"/>
                                        </p:tgtEl>
                                      </p:cBhvr>
                                    </p:animEffect>
                                  </p:childTnLst>
                                  <p:subTnLst>
                                    <p:audio>
                                      <p:cMediaNode>
                                        <p:cTn display="0" masterRel="sameClick">
                                          <p:stCondLst>
                                            <p:cond evt="begin" delay="0">
                                              <p:tn val="5"/>
                                            </p:cond>
                                          </p:stCondLst>
                                          <p:endCondLst>
                                            <p:cond evt="onStopAudio" delay="0">
                                              <p:tgtEl>
                                                <p:sldTgt/>
                                              </p:tgtEl>
                                            </p:cond>
                                          </p:endCondLst>
                                        </p:cTn>
                                        <p:tgtEl>
                                          <p:sndTgt r:embed="rId2" name="bomb-2.wav"/>
                                        </p:tgtEl>
                                      </p:cMediaNode>
                                    </p:audio>
                                  </p:subTnLst>
                                </p:cTn>
                              </p:par>
                            </p:childTnLst>
                          </p:cTn>
                        </p:par>
                        <p:par>
                          <p:cTn id="11" fill="hold" nodeType="afterGroup">
                            <p:stCondLst>
                              <p:cond delay="2000"/>
                            </p:stCondLst>
                            <p:childTnLst>
                              <p:par>
                                <p:cTn id="12" presetID="12" presetClass="entr" presetSubtype="2" fill="hold" nodeType="afterEffect">
                                  <p:stCondLst>
                                    <p:cond delay="1000"/>
                                  </p:stCondLst>
                                  <p:childTnLst>
                                    <p:set>
                                      <p:cBhvr>
                                        <p:cTn id="13" dur="1" fill="hold">
                                          <p:stCondLst>
                                            <p:cond delay="0"/>
                                          </p:stCondLst>
                                        </p:cTn>
                                        <p:tgtEl>
                                          <p:spTgt spid="108552"/>
                                        </p:tgtEl>
                                        <p:attrNameLst>
                                          <p:attrName>style.visibility</p:attrName>
                                        </p:attrNameLst>
                                      </p:cBhvr>
                                      <p:to>
                                        <p:strVal val="visible"/>
                                      </p:to>
                                    </p:set>
                                    <p:animEffect transition="in" filter="slide(fromRight)">
                                      <p:cBhvr>
                                        <p:cTn id="14" dur="2000"/>
                                        <p:tgtEl>
                                          <p:spTgt spid="108552"/>
                                        </p:tgtEl>
                                      </p:cBhvr>
                                    </p:animEffect>
                                  </p:childTnLst>
                                  <p:subTnLst>
                                    <p:audio>
                                      <p:cMediaNode>
                                        <p:cTn display="0" masterRel="sameClick">
                                          <p:stCondLst>
                                            <p:cond evt="begin" delay="0">
                                              <p:tn val="12"/>
                                            </p:cond>
                                          </p:stCondLst>
                                          <p:endCondLst>
                                            <p:cond evt="onStopAudio" delay="0">
                                              <p:tgtEl>
                                                <p:sldTgt/>
                                              </p:tgtEl>
                                            </p:cond>
                                          </p:endCondLst>
                                        </p:cTn>
                                        <p:tgtEl>
                                          <p:sndTgt r:embed="rId3" name="explode.wav"/>
                                        </p:tgtEl>
                                      </p:cMediaNode>
                                    </p:audio>
                                  </p:subTnLst>
                                </p:cTn>
                              </p:par>
                            </p:childTnLst>
                          </p:cTn>
                        </p:par>
                        <p:par>
                          <p:cTn id="15" fill="hold" nodeType="afterGroup">
                            <p:stCondLst>
                              <p:cond delay="5000"/>
                            </p:stCondLst>
                            <p:childTnLst>
                              <p:par>
                                <p:cTn id="16" presetID="9" presetClass="entr" presetSubtype="0" fill="hold" nodeType="afterEffect">
                                  <p:stCondLst>
                                    <p:cond delay="0"/>
                                  </p:stCondLst>
                                  <p:childTnLst>
                                    <p:set>
                                      <p:cBhvr>
                                        <p:cTn id="17" dur="1" fill="hold">
                                          <p:stCondLst>
                                            <p:cond delay="0"/>
                                          </p:stCondLst>
                                        </p:cTn>
                                        <p:tgtEl>
                                          <p:spTgt spid="108549"/>
                                        </p:tgtEl>
                                        <p:attrNameLst>
                                          <p:attrName>style.visibility</p:attrName>
                                        </p:attrNameLst>
                                      </p:cBhvr>
                                      <p:to>
                                        <p:strVal val="visible"/>
                                      </p:to>
                                    </p:set>
                                    <p:animEffect transition="in" filter="dissolve">
                                      <p:cBhvr>
                                        <p:cTn id="18" dur="3000"/>
                                        <p:tgtEl>
                                          <p:spTgt spid="108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Slachtoffers</a:t>
            </a:r>
          </a:p>
        </p:txBody>
      </p:sp>
      <p:pic>
        <p:nvPicPr>
          <p:cNvPr id="104451" name="Picture 3"/>
          <p:cNvPicPr>
            <a:picLocks noChangeAspect="1" noChangeArrowheads="1"/>
          </p:cNvPicPr>
          <p:nvPr/>
        </p:nvPicPr>
        <p:blipFill>
          <a:blip r:embed="rId2" cstate="print">
            <a:lum bright="12000"/>
          </a:blip>
          <a:srcRect/>
          <a:stretch>
            <a:fillRect/>
          </a:stretch>
        </p:blipFill>
        <p:spPr bwMode="auto">
          <a:xfrm>
            <a:off x="1524000" y="1066800"/>
            <a:ext cx="4648200" cy="3154363"/>
          </a:xfrm>
          <a:prstGeom prst="rect">
            <a:avLst/>
          </a:prstGeom>
          <a:noFill/>
          <a:ln w="9525">
            <a:solidFill>
              <a:srgbClr val="664400"/>
            </a:solidFill>
            <a:miter lim="800000"/>
            <a:headEnd/>
            <a:tailEnd/>
          </a:ln>
        </p:spPr>
      </p:pic>
      <p:pic>
        <p:nvPicPr>
          <p:cNvPr id="104452" name="Picture 4"/>
          <p:cNvPicPr>
            <a:picLocks noChangeAspect="1" noChangeArrowheads="1"/>
          </p:cNvPicPr>
          <p:nvPr/>
        </p:nvPicPr>
        <p:blipFill>
          <a:blip r:embed="rId3" cstate="print">
            <a:lum bright="6000"/>
          </a:blip>
          <a:srcRect/>
          <a:stretch>
            <a:fillRect/>
          </a:stretch>
        </p:blipFill>
        <p:spPr bwMode="auto">
          <a:xfrm>
            <a:off x="2197100" y="4486275"/>
            <a:ext cx="3136900" cy="2087563"/>
          </a:xfrm>
          <a:prstGeom prst="rect">
            <a:avLst/>
          </a:prstGeom>
          <a:noFill/>
          <a:ln w="9525">
            <a:solidFill>
              <a:srgbClr val="664400"/>
            </a:solidFill>
            <a:miter lim="800000"/>
            <a:headEnd/>
            <a:tailEnd/>
          </a:ln>
        </p:spPr>
      </p:pic>
      <p:pic>
        <p:nvPicPr>
          <p:cNvPr id="104453" name="Picture 5"/>
          <p:cNvPicPr>
            <a:picLocks noChangeAspect="1" noChangeArrowheads="1"/>
          </p:cNvPicPr>
          <p:nvPr/>
        </p:nvPicPr>
        <p:blipFill>
          <a:blip r:embed="rId4" cstate="print"/>
          <a:srcRect l="19649" t="5458" r="23546" b="2838"/>
          <a:stretch>
            <a:fillRect/>
          </a:stretch>
        </p:blipFill>
        <p:spPr bwMode="auto">
          <a:xfrm>
            <a:off x="5638800" y="2251075"/>
            <a:ext cx="3249613" cy="3921125"/>
          </a:xfrm>
          <a:prstGeom prst="rect">
            <a:avLst/>
          </a:prstGeom>
          <a:noFill/>
          <a:ln w="9525">
            <a:solidFill>
              <a:srgbClr val="6644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with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blinds(vertical)">
                                      <p:cBhvr>
                                        <p:cTn id="7" dur="2000"/>
                                        <p:tgtEl>
                                          <p:spTgt spid="104451"/>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04452"/>
                                        </p:tgtEl>
                                        <p:attrNameLst>
                                          <p:attrName>style.visibility</p:attrName>
                                        </p:attrNameLst>
                                      </p:cBhvr>
                                      <p:to>
                                        <p:strVal val="visible"/>
                                      </p:to>
                                    </p:set>
                                    <p:animEffect transition="in" filter="fade">
                                      <p:cBhvr>
                                        <p:cTn id="11" dur="1000"/>
                                        <p:tgtEl>
                                          <p:spTgt spid="104452"/>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104453"/>
                                        </p:tgtEl>
                                        <p:attrNameLst>
                                          <p:attrName>style.visibility</p:attrName>
                                        </p:attrNameLst>
                                      </p:cBhvr>
                                      <p:to>
                                        <p:strVal val="visible"/>
                                      </p:to>
                                    </p:set>
                                    <p:animEffect transition="in" filter="dissolve">
                                      <p:cBhvr>
                                        <p:cTn id="15" dur="10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Krupp’s “Dikke Bertha” kanon</a:t>
            </a:r>
          </a:p>
        </p:txBody>
      </p:sp>
      <p:sp>
        <p:nvSpPr>
          <p:cNvPr id="61443" name="Tijdelijke aanduiding voor inhoud 3"/>
          <p:cNvSpPr>
            <a:spLocks noGrp="1"/>
          </p:cNvSpPr>
          <p:nvPr>
            <p:ph/>
          </p:nvPr>
        </p:nvSpPr>
        <p:spPr/>
        <p:txBody>
          <a:bodyPr/>
          <a:lstStyle/>
          <a:p>
            <a:endParaRPr lang="nl-NL" smtClean="0"/>
          </a:p>
        </p:txBody>
      </p:sp>
      <p:pic>
        <p:nvPicPr>
          <p:cNvPr id="61444" name="Picture 5" descr="http://www.forumeerstewereldoorlog.nl/wiki/images/DikkeBertha.jpg"/>
          <p:cNvPicPr>
            <a:picLocks noChangeAspect="1" noChangeArrowheads="1"/>
          </p:cNvPicPr>
          <p:nvPr/>
        </p:nvPicPr>
        <p:blipFill>
          <a:blip r:embed="rId2" cstate="print"/>
          <a:srcRect/>
          <a:stretch>
            <a:fillRect/>
          </a:stretch>
        </p:blipFill>
        <p:spPr bwMode="auto">
          <a:xfrm>
            <a:off x="1524000" y="1219200"/>
            <a:ext cx="743585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4038600" y="1143000"/>
            <a:ext cx="5029200" cy="4114800"/>
          </a:xfrm>
          <a:effectLst>
            <a:outerShdw dist="35921" dir="2700000" algn="ctr" rotWithShape="0">
              <a:srgbClr val="333399">
                <a:alpha val="50000"/>
              </a:srgbClr>
            </a:outerShdw>
          </a:effectLst>
        </p:spPr>
        <p:txBody>
          <a:bodyPr anchor="t"/>
          <a:lstStyle/>
          <a:p>
            <a:pPr eaLnBrk="1" hangingPunct="1">
              <a:defRPr/>
            </a:pPr>
            <a:r>
              <a:rPr lang="en-US" sz="8400" smtClean="0">
                <a:solidFill>
                  <a:srgbClr val="664400"/>
                </a:solidFill>
                <a:latin typeface="Lombardic Narrow" pitchFamily="2" charset="0"/>
              </a:rPr>
              <a:t>Strijd in de </a:t>
            </a:r>
            <a:br>
              <a:rPr lang="en-US" sz="8400" smtClean="0">
                <a:solidFill>
                  <a:srgbClr val="664400"/>
                </a:solidFill>
                <a:latin typeface="Lombardic Narrow" pitchFamily="2" charset="0"/>
              </a:rPr>
            </a:br>
            <a:r>
              <a:rPr lang="en-US" sz="8400" smtClean="0">
                <a:solidFill>
                  <a:srgbClr val="664400"/>
                </a:solidFill>
                <a:latin typeface="Lombardic Narrow" pitchFamily="2" charset="0"/>
              </a:rPr>
              <a:t>Kolonies</a:t>
            </a:r>
            <a:endParaRPr lang="en-US" sz="7000" smtClean="0">
              <a:latin typeface="Lombardic Narrow" pitchFamily="2"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371600" y="304800"/>
            <a:ext cx="7620000" cy="6858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900" b="1" dirty="0" err="1">
                <a:solidFill>
                  <a:srgbClr val="996600"/>
                </a:solidFill>
                <a:latin typeface="Comic Sans MS" pitchFamily="66" charset="0"/>
              </a:rPr>
              <a:t>Britse</a:t>
            </a:r>
            <a:r>
              <a:rPr lang="en-US" sz="3900" b="1" dirty="0">
                <a:solidFill>
                  <a:srgbClr val="996600"/>
                </a:solidFill>
                <a:latin typeface="Comic Sans MS" pitchFamily="66" charset="0"/>
              </a:rPr>
              <a:t> Sikhs in India</a:t>
            </a:r>
          </a:p>
        </p:txBody>
      </p:sp>
      <p:pic>
        <p:nvPicPr>
          <p:cNvPr id="69635" name="Picture 5" descr="Sikh soldiers in India - WW1"/>
          <p:cNvPicPr>
            <a:picLocks noGrp="1" noChangeAspect="1" noChangeArrowheads="1"/>
          </p:cNvPicPr>
          <p:nvPr>
            <p:ph/>
          </p:nvPr>
        </p:nvPicPr>
        <p:blipFill>
          <a:blip r:embed="rId2" cstate="print">
            <a:lum bright="-6000" contrast="6000"/>
          </a:blip>
          <a:srcRect/>
          <a:stretch>
            <a:fillRect/>
          </a:stretch>
        </p:blipFill>
        <p:spPr>
          <a:xfrm>
            <a:off x="2133600" y="1371600"/>
            <a:ext cx="6096000" cy="475615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1. Bondgenootschappen</a:t>
            </a:r>
          </a:p>
        </p:txBody>
      </p:sp>
      <p:pic>
        <p:nvPicPr>
          <p:cNvPr id="100361" name="Picture 9" descr="france_large"/>
          <p:cNvPicPr>
            <a:picLocks noGrp="1" noChangeAspect="1" noChangeArrowheads="1"/>
          </p:cNvPicPr>
          <p:nvPr>
            <p:ph sz="quarter" idx="1"/>
          </p:nvPr>
        </p:nvPicPr>
        <p:blipFill>
          <a:blip r:embed="rId3" cstate="print"/>
          <a:srcRect/>
          <a:stretch>
            <a:fillRect/>
          </a:stretch>
        </p:blipFill>
        <p:spPr>
          <a:xfrm>
            <a:off x="1676400" y="3417888"/>
            <a:ext cx="1981200" cy="1320800"/>
          </a:xfrm>
          <a:noFill/>
        </p:spPr>
      </p:pic>
      <p:pic>
        <p:nvPicPr>
          <p:cNvPr id="100363" name="Picture 11" descr="russia_large"/>
          <p:cNvPicPr>
            <a:picLocks noGrp="1" noChangeAspect="1" noChangeArrowheads="1"/>
          </p:cNvPicPr>
          <p:nvPr>
            <p:ph sz="quarter" idx="2"/>
          </p:nvPr>
        </p:nvPicPr>
        <p:blipFill>
          <a:blip r:embed="rId4" cstate="print"/>
          <a:srcRect/>
          <a:stretch>
            <a:fillRect/>
          </a:stretch>
        </p:blipFill>
        <p:spPr>
          <a:xfrm>
            <a:off x="1676400" y="4891088"/>
            <a:ext cx="1981200" cy="1320800"/>
          </a:xfrm>
          <a:noFill/>
        </p:spPr>
      </p:pic>
      <p:pic>
        <p:nvPicPr>
          <p:cNvPr id="100366" name="Picture 14" descr="unitedkingdom_medium"/>
          <p:cNvPicPr>
            <a:picLocks noGrp="1" noChangeAspect="1" noChangeArrowheads="1"/>
          </p:cNvPicPr>
          <p:nvPr>
            <p:ph sz="quarter" idx="3"/>
          </p:nvPr>
        </p:nvPicPr>
        <p:blipFill>
          <a:blip r:embed="rId5" cstate="print"/>
          <a:srcRect/>
          <a:stretch>
            <a:fillRect/>
          </a:stretch>
        </p:blipFill>
        <p:spPr>
          <a:xfrm>
            <a:off x="1676400" y="1981200"/>
            <a:ext cx="1981200" cy="1295400"/>
          </a:xfrm>
          <a:noFill/>
        </p:spPr>
      </p:pic>
      <p:pic>
        <p:nvPicPr>
          <p:cNvPr id="100369" name="Picture 17" descr="arms"/>
          <p:cNvPicPr>
            <a:picLocks noGrp="1" noChangeAspect="1" noChangeArrowheads="1"/>
          </p:cNvPicPr>
          <p:nvPr>
            <p:ph sz="quarter" idx="4"/>
          </p:nvPr>
        </p:nvPicPr>
        <p:blipFill>
          <a:blip r:embed="rId6" cstate="print"/>
          <a:srcRect l="1622" r="1622"/>
          <a:stretch>
            <a:fillRect/>
          </a:stretch>
        </p:blipFill>
        <p:spPr>
          <a:xfrm>
            <a:off x="6705600" y="3443288"/>
            <a:ext cx="1981200" cy="1357312"/>
          </a:xfrm>
        </p:spPr>
      </p:pic>
      <p:pic>
        <p:nvPicPr>
          <p:cNvPr id="100372" name="Picture 20" descr="germany_noeagle_medium"/>
          <p:cNvPicPr>
            <a:picLocks noChangeAspect="1" noChangeArrowheads="1"/>
          </p:cNvPicPr>
          <p:nvPr/>
        </p:nvPicPr>
        <p:blipFill>
          <a:blip r:embed="rId7" cstate="print"/>
          <a:srcRect/>
          <a:stretch>
            <a:fillRect/>
          </a:stretch>
        </p:blipFill>
        <p:spPr bwMode="auto">
          <a:xfrm>
            <a:off x="6705600" y="1981200"/>
            <a:ext cx="1981200" cy="1295400"/>
          </a:xfrm>
          <a:prstGeom prst="rect">
            <a:avLst/>
          </a:prstGeom>
          <a:noFill/>
          <a:ln w="9525">
            <a:noFill/>
            <a:miter lim="800000"/>
            <a:headEnd/>
            <a:tailEnd/>
          </a:ln>
        </p:spPr>
      </p:pic>
      <p:pic>
        <p:nvPicPr>
          <p:cNvPr id="100373" name="Picture 21" descr="ITAL001"/>
          <p:cNvPicPr>
            <a:picLocks noChangeAspect="1" noChangeArrowheads="1"/>
          </p:cNvPicPr>
          <p:nvPr/>
        </p:nvPicPr>
        <p:blipFill>
          <a:blip r:embed="rId8" cstate="print"/>
          <a:srcRect l="2777" t="4117" r="2777" b="5318"/>
          <a:stretch>
            <a:fillRect/>
          </a:stretch>
        </p:blipFill>
        <p:spPr bwMode="auto">
          <a:xfrm>
            <a:off x="6705600" y="4953000"/>
            <a:ext cx="1981200" cy="1295400"/>
          </a:xfrm>
          <a:prstGeom prst="rect">
            <a:avLst/>
          </a:prstGeom>
          <a:noFill/>
          <a:ln w="9525">
            <a:noFill/>
            <a:miter lim="800000"/>
            <a:headEnd/>
            <a:tailEnd/>
          </a:ln>
        </p:spPr>
      </p:pic>
      <p:sp>
        <p:nvSpPr>
          <p:cNvPr id="100375" name="Line 23"/>
          <p:cNvSpPr>
            <a:spLocks noChangeShapeType="1"/>
          </p:cNvSpPr>
          <p:nvPr/>
        </p:nvSpPr>
        <p:spPr bwMode="auto">
          <a:xfrm>
            <a:off x="3962400" y="2286000"/>
            <a:ext cx="0" cy="3657600"/>
          </a:xfrm>
          <a:prstGeom prst="line">
            <a:avLst/>
          </a:prstGeom>
          <a:noFill/>
          <a:ln w="38100" cap="sq">
            <a:solidFill>
              <a:srgbClr val="E61F0A"/>
            </a:solidFill>
            <a:round/>
            <a:headEnd type="none" w="sm" len="sm"/>
            <a:tailEnd type="none" w="sm" len="sm"/>
          </a:ln>
        </p:spPr>
        <p:txBody>
          <a:bodyPr wrap="none"/>
          <a:lstStyle/>
          <a:p>
            <a:endParaRPr lang="nl-NL"/>
          </a:p>
        </p:txBody>
      </p:sp>
      <p:sp>
        <p:nvSpPr>
          <p:cNvPr id="100376" name="Line 24"/>
          <p:cNvSpPr>
            <a:spLocks noChangeShapeType="1"/>
          </p:cNvSpPr>
          <p:nvPr/>
        </p:nvSpPr>
        <p:spPr bwMode="auto">
          <a:xfrm>
            <a:off x="3657600" y="5943600"/>
            <a:ext cx="304800" cy="0"/>
          </a:xfrm>
          <a:prstGeom prst="line">
            <a:avLst/>
          </a:prstGeom>
          <a:noFill/>
          <a:ln w="38100" cap="sq">
            <a:solidFill>
              <a:srgbClr val="E61F0A"/>
            </a:solidFill>
            <a:round/>
            <a:headEnd type="none" w="sm" len="sm"/>
            <a:tailEnd type="none" w="sm" len="sm"/>
          </a:ln>
        </p:spPr>
        <p:txBody>
          <a:bodyPr wrap="none"/>
          <a:lstStyle/>
          <a:p>
            <a:endParaRPr lang="nl-NL"/>
          </a:p>
        </p:txBody>
      </p:sp>
      <p:sp>
        <p:nvSpPr>
          <p:cNvPr id="100378" name="Line 26"/>
          <p:cNvSpPr>
            <a:spLocks noChangeShapeType="1"/>
          </p:cNvSpPr>
          <p:nvPr/>
        </p:nvSpPr>
        <p:spPr bwMode="auto">
          <a:xfrm>
            <a:off x="3657600" y="2286000"/>
            <a:ext cx="304800" cy="0"/>
          </a:xfrm>
          <a:prstGeom prst="line">
            <a:avLst/>
          </a:prstGeom>
          <a:noFill/>
          <a:ln w="38100" cap="sq">
            <a:solidFill>
              <a:srgbClr val="E61F0A"/>
            </a:solidFill>
            <a:round/>
            <a:headEnd type="none" w="sm" len="sm"/>
            <a:tailEnd type="none" w="sm" len="sm"/>
          </a:ln>
        </p:spPr>
        <p:txBody>
          <a:bodyPr wrap="none"/>
          <a:lstStyle/>
          <a:p>
            <a:endParaRPr lang="nl-NL"/>
          </a:p>
        </p:txBody>
      </p:sp>
      <p:sp>
        <p:nvSpPr>
          <p:cNvPr id="100379" name="Line 27"/>
          <p:cNvSpPr>
            <a:spLocks noChangeShapeType="1"/>
          </p:cNvSpPr>
          <p:nvPr/>
        </p:nvSpPr>
        <p:spPr bwMode="auto">
          <a:xfrm>
            <a:off x="3962400" y="4191000"/>
            <a:ext cx="304800" cy="0"/>
          </a:xfrm>
          <a:prstGeom prst="line">
            <a:avLst/>
          </a:prstGeom>
          <a:noFill/>
          <a:ln w="38100" cap="sq">
            <a:solidFill>
              <a:srgbClr val="E61F0A"/>
            </a:solidFill>
            <a:round/>
            <a:headEnd type="none" w="sm" len="sm"/>
            <a:tailEnd type="triangle" w="med" len="med"/>
          </a:ln>
        </p:spPr>
        <p:txBody>
          <a:bodyPr wrap="none"/>
          <a:lstStyle/>
          <a:p>
            <a:endParaRPr lang="nl-NL"/>
          </a:p>
        </p:txBody>
      </p:sp>
      <p:sp>
        <p:nvSpPr>
          <p:cNvPr id="100380" name="Line 28"/>
          <p:cNvSpPr>
            <a:spLocks noChangeShapeType="1"/>
          </p:cNvSpPr>
          <p:nvPr/>
        </p:nvSpPr>
        <p:spPr bwMode="auto">
          <a:xfrm flipH="1">
            <a:off x="6400800" y="2286000"/>
            <a:ext cx="0" cy="3657600"/>
          </a:xfrm>
          <a:prstGeom prst="line">
            <a:avLst/>
          </a:prstGeom>
          <a:noFill/>
          <a:ln w="38100" cap="sq">
            <a:solidFill>
              <a:schemeClr val="folHlink"/>
            </a:solidFill>
            <a:round/>
            <a:headEnd type="none" w="sm" len="sm"/>
            <a:tailEnd type="none" w="sm" len="sm"/>
          </a:ln>
        </p:spPr>
        <p:txBody>
          <a:bodyPr wrap="none"/>
          <a:lstStyle/>
          <a:p>
            <a:endParaRPr lang="nl-NL"/>
          </a:p>
        </p:txBody>
      </p:sp>
      <p:sp>
        <p:nvSpPr>
          <p:cNvPr id="100381" name="Line 29"/>
          <p:cNvSpPr>
            <a:spLocks noChangeShapeType="1"/>
          </p:cNvSpPr>
          <p:nvPr/>
        </p:nvSpPr>
        <p:spPr bwMode="auto">
          <a:xfrm flipH="1">
            <a:off x="6400800" y="5943600"/>
            <a:ext cx="304800" cy="0"/>
          </a:xfrm>
          <a:prstGeom prst="line">
            <a:avLst/>
          </a:prstGeom>
          <a:noFill/>
          <a:ln w="38100" cap="sq">
            <a:solidFill>
              <a:schemeClr val="folHlink"/>
            </a:solidFill>
            <a:round/>
            <a:headEnd type="none" w="sm" len="sm"/>
            <a:tailEnd type="none" w="sm" len="sm"/>
          </a:ln>
        </p:spPr>
        <p:txBody>
          <a:bodyPr wrap="none"/>
          <a:lstStyle/>
          <a:p>
            <a:endParaRPr lang="nl-NL"/>
          </a:p>
        </p:txBody>
      </p:sp>
      <p:sp>
        <p:nvSpPr>
          <p:cNvPr id="100382" name="Line 30"/>
          <p:cNvSpPr>
            <a:spLocks noChangeShapeType="1"/>
          </p:cNvSpPr>
          <p:nvPr/>
        </p:nvSpPr>
        <p:spPr bwMode="auto">
          <a:xfrm>
            <a:off x="6400800" y="2286000"/>
            <a:ext cx="304800" cy="0"/>
          </a:xfrm>
          <a:prstGeom prst="line">
            <a:avLst/>
          </a:prstGeom>
          <a:noFill/>
          <a:ln w="38100" cap="sq">
            <a:solidFill>
              <a:schemeClr val="folHlink"/>
            </a:solidFill>
            <a:round/>
            <a:headEnd type="none" w="sm" len="sm"/>
            <a:tailEnd type="none" w="sm" len="sm"/>
          </a:ln>
        </p:spPr>
        <p:txBody>
          <a:bodyPr wrap="none"/>
          <a:lstStyle/>
          <a:p>
            <a:endParaRPr lang="nl-NL"/>
          </a:p>
        </p:txBody>
      </p:sp>
      <p:sp>
        <p:nvSpPr>
          <p:cNvPr id="100383" name="Line 31"/>
          <p:cNvSpPr>
            <a:spLocks noChangeShapeType="1"/>
          </p:cNvSpPr>
          <p:nvPr/>
        </p:nvSpPr>
        <p:spPr bwMode="auto">
          <a:xfrm flipH="1">
            <a:off x="6096000" y="4191000"/>
            <a:ext cx="304800" cy="0"/>
          </a:xfrm>
          <a:prstGeom prst="line">
            <a:avLst/>
          </a:prstGeom>
          <a:noFill/>
          <a:ln w="38100" cap="sq">
            <a:solidFill>
              <a:schemeClr val="folHlink"/>
            </a:solidFill>
            <a:round/>
            <a:headEnd type="none" w="sm" len="sm"/>
            <a:tailEnd type="triangle" w="med" len="med"/>
          </a:ln>
        </p:spPr>
        <p:txBody>
          <a:bodyPr wrap="none"/>
          <a:lstStyle/>
          <a:p>
            <a:endParaRPr lang="nl-NL"/>
          </a:p>
        </p:txBody>
      </p:sp>
      <p:sp>
        <p:nvSpPr>
          <p:cNvPr id="100384" name="AutoShape 32"/>
          <p:cNvSpPr>
            <a:spLocks noChangeArrowheads="1"/>
          </p:cNvSpPr>
          <p:nvPr/>
        </p:nvSpPr>
        <p:spPr bwMode="auto">
          <a:xfrm>
            <a:off x="4419600" y="3124200"/>
            <a:ext cx="1600200" cy="1981200"/>
          </a:xfrm>
          <a:prstGeom prst="irregularSeal1">
            <a:avLst/>
          </a:prstGeom>
          <a:gradFill rotWithShape="1">
            <a:gsLst>
              <a:gs pos="0">
                <a:srgbClr val="4D0808"/>
              </a:gs>
              <a:gs pos="30000">
                <a:srgbClr val="FF0300"/>
              </a:gs>
              <a:gs pos="55000">
                <a:srgbClr val="FF7A00"/>
              </a:gs>
              <a:gs pos="100000">
                <a:srgbClr val="FFF200"/>
              </a:gs>
            </a:gsLst>
            <a:lin ang="18900000" scaled="1"/>
          </a:gradFill>
          <a:ln w="12700" cap="sq">
            <a:solidFill>
              <a:schemeClr val="tx1"/>
            </a:solidFill>
            <a:miter lim="800000"/>
            <a:headEnd type="none" w="sm" len="sm"/>
            <a:tailEnd type="none" w="sm" len="sm"/>
          </a:ln>
          <a:effectLst>
            <a:outerShdw dist="92457" dir="4443276" algn="ctr" rotWithShape="0">
              <a:srgbClr val="996600"/>
            </a:outerShdw>
          </a:effectLst>
        </p:spPr>
        <p:txBody>
          <a:bodyPr wrap="none" anchor="ctr"/>
          <a:lstStyle/>
          <a:p>
            <a:pPr algn="ctr">
              <a:defRPr/>
            </a:pPr>
            <a:endParaRPr lang="nl-NL">
              <a:effectLst>
                <a:outerShdw blurRad="38100" dist="38100" dir="2700000" algn="tl">
                  <a:srgbClr val="FFFFFF"/>
                </a:outerShdw>
              </a:effectLst>
            </a:endParaRPr>
          </a:p>
        </p:txBody>
      </p:sp>
      <p:sp>
        <p:nvSpPr>
          <p:cNvPr id="100387" name="Text Box 35"/>
          <p:cNvSpPr txBox="1">
            <a:spLocks noChangeArrowheads="1"/>
          </p:cNvSpPr>
          <p:nvPr/>
        </p:nvSpPr>
        <p:spPr bwMode="auto">
          <a:xfrm>
            <a:off x="1219200" y="990600"/>
            <a:ext cx="3124200" cy="101600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defRPr/>
            </a:pPr>
            <a:r>
              <a:rPr lang="en-US" u="sng">
                <a:solidFill>
                  <a:srgbClr val="E61F0A"/>
                </a:solidFill>
                <a:effectLst>
                  <a:outerShdw blurRad="38100" dist="38100" dir="2700000" algn="tl">
                    <a:srgbClr val="000000"/>
                  </a:outerShdw>
                </a:effectLst>
                <a:latin typeface="Comic Sans MS" pitchFamily="66" charset="0"/>
              </a:rPr>
              <a:t>Triple Entente / </a:t>
            </a:r>
          </a:p>
          <a:p>
            <a:pPr algn="ctr">
              <a:spcBef>
                <a:spcPct val="50000"/>
              </a:spcBef>
              <a:defRPr/>
            </a:pPr>
            <a:r>
              <a:rPr lang="en-US" u="sng">
                <a:solidFill>
                  <a:srgbClr val="E61F0A"/>
                </a:solidFill>
                <a:effectLst>
                  <a:outerShdw blurRad="38100" dist="38100" dir="2700000" algn="tl">
                    <a:srgbClr val="000000"/>
                  </a:outerShdw>
                </a:effectLst>
                <a:latin typeface="Comic Sans MS" pitchFamily="66" charset="0"/>
              </a:rPr>
              <a:t>Geallieerden</a:t>
            </a:r>
            <a:r>
              <a:rPr lang="en-US">
                <a:solidFill>
                  <a:srgbClr val="E61F0A"/>
                </a:solidFill>
                <a:effectLst>
                  <a:outerShdw blurRad="38100" dist="38100" dir="2700000" algn="tl">
                    <a:srgbClr val="000000"/>
                  </a:outerShdw>
                </a:effectLst>
                <a:latin typeface="Comic Sans MS" pitchFamily="66" charset="0"/>
              </a:rPr>
              <a:t>:</a:t>
            </a:r>
          </a:p>
        </p:txBody>
      </p:sp>
      <p:sp>
        <p:nvSpPr>
          <p:cNvPr id="100388" name="Text Box 36"/>
          <p:cNvSpPr txBox="1">
            <a:spLocks noChangeArrowheads="1"/>
          </p:cNvSpPr>
          <p:nvPr/>
        </p:nvSpPr>
        <p:spPr bwMode="auto">
          <a:xfrm>
            <a:off x="6019800" y="838200"/>
            <a:ext cx="3124200" cy="830263"/>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defRPr/>
            </a:pPr>
            <a:r>
              <a:rPr lang="en-US" u="sng">
                <a:solidFill>
                  <a:schemeClr val="folHlink"/>
                </a:solidFill>
                <a:effectLst>
                  <a:outerShdw blurRad="38100" dist="38100" dir="2700000" algn="tl">
                    <a:srgbClr val="000000"/>
                  </a:outerShdw>
                </a:effectLst>
                <a:latin typeface="Comic Sans MS" pitchFamily="66" charset="0"/>
              </a:rPr>
              <a:t>Driebond / Centralen </a:t>
            </a:r>
            <a:r>
              <a:rPr lang="en-US">
                <a:solidFill>
                  <a:schemeClr val="folHlink"/>
                </a:solidFill>
                <a:effectLst>
                  <a:outerShdw blurRad="38100" dist="38100" dir="2700000" algn="tl">
                    <a:srgbClr val="000000"/>
                  </a:outerShdw>
                </a:effectLst>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100361"/>
                                        </p:tgtEl>
                                        <p:attrNameLst>
                                          <p:attrName>style.visibility</p:attrName>
                                        </p:attrNameLst>
                                      </p:cBhvr>
                                      <p:to>
                                        <p:strVal val="visible"/>
                                      </p:to>
                                    </p:set>
                                    <p:anim calcmode="lin" valueType="num">
                                      <p:cBhvr additive="base">
                                        <p:cTn id="7" dur="1000" fill="hold"/>
                                        <p:tgtEl>
                                          <p:spTgt spid="100361"/>
                                        </p:tgtEl>
                                        <p:attrNameLst>
                                          <p:attrName>ppt_x</p:attrName>
                                        </p:attrNameLst>
                                      </p:cBhvr>
                                      <p:tavLst>
                                        <p:tav tm="0">
                                          <p:val>
                                            <p:strVal val="0-#ppt_w/2"/>
                                          </p:val>
                                        </p:tav>
                                        <p:tav tm="100000">
                                          <p:val>
                                            <p:strVal val="#ppt_x"/>
                                          </p:val>
                                        </p:tav>
                                      </p:tavLst>
                                    </p:anim>
                                    <p:anim calcmode="lin" valueType="num">
                                      <p:cBhvr additive="base">
                                        <p:cTn id="8" dur="1000" fill="hold"/>
                                        <p:tgtEl>
                                          <p:spTgt spid="100361"/>
                                        </p:tgtEl>
                                        <p:attrNameLst>
                                          <p:attrName>ppt_y</p:attrName>
                                        </p:attrNameLst>
                                      </p:cBhvr>
                                      <p:tavLst>
                                        <p:tav tm="0">
                                          <p:val>
                                            <p:strVal val="#ppt_y"/>
                                          </p:val>
                                        </p:tav>
                                        <p:tav tm="100000">
                                          <p:val>
                                            <p:strVal val="#ppt_y"/>
                                          </p:val>
                                        </p:tav>
                                      </p:tavLst>
                                    </p:anim>
                                  </p:childTnLst>
                                </p:cTn>
                              </p:par>
                              <p:par>
                                <p:cTn id="9" presetID="7" presetClass="entr" presetSubtype="8" fill="hold" nodeType="withEffect">
                                  <p:stCondLst>
                                    <p:cond delay="0"/>
                                  </p:stCondLst>
                                  <p:childTnLst>
                                    <p:set>
                                      <p:cBhvr>
                                        <p:cTn id="10" dur="1" fill="hold">
                                          <p:stCondLst>
                                            <p:cond delay="0"/>
                                          </p:stCondLst>
                                        </p:cTn>
                                        <p:tgtEl>
                                          <p:spTgt spid="100363"/>
                                        </p:tgtEl>
                                        <p:attrNameLst>
                                          <p:attrName>style.visibility</p:attrName>
                                        </p:attrNameLst>
                                      </p:cBhvr>
                                      <p:to>
                                        <p:strVal val="visible"/>
                                      </p:to>
                                    </p:set>
                                    <p:anim calcmode="lin" valueType="num">
                                      <p:cBhvr additive="base">
                                        <p:cTn id="11" dur="1000" fill="hold"/>
                                        <p:tgtEl>
                                          <p:spTgt spid="100363"/>
                                        </p:tgtEl>
                                        <p:attrNameLst>
                                          <p:attrName>ppt_x</p:attrName>
                                        </p:attrNameLst>
                                      </p:cBhvr>
                                      <p:tavLst>
                                        <p:tav tm="0">
                                          <p:val>
                                            <p:strVal val="0-#ppt_w/2"/>
                                          </p:val>
                                        </p:tav>
                                        <p:tav tm="100000">
                                          <p:val>
                                            <p:strVal val="#ppt_x"/>
                                          </p:val>
                                        </p:tav>
                                      </p:tavLst>
                                    </p:anim>
                                    <p:anim calcmode="lin" valueType="num">
                                      <p:cBhvr additive="base">
                                        <p:cTn id="12" dur="1000" fill="hold"/>
                                        <p:tgtEl>
                                          <p:spTgt spid="100363"/>
                                        </p:tgtEl>
                                        <p:attrNameLst>
                                          <p:attrName>ppt_y</p:attrName>
                                        </p:attrNameLst>
                                      </p:cBhvr>
                                      <p:tavLst>
                                        <p:tav tm="0">
                                          <p:val>
                                            <p:strVal val="#ppt_y"/>
                                          </p:val>
                                        </p:tav>
                                        <p:tav tm="100000">
                                          <p:val>
                                            <p:strVal val="#ppt_y"/>
                                          </p:val>
                                        </p:tav>
                                      </p:tavLst>
                                    </p:anim>
                                  </p:childTnLst>
                                </p:cTn>
                              </p:par>
                              <p:par>
                                <p:cTn id="13" presetID="7" presetClass="entr" presetSubtype="8" fill="hold" nodeType="withEffect">
                                  <p:stCondLst>
                                    <p:cond delay="0"/>
                                  </p:stCondLst>
                                  <p:childTnLst>
                                    <p:set>
                                      <p:cBhvr>
                                        <p:cTn id="14" dur="1" fill="hold">
                                          <p:stCondLst>
                                            <p:cond delay="0"/>
                                          </p:stCondLst>
                                        </p:cTn>
                                        <p:tgtEl>
                                          <p:spTgt spid="100366"/>
                                        </p:tgtEl>
                                        <p:attrNameLst>
                                          <p:attrName>style.visibility</p:attrName>
                                        </p:attrNameLst>
                                      </p:cBhvr>
                                      <p:to>
                                        <p:strVal val="visible"/>
                                      </p:to>
                                    </p:set>
                                    <p:anim calcmode="lin" valueType="num">
                                      <p:cBhvr additive="base">
                                        <p:cTn id="15" dur="1000" fill="hold"/>
                                        <p:tgtEl>
                                          <p:spTgt spid="100366"/>
                                        </p:tgtEl>
                                        <p:attrNameLst>
                                          <p:attrName>ppt_x</p:attrName>
                                        </p:attrNameLst>
                                      </p:cBhvr>
                                      <p:tavLst>
                                        <p:tav tm="0">
                                          <p:val>
                                            <p:strVal val="0-#ppt_w/2"/>
                                          </p:val>
                                        </p:tav>
                                        <p:tav tm="100000">
                                          <p:val>
                                            <p:strVal val="#ppt_x"/>
                                          </p:val>
                                        </p:tav>
                                      </p:tavLst>
                                    </p:anim>
                                    <p:anim calcmode="lin" valueType="num">
                                      <p:cBhvr additive="base">
                                        <p:cTn id="16" dur="1000" fill="hold"/>
                                        <p:tgtEl>
                                          <p:spTgt spid="100366"/>
                                        </p:tgtEl>
                                        <p:attrNameLst>
                                          <p:attrName>ppt_y</p:attrName>
                                        </p:attrNameLst>
                                      </p:cBhvr>
                                      <p:tavLst>
                                        <p:tav tm="0">
                                          <p:val>
                                            <p:strVal val="#ppt_y"/>
                                          </p:val>
                                        </p:tav>
                                        <p:tav tm="100000">
                                          <p:val>
                                            <p:strVal val="#ppt_y"/>
                                          </p:val>
                                        </p:tav>
                                      </p:tavLst>
                                    </p:anim>
                                  </p:childTnLst>
                                </p:cTn>
                              </p:par>
                              <p:par>
                                <p:cTn id="17" presetID="7" presetClass="entr" presetSubtype="8" fill="hold" grpId="0" nodeType="withEffect">
                                  <p:stCondLst>
                                    <p:cond delay="0"/>
                                  </p:stCondLst>
                                  <p:childTnLst>
                                    <p:set>
                                      <p:cBhvr>
                                        <p:cTn id="18" dur="1" fill="hold">
                                          <p:stCondLst>
                                            <p:cond delay="0"/>
                                          </p:stCondLst>
                                        </p:cTn>
                                        <p:tgtEl>
                                          <p:spTgt spid="100375"/>
                                        </p:tgtEl>
                                        <p:attrNameLst>
                                          <p:attrName>style.visibility</p:attrName>
                                        </p:attrNameLst>
                                      </p:cBhvr>
                                      <p:to>
                                        <p:strVal val="visible"/>
                                      </p:to>
                                    </p:set>
                                    <p:anim calcmode="lin" valueType="num">
                                      <p:cBhvr additive="base">
                                        <p:cTn id="19" dur="1000" fill="hold"/>
                                        <p:tgtEl>
                                          <p:spTgt spid="100375"/>
                                        </p:tgtEl>
                                        <p:attrNameLst>
                                          <p:attrName>ppt_x</p:attrName>
                                        </p:attrNameLst>
                                      </p:cBhvr>
                                      <p:tavLst>
                                        <p:tav tm="0">
                                          <p:val>
                                            <p:strVal val="0-#ppt_w/2"/>
                                          </p:val>
                                        </p:tav>
                                        <p:tav tm="100000">
                                          <p:val>
                                            <p:strVal val="#ppt_x"/>
                                          </p:val>
                                        </p:tav>
                                      </p:tavLst>
                                    </p:anim>
                                    <p:anim calcmode="lin" valueType="num">
                                      <p:cBhvr additive="base">
                                        <p:cTn id="20" dur="1000" fill="hold"/>
                                        <p:tgtEl>
                                          <p:spTgt spid="100375"/>
                                        </p:tgtEl>
                                        <p:attrNameLst>
                                          <p:attrName>ppt_y</p:attrName>
                                        </p:attrNameLst>
                                      </p:cBhvr>
                                      <p:tavLst>
                                        <p:tav tm="0">
                                          <p:val>
                                            <p:strVal val="#ppt_y"/>
                                          </p:val>
                                        </p:tav>
                                        <p:tav tm="100000">
                                          <p:val>
                                            <p:strVal val="#ppt_y"/>
                                          </p:val>
                                        </p:tav>
                                      </p:tavLst>
                                    </p:anim>
                                  </p:childTnLst>
                                </p:cTn>
                              </p:par>
                              <p:par>
                                <p:cTn id="21" presetID="7" presetClass="entr" presetSubtype="8" fill="hold" grpId="0" nodeType="withEffect">
                                  <p:stCondLst>
                                    <p:cond delay="0"/>
                                  </p:stCondLst>
                                  <p:childTnLst>
                                    <p:set>
                                      <p:cBhvr>
                                        <p:cTn id="22" dur="1" fill="hold">
                                          <p:stCondLst>
                                            <p:cond delay="0"/>
                                          </p:stCondLst>
                                        </p:cTn>
                                        <p:tgtEl>
                                          <p:spTgt spid="100376"/>
                                        </p:tgtEl>
                                        <p:attrNameLst>
                                          <p:attrName>style.visibility</p:attrName>
                                        </p:attrNameLst>
                                      </p:cBhvr>
                                      <p:to>
                                        <p:strVal val="visible"/>
                                      </p:to>
                                    </p:set>
                                    <p:anim calcmode="lin" valueType="num">
                                      <p:cBhvr additive="base">
                                        <p:cTn id="23" dur="1000" fill="hold"/>
                                        <p:tgtEl>
                                          <p:spTgt spid="100376"/>
                                        </p:tgtEl>
                                        <p:attrNameLst>
                                          <p:attrName>ppt_x</p:attrName>
                                        </p:attrNameLst>
                                      </p:cBhvr>
                                      <p:tavLst>
                                        <p:tav tm="0">
                                          <p:val>
                                            <p:strVal val="0-#ppt_w/2"/>
                                          </p:val>
                                        </p:tav>
                                        <p:tav tm="100000">
                                          <p:val>
                                            <p:strVal val="#ppt_x"/>
                                          </p:val>
                                        </p:tav>
                                      </p:tavLst>
                                    </p:anim>
                                    <p:anim calcmode="lin" valueType="num">
                                      <p:cBhvr additive="base">
                                        <p:cTn id="24" dur="1000" fill="hold"/>
                                        <p:tgtEl>
                                          <p:spTgt spid="100376"/>
                                        </p:tgtEl>
                                        <p:attrNameLst>
                                          <p:attrName>ppt_y</p:attrName>
                                        </p:attrNameLst>
                                      </p:cBhvr>
                                      <p:tavLst>
                                        <p:tav tm="0">
                                          <p:val>
                                            <p:strVal val="#ppt_y"/>
                                          </p:val>
                                        </p:tav>
                                        <p:tav tm="100000">
                                          <p:val>
                                            <p:strVal val="#ppt_y"/>
                                          </p:val>
                                        </p:tav>
                                      </p:tavLst>
                                    </p:anim>
                                  </p:childTnLst>
                                </p:cTn>
                              </p:par>
                              <p:par>
                                <p:cTn id="25" presetID="7" presetClass="entr" presetSubtype="8" fill="hold" grpId="0" nodeType="withEffect">
                                  <p:stCondLst>
                                    <p:cond delay="0"/>
                                  </p:stCondLst>
                                  <p:childTnLst>
                                    <p:set>
                                      <p:cBhvr>
                                        <p:cTn id="26" dur="1" fill="hold">
                                          <p:stCondLst>
                                            <p:cond delay="0"/>
                                          </p:stCondLst>
                                        </p:cTn>
                                        <p:tgtEl>
                                          <p:spTgt spid="100378"/>
                                        </p:tgtEl>
                                        <p:attrNameLst>
                                          <p:attrName>style.visibility</p:attrName>
                                        </p:attrNameLst>
                                      </p:cBhvr>
                                      <p:to>
                                        <p:strVal val="visible"/>
                                      </p:to>
                                    </p:set>
                                    <p:anim calcmode="lin" valueType="num">
                                      <p:cBhvr additive="base">
                                        <p:cTn id="27" dur="1000" fill="hold"/>
                                        <p:tgtEl>
                                          <p:spTgt spid="100378"/>
                                        </p:tgtEl>
                                        <p:attrNameLst>
                                          <p:attrName>ppt_x</p:attrName>
                                        </p:attrNameLst>
                                      </p:cBhvr>
                                      <p:tavLst>
                                        <p:tav tm="0">
                                          <p:val>
                                            <p:strVal val="0-#ppt_w/2"/>
                                          </p:val>
                                        </p:tav>
                                        <p:tav tm="100000">
                                          <p:val>
                                            <p:strVal val="#ppt_x"/>
                                          </p:val>
                                        </p:tav>
                                      </p:tavLst>
                                    </p:anim>
                                    <p:anim calcmode="lin" valueType="num">
                                      <p:cBhvr additive="base">
                                        <p:cTn id="28" dur="1000" fill="hold"/>
                                        <p:tgtEl>
                                          <p:spTgt spid="100378"/>
                                        </p:tgtEl>
                                        <p:attrNameLst>
                                          <p:attrName>ppt_y</p:attrName>
                                        </p:attrNameLst>
                                      </p:cBhvr>
                                      <p:tavLst>
                                        <p:tav tm="0">
                                          <p:val>
                                            <p:strVal val="#ppt_y"/>
                                          </p:val>
                                        </p:tav>
                                        <p:tav tm="100000">
                                          <p:val>
                                            <p:strVal val="#ppt_y"/>
                                          </p:val>
                                        </p:tav>
                                      </p:tavLst>
                                    </p:anim>
                                  </p:childTnLst>
                                </p:cTn>
                              </p:par>
                              <p:par>
                                <p:cTn id="29" presetID="7" presetClass="entr" presetSubtype="8" fill="hold" grpId="0" nodeType="withEffect">
                                  <p:stCondLst>
                                    <p:cond delay="0"/>
                                  </p:stCondLst>
                                  <p:childTnLst>
                                    <p:set>
                                      <p:cBhvr>
                                        <p:cTn id="30" dur="1" fill="hold">
                                          <p:stCondLst>
                                            <p:cond delay="0"/>
                                          </p:stCondLst>
                                        </p:cTn>
                                        <p:tgtEl>
                                          <p:spTgt spid="100379"/>
                                        </p:tgtEl>
                                        <p:attrNameLst>
                                          <p:attrName>style.visibility</p:attrName>
                                        </p:attrNameLst>
                                      </p:cBhvr>
                                      <p:to>
                                        <p:strVal val="visible"/>
                                      </p:to>
                                    </p:set>
                                    <p:anim calcmode="lin" valueType="num">
                                      <p:cBhvr additive="base">
                                        <p:cTn id="31" dur="1000" fill="hold"/>
                                        <p:tgtEl>
                                          <p:spTgt spid="100379"/>
                                        </p:tgtEl>
                                        <p:attrNameLst>
                                          <p:attrName>ppt_x</p:attrName>
                                        </p:attrNameLst>
                                      </p:cBhvr>
                                      <p:tavLst>
                                        <p:tav tm="0">
                                          <p:val>
                                            <p:strVal val="0-#ppt_w/2"/>
                                          </p:val>
                                        </p:tav>
                                        <p:tav tm="100000">
                                          <p:val>
                                            <p:strVal val="#ppt_x"/>
                                          </p:val>
                                        </p:tav>
                                      </p:tavLst>
                                    </p:anim>
                                    <p:anim calcmode="lin" valueType="num">
                                      <p:cBhvr additive="base">
                                        <p:cTn id="32" dur="1000" fill="hold"/>
                                        <p:tgtEl>
                                          <p:spTgt spid="100379"/>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1000"/>
                            </p:stCondLst>
                            <p:childTnLst>
                              <p:par>
                                <p:cTn id="34" presetID="51" presetClass="entr" presetSubtype="0" fill="hold" grpId="0" nodeType="afterEffect">
                                  <p:stCondLst>
                                    <p:cond delay="500"/>
                                  </p:stCondLst>
                                  <p:childTnLst>
                                    <p:set>
                                      <p:cBhvr>
                                        <p:cTn id="35" dur="1" fill="hold">
                                          <p:stCondLst>
                                            <p:cond delay="0"/>
                                          </p:stCondLst>
                                        </p:cTn>
                                        <p:tgtEl>
                                          <p:spTgt spid="100384"/>
                                        </p:tgtEl>
                                        <p:attrNameLst>
                                          <p:attrName>style.visibility</p:attrName>
                                        </p:attrNameLst>
                                      </p:cBhvr>
                                      <p:to>
                                        <p:strVal val="visible"/>
                                      </p:to>
                                    </p:set>
                                    <p:animEffect transition="in" filter="fade">
                                      <p:cBhvr>
                                        <p:cTn id="36" dur="770" decel="100000"/>
                                        <p:tgtEl>
                                          <p:spTgt spid="100384"/>
                                        </p:tgtEl>
                                      </p:cBhvr>
                                    </p:animEffect>
                                    <p:animScale>
                                      <p:cBhvr>
                                        <p:cTn id="37" dur="770" decel="100000"/>
                                        <p:tgtEl>
                                          <p:spTgt spid="100384"/>
                                        </p:tgtEl>
                                      </p:cBhvr>
                                      <p:from x="10000" y="10000"/>
                                      <p:to x="200000" y="450000"/>
                                    </p:animScale>
                                    <p:animScale>
                                      <p:cBhvr>
                                        <p:cTn id="38" dur="1230" accel="100000" fill="hold">
                                          <p:stCondLst>
                                            <p:cond delay="770"/>
                                          </p:stCondLst>
                                        </p:cTn>
                                        <p:tgtEl>
                                          <p:spTgt spid="100384"/>
                                        </p:tgtEl>
                                      </p:cBhvr>
                                      <p:from x="200000" y="450000"/>
                                      <p:to x="100000" y="100000"/>
                                    </p:animScale>
                                    <p:set>
                                      <p:cBhvr>
                                        <p:cTn id="39" dur="770" fill="hold"/>
                                        <p:tgtEl>
                                          <p:spTgt spid="100384"/>
                                        </p:tgtEl>
                                        <p:attrNameLst>
                                          <p:attrName>ppt_x</p:attrName>
                                        </p:attrNameLst>
                                      </p:cBhvr>
                                      <p:to>
                                        <p:strVal val="(0.5)"/>
                                      </p:to>
                                    </p:set>
                                    <p:anim from="(0.5)" to="(#ppt_x)" calcmode="lin" valueType="num">
                                      <p:cBhvr>
                                        <p:cTn id="40" dur="1230" accel="100000" fill="hold">
                                          <p:stCondLst>
                                            <p:cond delay="770"/>
                                          </p:stCondLst>
                                        </p:cTn>
                                        <p:tgtEl>
                                          <p:spTgt spid="100384"/>
                                        </p:tgtEl>
                                        <p:attrNameLst>
                                          <p:attrName>ppt_x</p:attrName>
                                        </p:attrNameLst>
                                      </p:cBhvr>
                                    </p:anim>
                                    <p:set>
                                      <p:cBhvr>
                                        <p:cTn id="41" dur="770" fill="hold"/>
                                        <p:tgtEl>
                                          <p:spTgt spid="100384"/>
                                        </p:tgtEl>
                                        <p:attrNameLst>
                                          <p:attrName>ppt_y</p:attrName>
                                        </p:attrNameLst>
                                      </p:cBhvr>
                                      <p:to>
                                        <p:strVal val="(#ppt_y+0.4)"/>
                                      </p:to>
                                    </p:set>
                                    <p:anim from="(#ppt_y+0.4)" to="(#ppt_y)" calcmode="lin" valueType="num">
                                      <p:cBhvr>
                                        <p:cTn id="42" dur="1230" accel="100000" fill="hold">
                                          <p:stCondLst>
                                            <p:cond delay="770"/>
                                          </p:stCondLst>
                                        </p:cTn>
                                        <p:tgtEl>
                                          <p:spTgt spid="100384"/>
                                        </p:tgtEl>
                                        <p:attrNameLst>
                                          <p:attrName>ppt_y</p:attrName>
                                        </p:attrNameLst>
                                      </p:cBhvr>
                                    </p:anim>
                                  </p:childTnLst>
                                  <p:subTnLst>
                                    <p:audio>
                                      <p:cMediaNode>
                                        <p:cTn display="0" masterRel="sameClick">
                                          <p:stCondLst>
                                            <p:cond evt="begin" delay="0">
                                              <p:tn val="34"/>
                                            </p:cond>
                                          </p:stCondLst>
                                          <p:endCondLst>
                                            <p:cond evt="onStopAudio" delay="0">
                                              <p:tgtEl>
                                                <p:sldTgt/>
                                              </p:tgtEl>
                                            </p:cond>
                                          </p:endCondLst>
                                        </p:cTn>
                                        <p:tgtEl>
                                          <p:sndTgt r:embed="rId2" name="Explosion"/>
                                        </p:tgtEl>
                                      </p:cMediaNode>
                                    </p:audio>
                                  </p:subTnLst>
                                </p:cTn>
                              </p:par>
                            </p:childTnLst>
                          </p:cTn>
                        </p:par>
                        <p:par>
                          <p:cTn id="43" fill="hold" nodeType="afterGroup">
                            <p:stCondLst>
                              <p:cond delay="3500"/>
                            </p:stCondLst>
                            <p:childTnLst>
                              <p:par>
                                <p:cTn id="44" presetID="7" presetClass="entr" presetSubtype="2" fill="hold" nodeType="afterEffect">
                                  <p:stCondLst>
                                    <p:cond delay="0"/>
                                  </p:stCondLst>
                                  <p:childTnLst>
                                    <p:set>
                                      <p:cBhvr>
                                        <p:cTn id="45" dur="1" fill="hold">
                                          <p:stCondLst>
                                            <p:cond delay="0"/>
                                          </p:stCondLst>
                                        </p:cTn>
                                        <p:tgtEl>
                                          <p:spTgt spid="100373"/>
                                        </p:tgtEl>
                                        <p:attrNameLst>
                                          <p:attrName>style.visibility</p:attrName>
                                        </p:attrNameLst>
                                      </p:cBhvr>
                                      <p:to>
                                        <p:strVal val="visible"/>
                                      </p:to>
                                    </p:set>
                                    <p:anim calcmode="lin" valueType="num">
                                      <p:cBhvr additive="base">
                                        <p:cTn id="46" dur="2000" fill="hold"/>
                                        <p:tgtEl>
                                          <p:spTgt spid="100373"/>
                                        </p:tgtEl>
                                        <p:attrNameLst>
                                          <p:attrName>ppt_x</p:attrName>
                                        </p:attrNameLst>
                                      </p:cBhvr>
                                      <p:tavLst>
                                        <p:tav tm="0">
                                          <p:val>
                                            <p:strVal val="1+#ppt_w/2"/>
                                          </p:val>
                                        </p:tav>
                                        <p:tav tm="100000">
                                          <p:val>
                                            <p:strVal val="#ppt_x"/>
                                          </p:val>
                                        </p:tav>
                                      </p:tavLst>
                                    </p:anim>
                                    <p:anim calcmode="lin" valueType="num">
                                      <p:cBhvr additive="base">
                                        <p:cTn id="47" dur="2000" fill="hold"/>
                                        <p:tgtEl>
                                          <p:spTgt spid="100373"/>
                                        </p:tgtEl>
                                        <p:attrNameLst>
                                          <p:attrName>ppt_y</p:attrName>
                                        </p:attrNameLst>
                                      </p:cBhvr>
                                      <p:tavLst>
                                        <p:tav tm="0">
                                          <p:val>
                                            <p:strVal val="#ppt_y"/>
                                          </p:val>
                                        </p:tav>
                                        <p:tav tm="100000">
                                          <p:val>
                                            <p:strVal val="#ppt_y"/>
                                          </p:val>
                                        </p:tav>
                                      </p:tavLst>
                                    </p:anim>
                                  </p:childTnLst>
                                </p:cTn>
                              </p:par>
                              <p:par>
                                <p:cTn id="48" presetID="7" presetClass="entr" presetSubtype="2" fill="hold" nodeType="withEffect">
                                  <p:stCondLst>
                                    <p:cond delay="0"/>
                                  </p:stCondLst>
                                  <p:childTnLst>
                                    <p:set>
                                      <p:cBhvr>
                                        <p:cTn id="49" dur="1" fill="hold">
                                          <p:stCondLst>
                                            <p:cond delay="0"/>
                                          </p:stCondLst>
                                        </p:cTn>
                                        <p:tgtEl>
                                          <p:spTgt spid="100369"/>
                                        </p:tgtEl>
                                        <p:attrNameLst>
                                          <p:attrName>style.visibility</p:attrName>
                                        </p:attrNameLst>
                                      </p:cBhvr>
                                      <p:to>
                                        <p:strVal val="visible"/>
                                      </p:to>
                                    </p:set>
                                    <p:anim calcmode="lin" valueType="num">
                                      <p:cBhvr additive="base">
                                        <p:cTn id="50" dur="2000" fill="hold"/>
                                        <p:tgtEl>
                                          <p:spTgt spid="100369"/>
                                        </p:tgtEl>
                                        <p:attrNameLst>
                                          <p:attrName>ppt_x</p:attrName>
                                        </p:attrNameLst>
                                      </p:cBhvr>
                                      <p:tavLst>
                                        <p:tav tm="0">
                                          <p:val>
                                            <p:strVal val="1+#ppt_w/2"/>
                                          </p:val>
                                        </p:tav>
                                        <p:tav tm="100000">
                                          <p:val>
                                            <p:strVal val="#ppt_x"/>
                                          </p:val>
                                        </p:tav>
                                      </p:tavLst>
                                    </p:anim>
                                    <p:anim calcmode="lin" valueType="num">
                                      <p:cBhvr additive="base">
                                        <p:cTn id="51" dur="2000" fill="hold"/>
                                        <p:tgtEl>
                                          <p:spTgt spid="100369"/>
                                        </p:tgtEl>
                                        <p:attrNameLst>
                                          <p:attrName>ppt_y</p:attrName>
                                        </p:attrNameLst>
                                      </p:cBhvr>
                                      <p:tavLst>
                                        <p:tav tm="0">
                                          <p:val>
                                            <p:strVal val="#ppt_y"/>
                                          </p:val>
                                        </p:tav>
                                        <p:tav tm="100000">
                                          <p:val>
                                            <p:strVal val="#ppt_y"/>
                                          </p:val>
                                        </p:tav>
                                      </p:tavLst>
                                    </p:anim>
                                  </p:childTnLst>
                                </p:cTn>
                              </p:par>
                              <p:par>
                                <p:cTn id="52" presetID="7" presetClass="entr" presetSubtype="2" fill="hold" nodeType="withEffect">
                                  <p:stCondLst>
                                    <p:cond delay="0"/>
                                  </p:stCondLst>
                                  <p:childTnLst>
                                    <p:set>
                                      <p:cBhvr>
                                        <p:cTn id="53" dur="1" fill="hold">
                                          <p:stCondLst>
                                            <p:cond delay="0"/>
                                          </p:stCondLst>
                                        </p:cTn>
                                        <p:tgtEl>
                                          <p:spTgt spid="100372"/>
                                        </p:tgtEl>
                                        <p:attrNameLst>
                                          <p:attrName>style.visibility</p:attrName>
                                        </p:attrNameLst>
                                      </p:cBhvr>
                                      <p:to>
                                        <p:strVal val="visible"/>
                                      </p:to>
                                    </p:set>
                                    <p:anim calcmode="lin" valueType="num">
                                      <p:cBhvr additive="base">
                                        <p:cTn id="54" dur="2000" fill="hold"/>
                                        <p:tgtEl>
                                          <p:spTgt spid="100372"/>
                                        </p:tgtEl>
                                        <p:attrNameLst>
                                          <p:attrName>ppt_x</p:attrName>
                                        </p:attrNameLst>
                                      </p:cBhvr>
                                      <p:tavLst>
                                        <p:tav tm="0">
                                          <p:val>
                                            <p:strVal val="1+#ppt_w/2"/>
                                          </p:val>
                                        </p:tav>
                                        <p:tav tm="100000">
                                          <p:val>
                                            <p:strVal val="#ppt_x"/>
                                          </p:val>
                                        </p:tav>
                                      </p:tavLst>
                                    </p:anim>
                                    <p:anim calcmode="lin" valueType="num">
                                      <p:cBhvr additive="base">
                                        <p:cTn id="55" dur="2000" fill="hold"/>
                                        <p:tgtEl>
                                          <p:spTgt spid="100372"/>
                                        </p:tgtEl>
                                        <p:attrNameLst>
                                          <p:attrName>ppt_y</p:attrName>
                                        </p:attrNameLst>
                                      </p:cBhvr>
                                      <p:tavLst>
                                        <p:tav tm="0">
                                          <p:val>
                                            <p:strVal val="#ppt_y"/>
                                          </p:val>
                                        </p:tav>
                                        <p:tav tm="100000">
                                          <p:val>
                                            <p:strVal val="#ppt_y"/>
                                          </p:val>
                                        </p:tav>
                                      </p:tavLst>
                                    </p:anim>
                                  </p:childTnLst>
                                </p:cTn>
                              </p:par>
                              <p:par>
                                <p:cTn id="56" presetID="7" presetClass="entr" presetSubtype="2" fill="hold" grpId="0" nodeType="withEffect">
                                  <p:stCondLst>
                                    <p:cond delay="500"/>
                                  </p:stCondLst>
                                  <p:childTnLst>
                                    <p:set>
                                      <p:cBhvr>
                                        <p:cTn id="57" dur="1" fill="hold">
                                          <p:stCondLst>
                                            <p:cond delay="0"/>
                                          </p:stCondLst>
                                        </p:cTn>
                                        <p:tgtEl>
                                          <p:spTgt spid="100380"/>
                                        </p:tgtEl>
                                        <p:attrNameLst>
                                          <p:attrName>style.visibility</p:attrName>
                                        </p:attrNameLst>
                                      </p:cBhvr>
                                      <p:to>
                                        <p:strVal val="visible"/>
                                      </p:to>
                                    </p:set>
                                    <p:anim calcmode="lin" valueType="num">
                                      <p:cBhvr additive="base">
                                        <p:cTn id="58" dur="2000" fill="hold"/>
                                        <p:tgtEl>
                                          <p:spTgt spid="100380"/>
                                        </p:tgtEl>
                                        <p:attrNameLst>
                                          <p:attrName>ppt_x</p:attrName>
                                        </p:attrNameLst>
                                      </p:cBhvr>
                                      <p:tavLst>
                                        <p:tav tm="0">
                                          <p:val>
                                            <p:strVal val="1+#ppt_w/2"/>
                                          </p:val>
                                        </p:tav>
                                        <p:tav tm="100000">
                                          <p:val>
                                            <p:strVal val="#ppt_x"/>
                                          </p:val>
                                        </p:tav>
                                      </p:tavLst>
                                    </p:anim>
                                    <p:anim calcmode="lin" valueType="num">
                                      <p:cBhvr additive="base">
                                        <p:cTn id="59" dur="2000" fill="hold"/>
                                        <p:tgtEl>
                                          <p:spTgt spid="100380"/>
                                        </p:tgtEl>
                                        <p:attrNameLst>
                                          <p:attrName>ppt_y</p:attrName>
                                        </p:attrNameLst>
                                      </p:cBhvr>
                                      <p:tavLst>
                                        <p:tav tm="0">
                                          <p:val>
                                            <p:strVal val="#ppt_y"/>
                                          </p:val>
                                        </p:tav>
                                        <p:tav tm="100000">
                                          <p:val>
                                            <p:strVal val="#ppt_y"/>
                                          </p:val>
                                        </p:tav>
                                      </p:tavLst>
                                    </p:anim>
                                  </p:childTnLst>
                                </p:cTn>
                              </p:par>
                              <p:par>
                                <p:cTn id="60" presetID="7" presetClass="entr" presetSubtype="2" fill="hold" grpId="0" nodeType="withEffect">
                                  <p:stCondLst>
                                    <p:cond delay="500"/>
                                  </p:stCondLst>
                                  <p:childTnLst>
                                    <p:set>
                                      <p:cBhvr>
                                        <p:cTn id="61" dur="1" fill="hold">
                                          <p:stCondLst>
                                            <p:cond delay="0"/>
                                          </p:stCondLst>
                                        </p:cTn>
                                        <p:tgtEl>
                                          <p:spTgt spid="100381"/>
                                        </p:tgtEl>
                                        <p:attrNameLst>
                                          <p:attrName>style.visibility</p:attrName>
                                        </p:attrNameLst>
                                      </p:cBhvr>
                                      <p:to>
                                        <p:strVal val="visible"/>
                                      </p:to>
                                    </p:set>
                                    <p:anim calcmode="lin" valueType="num">
                                      <p:cBhvr additive="base">
                                        <p:cTn id="62" dur="2000" fill="hold"/>
                                        <p:tgtEl>
                                          <p:spTgt spid="100381"/>
                                        </p:tgtEl>
                                        <p:attrNameLst>
                                          <p:attrName>ppt_x</p:attrName>
                                        </p:attrNameLst>
                                      </p:cBhvr>
                                      <p:tavLst>
                                        <p:tav tm="0">
                                          <p:val>
                                            <p:strVal val="1+#ppt_w/2"/>
                                          </p:val>
                                        </p:tav>
                                        <p:tav tm="100000">
                                          <p:val>
                                            <p:strVal val="#ppt_x"/>
                                          </p:val>
                                        </p:tav>
                                      </p:tavLst>
                                    </p:anim>
                                    <p:anim calcmode="lin" valueType="num">
                                      <p:cBhvr additive="base">
                                        <p:cTn id="63" dur="2000" fill="hold"/>
                                        <p:tgtEl>
                                          <p:spTgt spid="100381"/>
                                        </p:tgtEl>
                                        <p:attrNameLst>
                                          <p:attrName>ppt_y</p:attrName>
                                        </p:attrNameLst>
                                      </p:cBhvr>
                                      <p:tavLst>
                                        <p:tav tm="0">
                                          <p:val>
                                            <p:strVal val="#ppt_y"/>
                                          </p:val>
                                        </p:tav>
                                        <p:tav tm="100000">
                                          <p:val>
                                            <p:strVal val="#ppt_y"/>
                                          </p:val>
                                        </p:tav>
                                      </p:tavLst>
                                    </p:anim>
                                  </p:childTnLst>
                                </p:cTn>
                              </p:par>
                              <p:par>
                                <p:cTn id="64" presetID="7" presetClass="entr" presetSubtype="2" fill="hold" grpId="0" nodeType="withEffect">
                                  <p:stCondLst>
                                    <p:cond delay="500"/>
                                  </p:stCondLst>
                                  <p:childTnLst>
                                    <p:set>
                                      <p:cBhvr>
                                        <p:cTn id="65" dur="1" fill="hold">
                                          <p:stCondLst>
                                            <p:cond delay="0"/>
                                          </p:stCondLst>
                                        </p:cTn>
                                        <p:tgtEl>
                                          <p:spTgt spid="100382"/>
                                        </p:tgtEl>
                                        <p:attrNameLst>
                                          <p:attrName>style.visibility</p:attrName>
                                        </p:attrNameLst>
                                      </p:cBhvr>
                                      <p:to>
                                        <p:strVal val="visible"/>
                                      </p:to>
                                    </p:set>
                                    <p:anim calcmode="lin" valueType="num">
                                      <p:cBhvr additive="base">
                                        <p:cTn id="66" dur="2000" fill="hold"/>
                                        <p:tgtEl>
                                          <p:spTgt spid="100382"/>
                                        </p:tgtEl>
                                        <p:attrNameLst>
                                          <p:attrName>ppt_x</p:attrName>
                                        </p:attrNameLst>
                                      </p:cBhvr>
                                      <p:tavLst>
                                        <p:tav tm="0">
                                          <p:val>
                                            <p:strVal val="1+#ppt_w/2"/>
                                          </p:val>
                                        </p:tav>
                                        <p:tav tm="100000">
                                          <p:val>
                                            <p:strVal val="#ppt_x"/>
                                          </p:val>
                                        </p:tav>
                                      </p:tavLst>
                                    </p:anim>
                                    <p:anim calcmode="lin" valueType="num">
                                      <p:cBhvr additive="base">
                                        <p:cTn id="67" dur="2000" fill="hold"/>
                                        <p:tgtEl>
                                          <p:spTgt spid="100382"/>
                                        </p:tgtEl>
                                        <p:attrNameLst>
                                          <p:attrName>ppt_y</p:attrName>
                                        </p:attrNameLst>
                                      </p:cBhvr>
                                      <p:tavLst>
                                        <p:tav tm="0">
                                          <p:val>
                                            <p:strVal val="#ppt_y"/>
                                          </p:val>
                                        </p:tav>
                                        <p:tav tm="100000">
                                          <p:val>
                                            <p:strVal val="#ppt_y"/>
                                          </p:val>
                                        </p:tav>
                                      </p:tavLst>
                                    </p:anim>
                                  </p:childTnLst>
                                </p:cTn>
                              </p:par>
                              <p:par>
                                <p:cTn id="68" presetID="7" presetClass="entr" presetSubtype="2" fill="hold" grpId="0" nodeType="withEffect">
                                  <p:stCondLst>
                                    <p:cond delay="500"/>
                                  </p:stCondLst>
                                  <p:childTnLst>
                                    <p:set>
                                      <p:cBhvr>
                                        <p:cTn id="69" dur="1" fill="hold">
                                          <p:stCondLst>
                                            <p:cond delay="0"/>
                                          </p:stCondLst>
                                        </p:cTn>
                                        <p:tgtEl>
                                          <p:spTgt spid="100383"/>
                                        </p:tgtEl>
                                        <p:attrNameLst>
                                          <p:attrName>style.visibility</p:attrName>
                                        </p:attrNameLst>
                                      </p:cBhvr>
                                      <p:to>
                                        <p:strVal val="visible"/>
                                      </p:to>
                                    </p:set>
                                    <p:anim calcmode="lin" valueType="num">
                                      <p:cBhvr additive="base">
                                        <p:cTn id="70" dur="2000" fill="hold"/>
                                        <p:tgtEl>
                                          <p:spTgt spid="100383"/>
                                        </p:tgtEl>
                                        <p:attrNameLst>
                                          <p:attrName>ppt_x</p:attrName>
                                        </p:attrNameLst>
                                      </p:cBhvr>
                                      <p:tavLst>
                                        <p:tav tm="0">
                                          <p:val>
                                            <p:strVal val="1+#ppt_w/2"/>
                                          </p:val>
                                        </p:tav>
                                        <p:tav tm="100000">
                                          <p:val>
                                            <p:strVal val="#ppt_x"/>
                                          </p:val>
                                        </p:tav>
                                      </p:tavLst>
                                    </p:anim>
                                    <p:anim calcmode="lin" valueType="num">
                                      <p:cBhvr additive="base">
                                        <p:cTn id="71" dur="2000" fill="hold"/>
                                        <p:tgtEl>
                                          <p:spTgt spid="100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75" grpId="0" animBg="1"/>
      <p:bldP spid="100376" grpId="0" animBg="1"/>
      <p:bldP spid="100378" grpId="0" animBg="1"/>
      <p:bldP spid="100379" grpId="0" animBg="1"/>
      <p:bldP spid="100380" grpId="0" animBg="1"/>
      <p:bldP spid="100381" grpId="0" animBg="1"/>
      <p:bldP spid="100382" grpId="0" animBg="1"/>
      <p:bldP spid="100383" grpId="0" animBg="1"/>
      <p:bldP spid="10038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l"/>
            <a:r>
              <a:rPr lang="nl-NL" dirty="0" smtClean="0"/>
              <a:t>	</a:t>
            </a:r>
            <a:r>
              <a:rPr lang="nl-NL" sz="3900" b="1" dirty="0" smtClean="0">
                <a:latin typeface="Comic Sans MS" pitchFamily="66" charset="0"/>
              </a:rPr>
              <a:t>Monument in New Delhi 	voor WOI</a:t>
            </a:r>
            <a:endParaRPr lang="nl-NL" sz="3900" b="1" dirty="0">
              <a:latin typeface="Comic Sans MS" pitchFamily="66" charset="0"/>
            </a:endParaRPr>
          </a:p>
        </p:txBody>
      </p:sp>
      <p:pic>
        <p:nvPicPr>
          <p:cNvPr id="7" name="Content Placeholder 6" descr="P7130021.JPG"/>
          <p:cNvPicPr>
            <a:picLocks noGrp="1" noChangeAspect="1"/>
          </p:cNvPicPr>
          <p:nvPr>
            <p:ph idx="1"/>
          </p:nvPr>
        </p:nvPicPr>
        <p:blipFill>
          <a:blip r:embed="rId2" cstate="print"/>
          <a:stretch>
            <a:fillRect/>
          </a:stretch>
        </p:blipFill>
        <p:spPr>
          <a:xfrm>
            <a:off x="5029200" y="1371600"/>
            <a:ext cx="3752850" cy="50038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371600" y="304800"/>
            <a:ext cx="7620000" cy="6858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900" b="1">
                <a:solidFill>
                  <a:srgbClr val="996600"/>
                </a:solidFill>
                <a:latin typeface="Comic Sans MS" pitchFamily="66" charset="0"/>
              </a:rPr>
              <a:t>Gevechten in Afrika</a:t>
            </a:r>
          </a:p>
        </p:txBody>
      </p:sp>
      <p:pic>
        <p:nvPicPr>
          <p:cNvPr id="70659" name="Picture 5" descr="Sikh Mountain Gunners in Africa"/>
          <p:cNvPicPr>
            <a:picLocks noGrp="1" noChangeAspect="1" noChangeArrowheads="1"/>
          </p:cNvPicPr>
          <p:nvPr>
            <p:ph sz="half" idx="1"/>
          </p:nvPr>
        </p:nvPicPr>
        <p:blipFill>
          <a:blip r:embed="rId2" cstate="print">
            <a:lum bright="12000" contrast="6000"/>
          </a:blip>
          <a:srcRect/>
          <a:stretch>
            <a:fillRect/>
          </a:stretch>
        </p:blipFill>
        <p:spPr>
          <a:xfrm>
            <a:off x="1600200" y="1295400"/>
            <a:ext cx="3352800" cy="2776538"/>
          </a:xfrm>
          <a:noFill/>
          <a:ln cap="flat">
            <a:solidFill>
              <a:srgbClr val="664400"/>
            </a:solidFill>
            <a:headEnd w="med" len="med"/>
            <a:tailEnd w="med" len="med"/>
          </a:ln>
        </p:spPr>
      </p:pic>
      <p:sp>
        <p:nvSpPr>
          <p:cNvPr id="70660" name="Text Box 7"/>
          <p:cNvSpPr txBox="1">
            <a:spLocks noChangeArrowheads="1"/>
          </p:cNvSpPr>
          <p:nvPr/>
        </p:nvSpPr>
        <p:spPr bwMode="auto">
          <a:xfrm>
            <a:off x="1447800" y="4114800"/>
            <a:ext cx="2971800" cy="830263"/>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b="1">
                <a:solidFill>
                  <a:srgbClr val="1B1B53"/>
                </a:solidFill>
                <a:latin typeface="Comic Sans MS" pitchFamily="66" charset="0"/>
              </a:rPr>
              <a:t>Britse Sikh </a:t>
            </a:r>
            <a:br>
              <a:rPr lang="en-US" b="1">
                <a:solidFill>
                  <a:srgbClr val="1B1B53"/>
                </a:solidFill>
                <a:latin typeface="Comic Sans MS" pitchFamily="66" charset="0"/>
              </a:rPr>
            </a:br>
            <a:r>
              <a:rPr lang="en-US" b="1">
                <a:solidFill>
                  <a:srgbClr val="1B1B53"/>
                </a:solidFill>
                <a:latin typeface="Comic Sans MS" pitchFamily="66" charset="0"/>
              </a:rPr>
              <a:t>Bergtroepen</a:t>
            </a:r>
          </a:p>
        </p:txBody>
      </p:sp>
      <p:pic>
        <p:nvPicPr>
          <p:cNvPr id="70661" name="Picture 8" descr="Africans in Schutztruppe-Ger Colonial Army"/>
          <p:cNvPicPr>
            <a:picLocks noGrp="1" noChangeAspect="1" noChangeArrowheads="1"/>
          </p:cNvPicPr>
          <p:nvPr>
            <p:ph sz="half" idx="2"/>
          </p:nvPr>
        </p:nvPicPr>
        <p:blipFill>
          <a:blip r:embed="rId3" cstate="print">
            <a:lum contrast="12000"/>
          </a:blip>
          <a:srcRect/>
          <a:stretch>
            <a:fillRect/>
          </a:stretch>
        </p:blipFill>
        <p:spPr>
          <a:xfrm>
            <a:off x="4495800" y="4365625"/>
            <a:ext cx="4495800" cy="2263775"/>
          </a:xfrm>
          <a:noFill/>
          <a:ln cap="flat">
            <a:solidFill>
              <a:srgbClr val="664400"/>
            </a:solidFill>
            <a:headEnd w="med" len="med"/>
            <a:tailEnd w="med" len="med"/>
          </a:ln>
        </p:spPr>
      </p:pic>
      <p:sp>
        <p:nvSpPr>
          <p:cNvPr id="70662" name="Text Box 11"/>
          <p:cNvSpPr txBox="1">
            <a:spLocks noChangeArrowheads="1"/>
          </p:cNvSpPr>
          <p:nvPr/>
        </p:nvSpPr>
        <p:spPr bwMode="auto">
          <a:xfrm>
            <a:off x="5181600" y="2895600"/>
            <a:ext cx="3581400" cy="120015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b="1">
                <a:solidFill>
                  <a:srgbClr val="1B1B53"/>
                </a:solidFill>
                <a:latin typeface="Comic Sans MS" pitchFamily="66" charset="0"/>
              </a:rPr>
              <a:t>Zwarte soldaten in de Duitse </a:t>
            </a:r>
            <a:r>
              <a:rPr lang="en-US" b="1" i="1">
                <a:solidFill>
                  <a:srgbClr val="1B1B53"/>
                </a:solidFill>
                <a:latin typeface="Comic Sans MS" pitchFamily="66" charset="0"/>
              </a:rPr>
              <a:t>Schutztruppen</a:t>
            </a:r>
            <a:r>
              <a:rPr lang="en-US" b="1">
                <a:solidFill>
                  <a:srgbClr val="1B1B53"/>
                </a:solidFill>
                <a:latin typeface="Comic Sans MS" pitchFamily="66" charset="0"/>
              </a:rPr>
              <a:t/>
            </a:r>
            <a:br>
              <a:rPr lang="en-US" b="1">
                <a:solidFill>
                  <a:srgbClr val="1B1B53"/>
                </a:solidFill>
                <a:latin typeface="Comic Sans MS" pitchFamily="66" charset="0"/>
              </a:rPr>
            </a:br>
            <a:r>
              <a:rPr lang="en-US" b="1">
                <a:solidFill>
                  <a:srgbClr val="1B1B53"/>
                </a:solidFill>
                <a:latin typeface="Comic Sans MS" pitchFamily="66" charset="0"/>
              </a:rPr>
              <a:t>[Duits Oost-Afrika]</a:t>
            </a:r>
            <a:endParaRPr lang="en-US" b="1" i="1">
              <a:solidFill>
                <a:srgbClr val="1B1B53"/>
              </a:solidFill>
              <a:latin typeface="Comic Sans MS" pitchFamily="66"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371600" y="228600"/>
            <a:ext cx="7620000" cy="6858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900" b="1">
                <a:solidFill>
                  <a:srgbClr val="996600"/>
                </a:solidFill>
                <a:latin typeface="Comic Sans MS" pitchFamily="66" charset="0"/>
              </a:rPr>
              <a:t>Strijd in Afrika</a:t>
            </a:r>
          </a:p>
        </p:txBody>
      </p:sp>
      <p:sp>
        <p:nvSpPr>
          <p:cNvPr id="71683" name="Text Box 6"/>
          <p:cNvSpPr txBox="1">
            <a:spLocks noChangeArrowheads="1"/>
          </p:cNvSpPr>
          <p:nvPr/>
        </p:nvSpPr>
        <p:spPr bwMode="auto">
          <a:xfrm>
            <a:off x="1524000" y="5943600"/>
            <a:ext cx="7239000" cy="45720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b="1">
                <a:solidFill>
                  <a:srgbClr val="1B1B53"/>
                </a:solidFill>
                <a:latin typeface="Comic Sans MS" pitchFamily="66" charset="0"/>
              </a:rPr>
              <a:t>3e British Battalion, Nigeriaanse Brigade</a:t>
            </a:r>
            <a:endParaRPr lang="en-US" b="1" i="1">
              <a:solidFill>
                <a:srgbClr val="1B1B53"/>
              </a:solidFill>
              <a:latin typeface="Comic Sans MS" pitchFamily="66" charset="0"/>
            </a:endParaRPr>
          </a:p>
        </p:txBody>
      </p:sp>
      <p:pic>
        <p:nvPicPr>
          <p:cNvPr id="71684" name="Picture 9" descr="3rd battalion-Nigerian Brigade"/>
          <p:cNvPicPr>
            <a:picLocks noGrp="1" noChangeAspect="1" noChangeArrowheads="1"/>
          </p:cNvPicPr>
          <p:nvPr>
            <p:ph/>
          </p:nvPr>
        </p:nvPicPr>
        <p:blipFill>
          <a:blip r:embed="rId2" cstate="print"/>
          <a:srcRect b="1964"/>
          <a:stretch>
            <a:fillRect/>
          </a:stretch>
        </p:blipFill>
        <p:spPr>
          <a:xfrm>
            <a:off x="1676400" y="1071563"/>
            <a:ext cx="7010400" cy="4795837"/>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1371600" y="228600"/>
            <a:ext cx="7620000" cy="6858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900" b="1">
                <a:solidFill>
                  <a:srgbClr val="996600"/>
                </a:solidFill>
                <a:latin typeface="Comic Sans MS" pitchFamily="66" charset="0"/>
              </a:rPr>
              <a:t>Strijd in Saloniki, Griekenland</a:t>
            </a:r>
          </a:p>
        </p:txBody>
      </p:sp>
      <p:sp>
        <p:nvSpPr>
          <p:cNvPr id="72707" name="Text Box 3"/>
          <p:cNvSpPr txBox="1">
            <a:spLocks noChangeArrowheads="1"/>
          </p:cNvSpPr>
          <p:nvPr/>
        </p:nvSpPr>
        <p:spPr bwMode="auto">
          <a:xfrm>
            <a:off x="1524000" y="5791200"/>
            <a:ext cx="7239000" cy="830263"/>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b="1">
                <a:solidFill>
                  <a:srgbClr val="1B1B53"/>
                </a:solidFill>
                <a:latin typeface="Comic Sans MS" pitchFamily="66" charset="0"/>
              </a:rPr>
              <a:t>Franse koloniale mariniers</a:t>
            </a:r>
            <a:br>
              <a:rPr lang="en-US" b="1">
                <a:solidFill>
                  <a:srgbClr val="1B1B53"/>
                </a:solidFill>
                <a:latin typeface="Comic Sans MS" pitchFamily="66" charset="0"/>
              </a:rPr>
            </a:br>
            <a:r>
              <a:rPr lang="en-US" b="1">
                <a:solidFill>
                  <a:srgbClr val="1B1B53"/>
                </a:solidFill>
                <a:latin typeface="Comic Sans MS" pitchFamily="66" charset="0"/>
              </a:rPr>
              <a:t>Cochin, China - 1916</a:t>
            </a:r>
            <a:endParaRPr lang="en-US" b="1" i="1">
              <a:solidFill>
                <a:srgbClr val="1B1B53"/>
              </a:solidFill>
              <a:latin typeface="Comic Sans MS" pitchFamily="66" charset="0"/>
            </a:endParaRPr>
          </a:p>
        </p:txBody>
      </p:sp>
      <p:pic>
        <p:nvPicPr>
          <p:cNvPr id="72708" name="Picture 6" descr="Fr colonial marine infantry from Cochin-CHina-1916"/>
          <p:cNvPicPr>
            <a:picLocks noGrp="1" noChangeAspect="1" noChangeArrowheads="1"/>
          </p:cNvPicPr>
          <p:nvPr>
            <p:ph/>
          </p:nvPr>
        </p:nvPicPr>
        <p:blipFill>
          <a:blip r:embed="rId2" cstate="print">
            <a:lum bright="-6000" contrast="6000"/>
          </a:blip>
          <a:srcRect/>
          <a:stretch>
            <a:fillRect/>
          </a:stretch>
        </p:blipFill>
        <p:spPr>
          <a:xfrm>
            <a:off x="2362200" y="1066800"/>
            <a:ext cx="5562600" cy="44704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ctrTitle"/>
          </p:nvPr>
        </p:nvSpPr>
        <p:spPr>
          <a:xfrm>
            <a:off x="4267200" y="0"/>
            <a:ext cx="4648200" cy="6781800"/>
          </a:xfrm>
          <a:effectLst>
            <a:outerShdw dist="35921" dir="2700000" algn="ctr" rotWithShape="0">
              <a:srgbClr val="333399">
                <a:alpha val="50000"/>
              </a:srgbClr>
            </a:outerShdw>
          </a:effectLst>
        </p:spPr>
        <p:txBody>
          <a:bodyPr anchor="t"/>
          <a:lstStyle/>
          <a:p>
            <a:pPr eaLnBrk="1" hangingPunct="1">
              <a:defRPr/>
            </a:pPr>
            <a:r>
              <a:rPr lang="en-US" sz="2800" dirty="0" smtClean="0">
                <a:latin typeface="Lombardic Narrow" pitchFamily="2" charset="0"/>
              </a:rPr>
              <a:t/>
            </a:r>
            <a:br>
              <a:rPr lang="en-US" sz="2800" dirty="0" smtClean="0">
                <a:latin typeface="Lombardic Narrow" pitchFamily="2" charset="0"/>
              </a:rPr>
            </a:br>
            <a:r>
              <a:rPr lang="en-US" sz="7200" dirty="0" smtClean="0">
                <a:solidFill>
                  <a:srgbClr val="333399"/>
                </a:solidFill>
                <a:latin typeface="Lombardic Narrow" pitchFamily="2" charset="0"/>
              </a:rPr>
              <a:t>De</a:t>
            </a:r>
            <a:r>
              <a:rPr lang="en-US" sz="9800" dirty="0" smtClean="0">
                <a:solidFill>
                  <a:srgbClr val="333399"/>
                </a:solidFill>
                <a:latin typeface="Lombardic Narrow" pitchFamily="2" charset="0"/>
              </a:rPr>
              <a:t> </a:t>
            </a:r>
            <a:r>
              <a:rPr lang="en-US" sz="7200" dirty="0" err="1" smtClean="0">
                <a:solidFill>
                  <a:srgbClr val="333399"/>
                </a:solidFill>
                <a:latin typeface="Lombardic Narrow" pitchFamily="2" charset="0"/>
              </a:rPr>
              <a:t>Verenigde</a:t>
            </a:r>
            <a:r>
              <a:rPr lang="en-US" sz="7200" dirty="0" smtClean="0">
                <a:solidFill>
                  <a:srgbClr val="333399"/>
                </a:solidFill>
                <a:latin typeface="Lombardic Narrow" pitchFamily="2" charset="0"/>
              </a:rPr>
              <a:t> Staten </a:t>
            </a:r>
            <a:r>
              <a:rPr lang="en-US" sz="7200" dirty="0" err="1" smtClean="0">
                <a:solidFill>
                  <a:srgbClr val="333399"/>
                </a:solidFill>
                <a:latin typeface="Lombardic Narrow" pitchFamily="2" charset="0"/>
              </a:rPr>
              <a:t>doen</a:t>
            </a:r>
            <a:r>
              <a:rPr lang="en-US" sz="7200" dirty="0" smtClean="0">
                <a:solidFill>
                  <a:srgbClr val="333399"/>
                </a:solidFill>
                <a:latin typeface="Lombardic Narrow" pitchFamily="2" charset="0"/>
              </a:rPr>
              <a:t> </a:t>
            </a:r>
            <a:r>
              <a:rPr lang="en-US" sz="7200" dirty="0" err="1" smtClean="0">
                <a:solidFill>
                  <a:srgbClr val="333399"/>
                </a:solidFill>
                <a:latin typeface="Lombardic Narrow" pitchFamily="2" charset="0"/>
              </a:rPr>
              <a:t>mee</a:t>
            </a:r>
            <a:r>
              <a:rPr lang="en-US" sz="7200" dirty="0" smtClean="0">
                <a:solidFill>
                  <a:srgbClr val="333399"/>
                </a:solidFill>
                <a:latin typeface="Lombardic Narrow" pitchFamily="2" charset="0"/>
              </a:rPr>
              <a:t/>
            </a:r>
            <a:br>
              <a:rPr lang="en-US" sz="7200" dirty="0" smtClean="0">
                <a:solidFill>
                  <a:srgbClr val="333399"/>
                </a:solidFill>
                <a:latin typeface="Lombardic Narrow" pitchFamily="2" charset="0"/>
              </a:rPr>
            </a:br>
            <a:r>
              <a:rPr lang="en-US" sz="7200" dirty="0" smtClean="0">
                <a:solidFill>
                  <a:srgbClr val="333399"/>
                </a:solidFill>
                <a:latin typeface="Lombardic Narrow" pitchFamily="2" charset="0"/>
              </a:rPr>
              <a:t>1917</a:t>
            </a:r>
            <a:endParaRPr lang="en-US" sz="7200" dirty="0" smtClean="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3657600" y="441325"/>
            <a:ext cx="5257800" cy="13239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Ondergang van de Lusitania</a:t>
            </a:r>
          </a:p>
        </p:txBody>
      </p:sp>
      <p:pic>
        <p:nvPicPr>
          <p:cNvPr id="74755" name="Picture 12" descr="Cunard Poster - Ship Warning"/>
          <p:cNvPicPr>
            <a:picLocks noGrp="1" noChangeAspect="1" noChangeArrowheads="1"/>
          </p:cNvPicPr>
          <p:nvPr>
            <p:ph sz="half" idx="1"/>
          </p:nvPr>
        </p:nvPicPr>
        <p:blipFill>
          <a:blip r:embed="rId3" cstate="print">
            <a:lum contrast="6000"/>
          </a:blip>
          <a:srcRect/>
          <a:stretch>
            <a:fillRect/>
          </a:stretch>
        </p:blipFill>
        <p:spPr>
          <a:xfrm>
            <a:off x="1295400" y="228600"/>
            <a:ext cx="2254250" cy="6324600"/>
          </a:xfrm>
          <a:noFill/>
        </p:spPr>
      </p:pic>
      <p:pic>
        <p:nvPicPr>
          <p:cNvPr id="111634" name="Picture 18" descr="Lusitania-NY Times front page"/>
          <p:cNvPicPr>
            <a:picLocks noGrp="1" noChangeAspect="1" noChangeArrowheads="1"/>
          </p:cNvPicPr>
          <p:nvPr>
            <p:ph sz="half" idx="2"/>
          </p:nvPr>
        </p:nvPicPr>
        <p:blipFill>
          <a:blip r:embed="rId4" cstate="print">
            <a:lum contrast="18000"/>
          </a:blip>
          <a:srcRect/>
          <a:stretch>
            <a:fillRect/>
          </a:stretch>
        </p:blipFill>
        <p:spPr>
          <a:xfrm>
            <a:off x="3657600" y="2209800"/>
            <a:ext cx="5181600" cy="3430588"/>
          </a:xfrm>
          <a:noFill/>
          <a:ln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1634"/>
                                        </p:tgtEl>
                                        <p:attrNameLst>
                                          <p:attrName>style.visibility</p:attrName>
                                        </p:attrNameLst>
                                      </p:cBhvr>
                                      <p:to>
                                        <p:strVal val="visible"/>
                                      </p:to>
                                    </p:set>
                                    <p:animEffect transition="in" filter="fade">
                                      <p:cBhvr>
                                        <p:cTn id="7" dur="2000"/>
                                        <p:tgtEl>
                                          <p:spTgt spid="111634"/>
                                        </p:tgtEl>
                                      </p:cBhvr>
                                    </p:animEffect>
                                  </p:childTnLst>
                                  <p:subTnLst>
                                    <p:audio>
                                      <p:cMediaNode>
                                        <p:cTn display="0" masterRel="sameClick">
                                          <p:stCondLst>
                                            <p:cond evt="begin" delay="0">
                                              <p:tn val="5"/>
                                            </p:cond>
                                          </p:stCondLst>
                                          <p:endCondLst>
                                            <p:cond evt="onStopAudio" delay="0">
                                              <p:tgtEl>
                                                <p:sldTgt/>
                                              </p:tgtEl>
                                            </p:cond>
                                          </p:endCondLst>
                                        </p:cTn>
                                        <p:tgtEl>
                                          <p:sndTgt r:embed="rId2" name="nautical023[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1524000" y="1524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Het Zimmerman Telegram</a:t>
            </a:r>
          </a:p>
        </p:txBody>
      </p:sp>
      <p:pic>
        <p:nvPicPr>
          <p:cNvPr id="75779" name="Picture 7" descr="Zimmerman Telegram"/>
          <p:cNvPicPr>
            <a:picLocks noGrp="1" noChangeAspect="1" noChangeArrowheads="1"/>
          </p:cNvPicPr>
          <p:nvPr>
            <p:ph/>
          </p:nvPr>
        </p:nvPicPr>
        <p:blipFill>
          <a:blip r:embed="rId3" cstate="print">
            <a:lum contrast="12000"/>
          </a:blip>
          <a:srcRect t="8220"/>
          <a:stretch>
            <a:fillRect/>
          </a:stretch>
        </p:blipFill>
        <p:spPr>
          <a:xfrm>
            <a:off x="2590800" y="914400"/>
            <a:ext cx="5272088" cy="57150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r>
              <a:rPr lang="nl-NL" sz="2000" dirty="0" smtClean="0"/>
              <a:t>Vertaling telegram:</a:t>
            </a:r>
          </a:p>
          <a:p>
            <a:r>
              <a:rPr lang="nl-NL" sz="2000" i="1" dirty="0" smtClean="0"/>
              <a:t>We zijn van plan op 1 februari te beginnen met een </a:t>
            </a:r>
            <a:r>
              <a:rPr lang="nl-NL" sz="2000" i="1" u="sng" dirty="0" smtClean="0"/>
              <a:t>onbeperkte duikbotenoorlog</a:t>
            </a:r>
            <a:r>
              <a:rPr lang="nl-NL" sz="2000" i="1" dirty="0" smtClean="0"/>
              <a:t>. Er zal desalniettemin naar worden gestreefd de Verenigde Staten van Amerika neutraal te houden. In het geval dat dit niet lukt, stellen we Mexico een verbond voor op de volgende basis: gemeenschappelijk oorlog voeren, gemeenschappelijk vrede sluiten. Genereuze financiële steun en akkoord van onze kant dat Mexico vroeger verloren gebied in Texas, Nieuw-Mexico en Arizona herovert. Details van deze overeenkomst laten wij geheel over aan uwe hooggeborene. Uwe hooggeborene zal het voorgaande in het diepste geheim en zo snel mogelijk nadat oorlog met de Verenigde Staten van Amerika zeker is aan de president mededelen en zal de suggestie toevoegen dat hij, op eigen initiatief, Japan zal uitnodigen voor onmiddellijke oorlogsdeelname en tegelijkertijd bemiddelen tussen Japan en onszelf. Maak alstublieft de President attent op het feit dat de meedogenloze inzet van onze duikboten nu het vooruitzicht biedt Engeland binnen een paar maanden tot vrede te dwingen. Ontvangst bevestigen. Getekend, ZIMMERMANN.</a:t>
            </a:r>
            <a:r>
              <a:rPr lang="nl-NL" sz="2000" dirty="0" smtClean="0"/>
              <a:t>"</a:t>
            </a:r>
            <a:endParaRPr lang="nl-NL" sz="20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1447800" y="3216275"/>
            <a:ext cx="3657600" cy="144621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De Yankees</a:t>
            </a:r>
            <a:br>
              <a:rPr lang="en-US" sz="4400" b="1">
                <a:solidFill>
                  <a:srgbClr val="996600"/>
                </a:solidFill>
                <a:latin typeface="Comic Sans MS" pitchFamily="66" charset="0"/>
              </a:rPr>
            </a:br>
            <a:r>
              <a:rPr lang="en-US" sz="4400" b="1">
                <a:solidFill>
                  <a:srgbClr val="996600"/>
                </a:solidFill>
                <a:latin typeface="Comic Sans MS" pitchFamily="66" charset="0"/>
              </a:rPr>
              <a:t>komen!</a:t>
            </a:r>
          </a:p>
        </p:txBody>
      </p:sp>
      <p:pic>
        <p:nvPicPr>
          <p:cNvPr id="140291" name="Picture 3" descr="poster-Pershing's Crusaders"/>
          <p:cNvPicPr>
            <a:picLocks noGrp="1" noChangeAspect="1" noChangeArrowheads="1"/>
          </p:cNvPicPr>
          <p:nvPr>
            <p:ph sz="half" idx="2"/>
          </p:nvPr>
        </p:nvPicPr>
        <p:blipFill>
          <a:blip r:embed="rId2" cstate="print">
            <a:lum bright="-6000" contrast="6000"/>
          </a:blip>
          <a:srcRect l="2214" t="1450" r="2583" b="2899"/>
          <a:stretch>
            <a:fillRect/>
          </a:stretch>
        </p:blipFill>
        <p:spPr>
          <a:xfrm>
            <a:off x="5373688" y="2057400"/>
            <a:ext cx="2978150" cy="4572000"/>
          </a:xfrm>
          <a:noFill/>
          <a:ln cap="flat">
            <a:solidFill>
              <a:srgbClr val="664400"/>
            </a:solidFill>
            <a:headEnd w="med" len="med"/>
            <a:tailEnd w="med" len="med"/>
          </a:ln>
        </p:spPr>
      </p:pic>
      <p:pic>
        <p:nvPicPr>
          <p:cNvPr id="140292" name="Picture 4" descr="NYTimes-US declares war"/>
          <p:cNvPicPr>
            <a:picLocks noGrp="1" noChangeAspect="1" noChangeArrowheads="1"/>
          </p:cNvPicPr>
          <p:nvPr>
            <p:ph sz="half" idx="1"/>
          </p:nvPr>
        </p:nvPicPr>
        <p:blipFill>
          <a:blip r:embed="rId3" cstate="print">
            <a:lum contrast="12000"/>
          </a:blip>
          <a:srcRect l="999"/>
          <a:stretch>
            <a:fillRect/>
          </a:stretch>
        </p:blipFill>
        <p:spPr>
          <a:xfrm>
            <a:off x="1600200" y="228600"/>
            <a:ext cx="7239000" cy="1631950"/>
          </a:xfrm>
          <a:noFill/>
          <a:ln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40292"/>
                                        </p:tgtEl>
                                        <p:attrNameLst>
                                          <p:attrName>style.visibility</p:attrName>
                                        </p:attrNameLst>
                                      </p:cBhvr>
                                      <p:to>
                                        <p:strVal val="visible"/>
                                      </p:to>
                                    </p:set>
                                    <p:animEffect transition="in" filter="wipe(up)">
                                      <p:cBhvr>
                                        <p:cTn id="7" dur="2000"/>
                                        <p:tgtEl>
                                          <p:spTgt spid="140292"/>
                                        </p:tgtEl>
                                      </p:cBhvr>
                                    </p:animEffect>
                                  </p:childTnLst>
                                </p:cTn>
                              </p:par>
                            </p:childTnLst>
                          </p:cTn>
                        </p:par>
                        <p:par>
                          <p:cTn id="8" fill="hold" nodeType="afterGroup">
                            <p:stCondLst>
                              <p:cond delay="2000"/>
                            </p:stCondLst>
                            <p:childTnLst>
                              <p:par>
                                <p:cTn id="9" presetID="31" presetClass="entr" presetSubtype="0" fill="hold" grpId="0" nodeType="afterEffect">
                                  <p:stCondLst>
                                    <p:cond delay="1000"/>
                                  </p:stCondLst>
                                  <p:iterate type="lt">
                                    <p:tmPct val="5000"/>
                                  </p:iterate>
                                  <p:childTnLst>
                                    <p:set>
                                      <p:cBhvr>
                                        <p:cTn id="10" dur="1" fill="hold">
                                          <p:stCondLst>
                                            <p:cond delay="0"/>
                                          </p:stCondLst>
                                        </p:cTn>
                                        <p:tgtEl>
                                          <p:spTgt spid="140290"/>
                                        </p:tgtEl>
                                        <p:attrNameLst>
                                          <p:attrName>style.visibility</p:attrName>
                                        </p:attrNameLst>
                                      </p:cBhvr>
                                      <p:to>
                                        <p:strVal val="visible"/>
                                      </p:to>
                                    </p:set>
                                    <p:anim calcmode="lin" valueType="num">
                                      <p:cBhvr>
                                        <p:cTn id="11" dur="2000" fill="hold"/>
                                        <p:tgtEl>
                                          <p:spTgt spid="140290"/>
                                        </p:tgtEl>
                                        <p:attrNameLst>
                                          <p:attrName>ppt_w</p:attrName>
                                        </p:attrNameLst>
                                      </p:cBhvr>
                                      <p:tavLst>
                                        <p:tav tm="0">
                                          <p:val>
                                            <p:fltVal val="0"/>
                                          </p:val>
                                        </p:tav>
                                        <p:tav tm="100000">
                                          <p:val>
                                            <p:strVal val="#ppt_w"/>
                                          </p:val>
                                        </p:tav>
                                      </p:tavLst>
                                    </p:anim>
                                    <p:anim calcmode="lin" valueType="num">
                                      <p:cBhvr>
                                        <p:cTn id="12" dur="2000" fill="hold"/>
                                        <p:tgtEl>
                                          <p:spTgt spid="140290"/>
                                        </p:tgtEl>
                                        <p:attrNameLst>
                                          <p:attrName>ppt_h</p:attrName>
                                        </p:attrNameLst>
                                      </p:cBhvr>
                                      <p:tavLst>
                                        <p:tav tm="0">
                                          <p:val>
                                            <p:fltVal val="0"/>
                                          </p:val>
                                        </p:tav>
                                        <p:tav tm="100000">
                                          <p:val>
                                            <p:strVal val="#ppt_h"/>
                                          </p:val>
                                        </p:tav>
                                      </p:tavLst>
                                    </p:anim>
                                    <p:anim calcmode="lin" valueType="num">
                                      <p:cBhvr>
                                        <p:cTn id="13" dur="2000" fill="hold"/>
                                        <p:tgtEl>
                                          <p:spTgt spid="140290"/>
                                        </p:tgtEl>
                                        <p:attrNameLst>
                                          <p:attrName>style.rotation</p:attrName>
                                        </p:attrNameLst>
                                      </p:cBhvr>
                                      <p:tavLst>
                                        <p:tav tm="0">
                                          <p:val>
                                            <p:fltVal val="90"/>
                                          </p:val>
                                        </p:tav>
                                        <p:tav tm="100000">
                                          <p:val>
                                            <p:fltVal val="0"/>
                                          </p:val>
                                        </p:tav>
                                      </p:tavLst>
                                    </p:anim>
                                    <p:animEffect transition="in" filter="fade">
                                      <p:cBhvr>
                                        <p:cTn id="14" dur="2000"/>
                                        <p:tgtEl>
                                          <p:spTgt spid="140290"/>
                                        </p:tgtEl>
                                      </p:cBhvr>
                                    </p:animEffect>
                                  </p:childTnLst>
                                </p:cTn>
                              </p:par>
                              <p:par>
                                <p:cTn id="15" presetID="31" presetClass="entr" presetSubtype="0" fill="hold" nodeType="withEffect">
                                  <p:stCondLst>
                                    <p:cond delay="0"/>
                                  </p:stCondLst>
                                  <p:iterate type="lt">
                                    <p:tmPct val="5000"/>
                                  </p:iterate>
                                  <p:childTnLst>
                                    <p:set>
                                      <p:cBhvr>
                                        <p:cTn id="16" dur="1" fill="hold">
                                          <p:stCondLst>
                                            <p:cond delay="0"/>
                                          </p:stCondLst>
                                        </p:cTn>
                                        <p:tgtEl>
                                          <p:spTgt spid="140291"/>
                                        </p:tgtEl>
                                        <p:attrNameLst>
                                          <p:attrName>style.visibility</p:attrName>
                                        </p:attrNameLst>
                                      </p:cBhvr>
                                      <p:to>
                                        <p:strVal val="visible"/>
                                      </p:to>
                                    </p:set>
                                    <p:anim calcmode="lin" valueType="num">
                                      <p:cBhvr>
                                        <p:cTn id="17" dur="2000" fill="hold"/>
                                        <p:tgtEl>
                                          <p:spTgt spid="140291"/>
                                        </p:tgtEl>
                                        <p:attrNameLst>
                                          <p:attrName>ppt_w</p:attrName>
                                        </p:attrNameLst>
                                      </p:cBhvr>
                                      <p:tavLst>
                                        <p:tav tm="0">
                                          <p:val>
                                            <p:fltVal val="0"/>
                                          </p:val>
                                        </p:tav>
                                        <p:tav tm="100000">
                                          <p:val>
                                            <p:strVal val="#ppt_w"/>
                                          </p:val>
                                        </p:tav>
                                      </p:tavLst>
                                    </p:anim>
                                    <p:anim calcmode="lin" valueType="num">
                                      <p:cBhvr>
                                        <p:cTn id="18" dur="2000" fill="hold"/>
                                        <p:tgtEl>
                                          <p:spTgt spid="140291"/>
                                        </p:tgtEl>
                                        <p:attrNameLst>
                                          <p:attrName>ppt_h</p:attrName>
                                        </p:attrNameLst>
                                      </p:cBhvr>
                                      <p:tavLst>
                                        <p:tav tm="0">
                                          <p:val>
                                            <p:fltVal val="0"/>
                                          </p:val>
                                        </p:tav>
                                        <p:tav tm="100000">
                                          <p:val>
                                            <p:strVal val="#ppt_h"/>
                                          </p:val>
                                        </p:tav>
                                      </p:tavLst>
                                    </p:anim>
                                    <p:anim calcmode="lin" valueType="num">
                                      <p:cBhvr>
                                        <p:cTn id="19" dur="2000" fill="hold"/>
                                        <p:tgtEl>
                                          <p:spTgt spid="140291"/>
                                        </p:tgtEl>
                                        <p:attrNameLst>
                                          <p:attrName>style.rotation</p:attrName>
                                        </p:attrNameLst>
                                      </p:cBhvr>
                                      <p:tavLst>
                                        <p:tav tm="0">
                                          <p:val>
                                            <p:fltVal val="90"/>
                                          </p:val>
                                        </p:tav>
                                        <p:tav tm="100000">
                                          <p:val>
                                            <p:fltVal val="0"/>
                                          </p:val>
                                        </p:tav>
                                      </p:tavLst>
                                    </p:anim>
                                    <p:animEffect transition="in" filter="fade">
                                      <p:cBhvr>
                                        <p:cTn id="20" dur="2000"/>
                                        <p:tgtEl>
                                          <p:spTgt spid="140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371600" y="212725"/>
            <a:ext cx="7620000" cy="7080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Soldaten VS in de loopgraven</a:t>
            </a:r>
          </a:p>
        </p:txBody>
      </p:sp>
      <p:pic>
        <p:nvPicPr>
          <p:cNvPr id="77827" name="Picture 5" descr="American trenches"/>
          <p:cNvPicPr>
            <a:picLocks noGrp="1" noChangeAspect="1" noChangeArrowheads="1"/>
          </p:cNvPicPr>
          <p:nvPr>
            <p:ph/>
          </p:nvPr>
        </p:nvPicPr>
        <p:blipFill>
          <a:blip r:embed="rId2" cstate="print">
            <a:lum bright="6000" contrast="6000"/>
          </a:blip>
          <a:srcRect l="3226" t="2934" r="4301" b="4616"/>
          <a:stretch>
            <a:fillRect/>
          </a:stretch>
        </p:blipFill>
        <p:spPr>
          <a:xfrm>
            <a:off x="1676400" y="1066800"/>
            <a:ext cx="7086600" cy="5191125"/>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371600" y="152400"/>
            <a:ext cx="7620000" cy="120015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a:solidFill>
                  <a:srgbClr val="996600"/>
                </a:solidFill>
                <a:latin typeface="Comic Sans MS" pitchFamily="66" charset="0"/>
              </a:rPr>
              <a:t>Italie loopt over Turkije doet mee!</a:t>
            </a:r>
          </a:p>
        </p:txBody>
      </p:sp>
      <p:pic>
        <p:nvPicPr>
          <p:cNvPr id="233475" name="Picture 3" descr="france_large"/>
          <p:cNvPicPr>
            <a:picLocks noGrp="1" noChangeAspect="1" noChangeArrowheads="1"/>
          </p:cNvPicPr>
          <p:nvPr>
            <p:ph sz="quarter" idx="1"/>
          </p:nvPr>
        </p:nvPicPr>
        <p:blipFill>
          <a:blip r:embed="rId3" cstate="print"/>
          <a:srcRect/>
          <a:stretch>
            <a:fillRect/>
          </a:stretch>
        </p:blipFill>
        <p:spPr>
          <a:xfrm>
            <a:off x="1676400" y="3022600"/>
            <a:ext cx="1981200" cy="1320800"/>
          </a:xfrm>
          <a:noFill/>
        </p:spPr>
      </p:pic>
      <p:pic>
        <p:nvPicPr>
          <p:cNvPr id="233476" name="Picture 4" descr="russia_large"/>
          <p:cNvPicPr>
            <a:picLocks noGrp="1" noChangeAspect="1" noChangeArrowheads="1"/>
          </p:cNvPicPr>
          <p:nvPr>
            <p:ph sz="quarter" idx="2"/>
          </p:nvPr>
        </p:nvPicPr>
        <p:blipFill>
          <a:blip r:embed="rId4" cstate="print"/>
          <a:srcRect/>
          <a:stretch>
            <a:fillRect/>
          </a:stretch>
        </p:blipFill>
        <p:spPr>
          <a:xfrm>
            <a:off x="1676400" y="4470400"/>
            <a:ext cx="1981200" cy="1320800"/>
          </a:xfrm>
          <a:noFill/>
        </p:spPr>
      </p:pic>
      <p:pic>
        <p:nvPicPr>
          <p:cNvPr id="233477" name="Picture 5" descr="unitedkingdom_medium"/>
          <p:cNvPicPr>
            <a:picLocks noGrp="1" noChangeAspect="1" noChangeArrowheads="1"/>
          </p:cNvPicPr>
          <p:nvPr>
            <p:ph sz="quarter" idx="3"/>
          </p:nvPr>
        </p:nvPicPr>
        <p:blipFill>
          <a:blip r:embed="rId5" cstate="print"/>
          <a:srcRect/>
          <a:stretch>
            <a:fillRect/>
          </a:stretch>
        </p:blipFill>
        <p:spPr>
          <a:xfrm>
            <a:off x="1676400" y="1524000"/>
            <a:ext cx="1981200" cy="1295400"/>
          </a:xfrm>
          <a:noFill/>
        </p:spPr>
      </p:pic>
      <p:pic>
        <p:nvPicPr>
          <p:cNvPr id="233478" name="Picture 6" descr="arms"/>
          <p:cNvPicPr>
            <a:picLocks noGrp="1" noChangeAspect="1" noChangeArrowheads="1"/>
          </p:cNvPicPr>
          <p:nvPr>
            <p:ph sz="quarter" idx="4"/>
          </p:nvPr>
        </p:nvPicPr>
        <p:blipFill>
          <a:blip r:embed="rId6" cstate="print"/>
          <a:srcRect l="1622" r="1622"/>
          <a:stretch>
            <a:fillRect/>
          </a:stretch>
        </p:blipFill>
        <p:spPr>
          <a:xfrm>
            <a:off x="6705600" y="2986088"/>
            <a:ext cx="1981200" cy="1357312"/>
          </a:xfrm>
        </p:spPr>
      </p:pic>
      <p:pic>
        <p:nvPicPr>
          <p:cNvPr id="233479" name="Picture 7" descr="germany_noeagle_medium"/>
          <p:cNvPicPr>
            <a:picLocks noChangeAspect="1" noChangeArrowheads="1"/>
          </p:cNvPicPr>
          <p:nvPr/>
        </p:nvPicPr>
        <p:blipFill>
          <a:blip r:embed="rId7" cstate="print"/>
          <a:srcRect/>
          <a:stretch>
            <a:fillRect/>
          </a:stretch>
        </p:blipFill>
        <p:spPr bwMode="auto">
          <a:xfrm>
            <a:off x="6705600" y="1524000"/>
            <a:ext cx="1981200" cy="1295400"/>
          </a:xfrm>
          <a:prstGeom prst="rect">
            <a:avLst/>
          </a:prstGeom>
          <a:noFill/>
          <a:ln w="9525">
            <a:noFill/>
            <a:miter lim="800000"/>
            <a:headEnd/>
            <a:tailEnd/>
          </a:ln>
        </p:spPr>
      </p:pic>
      <p:sp>
        <p:nvSpPr>
          <p:cNvPr id="233481" name="Line 9"/>
          <p:cNvSpPr>
            <a:spLocks noChangeShapeType="1"/>
          </p:cNvSpPr>
          <p:nvPr/>
        </p:nvSpPr>
        <p:spPr bwMode="auto">
          <a:xfrm>
            <a:off x="3962400" y="1828800"/>
            <a:ext cx="0" cy="3657600"/>
          </a:xfrm>
          <a:prstGeom prst="line">
            <a:avLst/>
          </a:prstGeom>
          <a:noFill/>
          <a:ln w="38100" cap="sq">
            <a:solidFill>
              <a:srgbClr val="E61F0A"/>
            </a:solidFill>
            <a:round/>
            <a:headEnd type="none" w="sm" len="sm"/>
            <a:tailEnd type="none" w="sm" len="sm"/>
          </a:ln>
        </p:spPr>
        <p:txBody>
          <a:bodyPr wrap="none"/>
          <a:lstStyle/>
          <a:p>
            <a:endParaRPr lang="nl-NL"/>
          </a:p>
        </p:txBody>
      </p:sp>
      <p:sp>
        <p:nvSpPr>
          <p:cNvPr id="233482" name="Line 10"/>
          <p:cNvSpPr>
            <a:spLocks noChangeShapeType="1"/>
          </p:cNvSpPr>
          <p:nvPr/>
        </p:nvSpPr>
        <p:spPr bwMode="auto">
          <a:xfrm>
            <a:off x="3657600" y="5486400"/>
            <a:ext cx="304800" cy="0"/>
          </a:xfrm>
          <a:prstGeom prst="line">
            <a:avLst/>
          </a:prstGeom>
          <a:noFill/>
          <a:ln w="38100" cap="sq">
            <a:solidFill>
              <a:srgbClr val="E61F0A"/>
            </a:solidFill>
            <a:round/>
            <a:headEnd type="none" w="sm" len="sm"/>
            <a:tailEnd type="none" w="sm" len="sm"/>
          </a:ln>
        </p:spPr>
        <p:txBody>
          <a:bodyPr wrap="none"/>
          <a:lstStyle/>
          <a:p>
            <a:endParaRPr lang="nl-NL"/>
          </a:p>
        </p:txBody>
      </p:sp>
      <p:sp>
        <p:nvSpPr>
          <p:cNvPr id="233483" name="Line 11"/>
          <p:cNvSpPr>
            <a:spLocks noChangeShapeType="1"/>
          </p:cNvSpPr>
          <p:nvPr/>
        </p:nvSpPr>
        <p:spPr bwMode="auto">
          <a:xfrm>
            <a:off x="3657600" y="1828800"/>
            <a:ext cx="304800" cy="0"/>
          </a:xfrm>
          <a:prstGeom prst="line">
            <a:avLst/>
          </a:prstGeom>
          <a:noFill/>
          <a:ln w="38100" cap="sq">
            <a:solidFill>
              <a:srgbClr val="E61F0A"/>
            </a:solidFill>
            <a:round/>
            <a:headEnd type="none" w="sm" len="sm"/>
            <a:tailEnd type="none" w="sm" len="sm"/>
          </a:ln>
        </p:spPr>
        <p:txBody>
          <a:bodyPr wrap="none"/>
          <a:lstStyle/>
          <a:p>
            <a:endParaRPr lang="nl-NL"/>
          </a:p>
        </p:txBody>
      </p:sp>
      <p:sp>
        <p:nvSpPr>
          <p:cNvPr id="233484" name="Line 12"/>
          <p:cNvSpPr>
            <a:spLocks noChangeShapeType="1"/>
          </p:cNvSpPr>
          <p:nvPr/>
        </p:nvSpPr>
        <p:spPr bwMode="auto">
          <a:xfrm>
            <a:off x="3962400" y="3733800"/>
            <a:ext cx="304800" cy="0"/>
          </a:xfrm>
          <a:prstGeom prst="line">
            <a:avLst/>
          </a:prstGeom>
          <a:noFill/>
          <a:ln w="38100" cap="sq">
            <a:solidFill>
              <a:srgbClr val="E61F0A"/>
            </a:solidFill>
            <a:round/>
            <a:headEnd type="none" w="sm" len="sm"/>
            <a:tailEnd type="triangle" w="med" len="med"/>
          </a:ln>
        </p:spPr>
        <p:txBody>
          <a:bodyPr wrap="none"/>
          <a:lstStyle/>
          <a:p>
            <a:endParaRPr lang="nl-NL"/>
          </a:p>
        </p:txBody>
      </p:sp>
      <p:sp>
        <p:nvSpPr>
          <p:cNvPr id="233485" name="Line 13"/>
          <p:cNvSpPr>
            <a:spLocks noChangeShapeType="1"/>
          </p:cNvSpPr>
          <p:nvPr/>
        </p:nvSpPr>
        <p:spPr bwMode="auto">
          <a:xfrm flipH="1">
            <a:off x="6400800" y="1828800"/>
            <a:ext cx="0" cy="3657600"/>
          </a:xfrm>
          <a:prstGeom prst="line">
            <a:avLst/>
          </a:prstGeom>
          <a:noFill/>
          <a:ln w="38100" cap="sq">
            <a:solidFill>
              <a:schemeClr val="folHlink"/>
            </a:solidFill>
            <a:round/>
            <a:headEnd type="none" w="sm" len="sm"/>
            <a:tailEnd type="none" w="sm" len="sm"/>
          </a:ln>
        </p:spPr>
        <p:txBody>
          <a:bodyPr wrap="none"/>
          <a:lstStyle/>
          <a:p>
            <a:endParaRPr lang="nl-NL"/>
          </a:p>
        </p:txBody>
      </p:sp>
      <p:sp>
        <p:nvSpPr>
          <p:cNvPr id="233486" name="Line 14"/>
          <p:cNvSpPr>
            <a:spLocks noChangeShapeType="1"/>
          </p:cNvSpPr>
          <p:nvPr/>
        </p:nvSpPr>
        <p:spPr bwMode="auto">
          <a:xfrm flipH="1">
            <a:off x="6400800" y="5486400"/>
            <a:ext cx="304800" cy="0"/>
          </a:xfrm>
          <a:prstGeom prst="line">
            <a:avLst/>
          </a:prstGeom>
          <a:noFill/>
          <a:ln w="38100" cap="sq">
            <a:solidFill>
              <a:schemeClr val="folHlink"/>
            </a:solidFill>
            <a:round/>
            <a:headEnd type="none" w="sm" len="sm"/>
            <a:tailEnd type="none" w="sm" len="sm"/>
          </a:ln>
        </p:spPr>
        <p:txBody>
          <a:bodyPr wrap="none"/>
          <a:lstStyle/>
          <a:p>
            <a:endParaRPr lang="nl-NL"/>
          </a:p>
        </p:txBody>
      </p:sp>
      <p:sp>
        <p:nvSpPr>
          <p:cNvPr id="233487" name="Line 15"/>
          <p:cNvSpPr>
            <a:spLocks noChangeShapeType="1"/>
          </p:cNvSpPr>
          <p:nvPr/>
        </p:nvSpPr>
        <p:spPr bwMode="auto">
          <a:xfrm>
            <a:off x="6400800" y="1828800"/>
            <a:ext cx="304800" cy="0"/>
          </a:xfrm>
          <a:prstGeom prst="line">
            <a:avLst/>
          </a:prstGeom>
          <a:noFill/>
          <a:ln w="38100" cap="sq">
            <a:solidFill>
              <a:schemeClr val="folHlink"/>
            </a:solidFill>
            <a:round/>
            <a:headEnd type="none" w="sm" len="sm"/>
            <a:tailEnd type="none" w="sm" len="sm"/>
          </a:ln>
        </p:spPr>
        <p:txBody>
          <a:bodyPr wrap="none"/>
          <a:lstStyle/>
          <a:p>
            <a:endParaRPr lang="nl-NL"/>
          </a:p>
        </p:txBody>
      </p:sp>
      <p:sp>
        <p:nvSpPr>
          <p:cNvPr id="233488" name="Line 16"/>
          <p:cNvSpPr>
            <a:spLocks noChangeShapeType="1"/>
          </p:cNvSpPr>
          <p:nvPr/>
        </p:nvSpPr>
        <p:spPr bwMode="auto">
          <a:xfrm flipH="1">
            <a:off x="6096000" y="3733800"/>
            <a:ext cx="304800" cy="0"/>
          </a:xfrm>
          <a:prstGeom prst="line">
            <a:avLst/>
          </a:prstGeom>
          <a:noFill/>
          <a:ln w="38100" cap="sq">
            <a:solidFill>
              <a:schemeClr val="folHlink"/>
            </a:solidFill>
            <a:round/>
            <a:headEnd type="none" w="sm" len="sm"/>
            <a:tailEnd type="triangle" w="med" len="med"/>
          </a:ln>
        </p:spPr>
        <p:txBody>
          <a:bodyPr wrap="none"/>
          <a:lstStyle/>
          <a:p>
            <a:endParaRPr lang="nl-NL"/>
          </a:p>
        </p:txBody>
      </p:sp>
      <p:sp>
        <p:nvSpPr>
          <p:cNvPr id="233489" name="AutoShape 17"/>
          <p:cNvSpPr>
            <a:spLocks noChangeArrowheads="1"/>
          </p:cNvSpPr>
          <p:nvPr/>
        </p:nvSpPr>
        <p:spPr bwMode="auto">
          <a:xfrm>
            <a:off x="4267200" y="2590800"/>
            <a:ext cx="1828800" cy="1981200"/>
          </a:xfrm>
          <a:prstGeom prst="irregularSeal1">
            <a:avLst/>
          </a:prstGeom>
          <a:gradFill rotWithShape="1">
            <a:gsLst>
              <a:gs pos="0">
                <a:srgbClr val="4D0808"/>
              </a:gs>
              <a:gs pos="30000">
                <a:srgbClr val="FF0300"/>
              </a:gs>
              <a:gs pos="55000">
                <a:srgbClr val="FF7A00"/>
              </a:gs>
              <a:gs pos="100000">
                <a:srgbClr val="FFF200"/>
              </a:gs>
            </a:gsLst>
            <a:lin ang="18900000" scaled="1"/>
          </a:gradFill>
          <a:ln w="12700" cap="sq">
            <a:solidFill>
              <a:schemeClr val="tx1"/>
            </a:solidFill>
            <a:miter lim="800000"/>
            <a:headEnd type="none" w="sm" len="sm"/>
            <a:tailEnd type="none" w="sm" len="sm"/>
          </a:ln>
          <a:effectLst>
            <a:outerShdw dist="92457" dir="4443276" algn="ctr" rotWithShape="0">
              <a:srgbClr val="996600"/>
            </a:outerShdw>
          </a:effectLst>
        </p:spPr>
        <p:txBody>
          <a:bodyPr wrap="none" anchor="ctr"/>
          <a:lstStyle/>
          <a:p>
            <a:pPr algn="ctr">
              <a:defRPr/>
            </a:pPr>
            <a:endParaRPr lang="nl-NL">
              <a:effectLst>
                <a:outerShdw blurRad="38100" dist="38100" dir="2700000" algn="tl">
                  <a:srgbClr val="FFFFFF"/>
                </a:outerShdw>
              </a:effectLst>
            </a:endParaRPr>
          </a:p>
        </p:txBody>
      </p:sp>
      <p:sp>
        <p:nvSpPr>
          <p:cNvPr id="233490" name="Text Box 18"/>
          <p:cNvSpPr txBox="1">
            <a:spLocks noChangeArrowheads="1"/>
          </p:cNvSpPr>
          <p:nvPr/>
        </p:nvSpPr>
        <p:spPr bwMode="auto">
          <a:xfrm>
            <a:off x="1219200" y="838200"/>
            <a:ext cx="3124200" cy="45720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defRPr/>
            </a:pPr>
            <a:r>
              <a:rPr lang="en-US" u="sng">
                <a:solidFill>
                  <a:srgbClr val="E61F0A"/>
                </a:solidFill>
                <a:effectLst>
                  <a:outerShdw blurRad="38100" dist="38100" dir="2700000" algn="tl">
                    <a:srgbClr val="000000"/>
                  </a:outerShdw>
                </a:effectLst>
                <a:latin typeface="Comic Sans MS" pitchFamily="66" charset="0"/>
              </a:rPr>
              <a:t>Geallieerden</a:t>
            </a:r>
            <a:r>
              <a:rPr lang="en-US">
                <a:solidFill>
                  <a:srgbClr val="E61F0A"/>
                </a:solidFill>
                <a:effectLst>
                  <a:outerShdw blurRad="38100" dist="38100" dir="2700000" algn="tl">
                    <a:srgbClr val="000000"/>
                  </a:outerShdw>
                </a:effectLst>
                <a:latin typeface="Comic Sans MS" pitchFamily="66" charset="0"/>
              </a:rPr>
              <a:t>:</a:t>
            </a:r>
          </a:p>
        </p:txBody>
      </p:sp>
      <p:sp>
        <p:nvSpPr>
          <p:cNvPr id="233491" name="Text Box 19"/>
          <p:cNvSpPr txBox="1">
            <a:spLocks noChangeArrowheads="1"/>
          </p:cNvSpPr>
          <p:nvPr/>
        </p:nvSpPr>
        <p:spPr bwMode="auto">
          <a:xfrm>
            <a:off x="6324600" y="838200"/>
            <a:ext cx="2590800" cy="45720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defRPr/>
            </a:pPr>
            <a:r>
              <a:rPr lang="en-US" u="sng">
                <a:solidFill>
                  <a:schemeClr val="folHlink"/>
                </a:solidFill>
                <a:effectLst>
                  <a:outerShdw blurRad="38100" dist="38100" dir="2700000" algn="tl">
                    <a:srgbClr val="000000"/>
                  </a:outerShdw>
                </a:effectLst>
                <a:latin typeface="Comic Sans MS" pitchFamily="66" charset="0"/>
              </a:rPr>
              <a:t>Centralen</a:t>
            </a:r>
            <a:r>
              <a:rPr lang="en-US">
                <a:solidFill>
                  <a:schemeClr val="folHlink"/>
                </a:solidFill>
                <a:effectLst>
                  <a:outerShdw blurRad="38100" dist="38100" dir="2700000" algn="tl">
                    <a:srgbClr val="000000"/>
                  </a:outerShdw>
                </a:effectLst>
                <a:latin typeface="Comic Sans MS" pitchFamily="66" charset="0"/>
              </a:rPr>
              <a:t>:</a:t>
            </a:r>
          </a:p>
        </p:txBody>
      </p:sp>
      <p:pic>
        <p:nvPicPr>
          <p:cNvPr id="233492" name="Picture 20"/>
          <p:cNvPicPr>
            <a:picLocks noChangeAspect="1" noChangeArrowheads="1"/>
          </p:cNvPicPr>
          <p:nvPr/>
        </p:nvPicPr>
        <p:blipFill>
          <a:blip r:embed="rId8" cstate="print"/>
          <a:srcRect/>
          <a:stretch>
            <a:fillRect/>
          </a:stretch>
        </p:blipFill>
        <p:spPr bwMode="auto">
          <a:xfrm>
            <a:off x="6705600" y="4495800"/>
            <a:ext cx="1981200" cy="1312863"/>
          </a:xfrm>
          <a:prstGeom prst="rect">
            <a:avLst/>
          </a:prstGeom>
          <a:noFill/>
          <a:ln w="12700" cap="sq">
            <a:noFill/>
            <a:miter lim="800000"/>
            <a:headEnd type="none" w="sm" len="sm"/>
            <a:tailEnd type="none" w="sm" len="sm"/>
          </a:ln>
        </p:spPr>
      </p:pic>
      <p:sp>
        <p:nvSpPr>
          <p:cNvPr id="233493" name="Line 21"/>
          <p:cNvSpPr>
            <a:spLocks noChangeShapeType="1"/>
          </p:cNvSpPr>
          <p:nvPr/>
        </p:nvSpPr>
        <p:spPr bwMode="auto">
          <a:xfrm flipH="1" flipV="1">
            <a:off x="3962400" y="3733800"/>
            <a:ext cx="1143000" cy="1600200"/>
          </a:xfrm>
          <a:prstGeom prst="line">
            <a:avLst/>
          </a:prstGeom>
          <a:noFill/>
          <a:ln w="38100" cap="sq">
            <a:solidFill>
              <a:srgbClr val="E61F0A"/>
            </a:solidFill>
            <a:round/>
            <a:headEnd type="none" w="sm" len="sm"/>
            <a:tailEnd type="triangle" w="med" len="med"/>
          </a:ln>
        </p:spPr>
        <p:txBody>
          <a:bodyPr wrap="none"/>
          <a:lstStyle/>
          <a:p>
            <a:endParaRPr lang="nl-NL"/>
          </a:p>
        </p:txBody>
      </p:sp>
      <p:pic>
        <p:nvPicPr>
          <p:cNvPr id="233480" name="Picture 8" descr="ITAL001"/>
          <p:cNvPicPr>
            <a:picLocks noChangeAspect="1" noChangeArrowheads="1"/>
          </p:cNvPicPr>
          <p:nvPr/>
        </p:nvPicPr>
        <p:blipFill>
          <a:blip r:embed="rId9" cstate="print"/>
          <a:srcRect l="2777" t="4117" r="2777" b="5318"/>
          <a:stretch>
            <a:fillRect/>
          </a:stretch>
        </p:blipFill>
        <p:spPr bwMode="auto">
          <a:xfrm>
            <a:off x="4191000" y="5334000"/>
            <a:ext cx="1981200"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233475"/>
                                        </p:tgtEl>
                                        <p:attrNameLst>
                                          <p:attrName>style.visibility</p:attrName>
                                        </p:attrNameLst>
                                      </p:cBhvr>
                                      <p:to>
                                        <p:strVal val="visible"/>
                                      </p:to>
                                    </p:set>
                                    <p:anim calcmode="lin" valueType="num">
                                      <p:cBhvr additive="base">
                                        <p:cTn id="7" dur="1000" fill="hold"/>
                                        <p:tgtEl>
                                          <p:spTgt spid="233475"/>
                                        </p:tgtEl>
                                        <p:attrNameLst>
                                          <p:attrName>ppt_x</p:attrName>
                                        </p:attrNameLst>
                                      </p:cBhvr>
                                      <p:tavLst>
                                        <p:tav tm="0">
                                          <p:val>
                                            <p:strVal val="0-#ppt_w/2"/>
                                          </p:val>
                                        </p:tav>
                                        <p:tav tm="100000">
                                          <p:val>
                                            <p:strVal val="#ppt_x"/>
                                          </p:val>
                                        </p:tav>
                                      </p:tavLst>
                                    </p:anim>
                                    <p:anim calcmode="lin" valueType="num">
                                      <p:cBhvr additive="base">
                                        <p:cTn id="8" dur="1000" fill="hold"/>
                                        <p:tgtEl>
                                          <p:spTgt spid="233475"/>
                                        </p:tgtEl>
                                        <p:attrNameLst>
                                          <p:attrName>ppt_y</p:attrName>
                                        </p:attrNameLst>
                                      </p:cBhvr>
                                      <p:tavLst>
                                        <p:tav tm="0">
                                          <p:val>
                                            <p:strVal val="#ppt_y"/>
                                          </p:val>
                                        </p:tav>
                                        <p:tav tm="100000">
                                          <p:val>
                                            <p:strVal val="#ppt_y"/>
                                          </p:val>
                                        </p:tav>
                                      </p:tavLst>
                                    </p:anim>
                                  </p:childTnLst>
                                </p:cTn>
                              </p:par>
                              <p:par>
                                <p:cTn id="9" presetID="7" presetClass="entr" presetSubtype="8" fill="hold" nodeType="withEffect">
                                  <p:stCondLst>
                                    <p:cond delay="0"/>
                                  </p:stCondLst>
                                  <p:childTnLst>
                                    <p:set>
                                      <p:cBhvr>
                                        <p:cTn id="10" dur="1" fill="hold">
                                          <p:stCondLst>
                                            <p:cond delay="0"/>
                                          </p:stCondLst>
                                        </p:cTn>
                                        <p:tgtEl>
                                          <p:spTgt spid="233476"/>
                                        </p:tgtEl>
                                        <p:attrNameLst>
                                          <p:attrName>style.visibility</p:attrName>
                                        </p:attrNameLst>
                                      </p:cBhvr>
                                      <p:to>
                                        <p:strVal val="visible"/>
                                      </p:to>
                                    </p:set>
                                    <p:anim calcmode="lin" valueType="num">
                                      <p:cBhvr additive="base">
                                        <p:cTn id="11" dur="1000" fill="hold"/>
                                        <p:tgtEl>
                                          <p:spTgt spid="233476"/>
                                        </p:tgtEl>
                                        <p:attrNameLst>
                                          <p:attrName>ppt_x</p:attrName>
                                        </p:attrNameLst>
                                      </p:cBhvr>
                                      <p:tavLst>
                                        <p:tav tm="0">
                                          <p:val>
                                            <p:strVal val="0-#ppt_w/2"/>
                                          </p:val>
                                        </p:tav>
                                        <p:tav tm="100000">
                                          <p:val>
                                            <p:strVal val="#ppt_x"/>
                                          </p:val>
                                        </p:tav>
                                      </p:tavLst>
                                    </p:anim>
                                    <p:anim calcmode="lin" valueType="num">
                                      <p:cBhvr additive="base">
                                        <p:cTn id="12" dur="1000" fill="hold"/>
                                        <p:tgtEl>
                                          <p:spTgt spid="233476"/>
                                        </p:tgtEl>
                                        <p:attrNameLst>
                                          <p:attrName>ppt_y</p:attrName>
                                        </p:attrNameLst>
                                      </p:cBhvr>
                                      <p:tavLst>
                                        <p:tav tm="0">
                                          <p:val>
                                            <p:strVal val="#ppt_y"/>
                                          </p:val>
                                        </p:tav>
                                        <p:tav tm="100000">
                                          <p:val>
                                            <p:strVal val="#ppt_y"/>
                                          </p:val>
                                        </p:tav>
                                      </p:tavLst>
                                    </p:anim>
                                  </p:childTnLst>
                                </p:cTn>
                              </p:par>
                              <p:par>
                                <p:cTn id="13" presetID="7" presetClass="entr" presetSubtype="8" fill="hold" nodeType="withEffect">
                                  <p:stCondLst>
                                    <p:cond delay="0"/>
                                  </p:stCondLst>
                                  <p:childTnLst>
                                    <p:set>
                                      <p:cBhvr>
                                        <p:cTn id="14" dur="1" fill="hold">
                                          <p:stCondLst>
                                            <p:cond delay="0"/>
                                          </p:stCondLst>
                                        </p:cTn>
                                        <p:tgtEl>
                                          <p:spTgt spid="233477"/>
                                        </p:tgtEl>
                                        <p:attrNameLst>
                                          <p:attrName>style.visibility</p:attrName>
                                        </p:attrNameLst>
                                      </p:cBhvr>
                                      <p:to>
                                        <p:strVal val="visible"/>
                                      </p:to>
                                    </p:set>
                                    <p:anim calcmode="lin" valueType="num">
                                      <p:cBhvr additive="base">
                                        <p:cTn id="15" dur="1000" fill="hold"/>
                                        <p:tgtEl>
                                          <p:spTgt spid="233477"/>
                                        </p:tgtEl>
                                        <p:attrNameLst>
                                          <p:attrName>ppt_x</p:attrName>
                                        </p:attrNameLst>
                                      </p:cBhvr>
                                      <p:tavLst>
                                        <p:tav tm="0">
                                          <p:val>
                                            <p:strVal val="0-#ppt_w/2"/>
                                          </p:val>
                                        </p:tav>
                                        <p:tav tm="100000">
                                          <p:val>
                                            <p:strVal val="#ppt_x"/>
                                          </p:val>
                                        </p:tav>
                                      </p:tavLst>
                                    </p:anim>
                                    <p:anim calcmode="lin" valueType="num">
                                      <p:cBhvr additive="base">
                                        <p:cTn id="16" dur="1000" fill="hold"/>
                                        <p:tgtEl>
                                          <p:spTgt spid="233477"/>
                                        </p:tgtEl>
                                        <p:attrNameLst>
                                          <p:attrName>ppt_y</p:attrName>
                                        </p:attrNameLst>
                                      </p:cBhvr>
                                      <p:tavLst>
                                        <p:tav tm="0">
                                          <p:val>
                                            <p:strVal val="#ppt_y"/>
                                          </p:val>
                                        </p:tav>
                                        <p:tav tm="100000">
                                          <p:val>
                                            <p:strVal val="#ppt_y"/>
                                          </p:val>
                                        </p:tav>
                                      </p:tavLst>
                                    </p:anim>
                                  </p:childTnLst>
                                </p:cTn>
                              </p:par>
                              <p:par>
                                <p:cTn id="17" presetID="7" presetClass="entr" presetSubtype="8" fill="hold" grpId="0" nodeType="withEffect">
                                  <p:stCondLst>
                                    <p:cond delay="0"/>
                                  </p:stCondLst>
                                  <p:childTnLst>
                                    <p:set>
                                      <p:cBhvr>
                                        <p:cTn id="18" dur="1" fill="hold">
                                          <p:stCondLst>
                                            <p:cond delay="0"/>
                                          </p:stCondLst>
                                        </p:cTn>
                                        <p:tgtEl>
                                          <p:spTgt spid="233481"/>
                                        </p:tgtEl>
                                        <p:attrNameLst>
                                          <p:attrName>style.visibility</p:attrName>
                                        </p:attrNameLst>
                                      </p:cBhvr>
                                      <p:to>
                                        <p:strVal val="visible"/>
                                      </p:to>
                                    </p:set>
                                    <p:anim calcmode="lin" valueType="num">
                                      <p:cBhvr additive="base">
                                        <p:cTn id="19" dur="1000" fill="hold"/>
                                        <p:tgtEl>
                                          <p:spTgt spid="233481"/>
                                        </p:tgtEl>
                                        <p:attrNameLst>
                                          <p:attrName>ppt_x</p:attrName>
                                        </p:attrNameLst>
                                      </p:cBhvr>
                                      <p:tavLst>
                                        <p:tav tm="0">
                                          <p:val>
                                            <p:strVal val="0-#ppt_w/2"/>
                                          </p:val>
                                        </p:tav>
                                        <p:tav tm="100000">
                                          <p:val>
                                            <p:strVal val="#ppt_x"/>
                                          </p:val>
                                        </p:tav>
                                      </p:tavLst>
                                    </p:anim>
                                    <p:anim calcmode="lin" valueType="num">
                                      <p:cBhvr additive="base">
                                        <p:cTn id="20" dur="1000" fill="hold"/>
                                        <p:tgtEl>
                                          <p:spTgt spid="233481"/>
                                        </p:tgtEl>
                                        <p:attrNameLst>
                                          <p:attrName>ppt_y</p:attrName>
                                        </p:attrNameLst>
                                      </p:cBhvr>
                                      <p:tavLst>
                                        <p:tav tm="0">
                                          <p:val>
                                            <p:strVal val="#ppt_y"/>
                                          </p:val>
                                        </p:tav>
                                        <p:tav tm="100000">
                                          <p:val>
                                            <p:strVal val="#ppt_y"/>
                                          </p:val>
                                        </p:tav>
                                      </p:tavLst>
                                    </p:anim>
                                  </p:childTnLst>
                                </p:cTn>
                              </p:par>
                              <p:par>
                                <p:cTn id="21" presetID="7" presetClass="entr" presetSubtype="8" fill="hold" grpId="0" nodeType="withEffect">
                                  <p:stCondLst>
                                    <p:cond delay="0"/>
                                  </p:stCondLst>
                                  <p:childTnLst>
                                    <p:set>
                                      <p:cBhvr>
                                        <p:cTn id="22" dur="1" fill="hold">
                                          <p:stCondLst>
                                            <p:cond delay="0"/>
                                          </p:stCondLst>
                                        </p:cTn>
                                        <p:tgtEl>
                                          <p:spTgt spid="233482"/>
                                        </p:tgtEl>
                                        <p:attrNameLst>
                                          <p:attrName>style.visibility</p:attrName>
                                        </p:attrNameLst>
                                      </p:cBhvr>
                                      <p:to>
                                        <p:strVal val="visible"/>
                                      </p:to>
                                    </p:set>
                                    <p:anim calcmode="lin" valueType="num">
                                      <p:cBhvr additive="base">
                                        <p:cTn id="23" dur="1000" fill="hold"/>
                                        <p:tgtEl>
                                          <p:spTgt spid="233482"/>
                                        </p:tgtEl>
                                        <p:attrNameLst>
                                          <p:attrName>ppt_x</p:attrName>
                                        </p:attrNameLst>
                                      </p:cBhvr>
                                      <p:tavLst>
                                        <p:tav tm="0">
                                          <p:val>
                                            <p:strVal val="0-#ppt_w/2"/>
                                          </p:val>
                                        </p:tav>
                                        <p:tav tm="100000">
                                          <p:val>
                                            <p:strVal val="#ppt_x"/>
                                          </p:val>
                                        </p:tav>
                                      </p:tavLst>
                                    </p:anim>
                                    <p:anim calcmode="lin" valueType="num">
                                      <p:cBhvr additive="base">
                                        <p:cTn id="24" dur="1000" fill="hold"/>
                                        <p:tgtEl>
                                          <p:spTgt spid="233482"/>
                                        </p:tgtEl>
                                        <p:attrNameLst>
                                          <p:attrName>ppt_y</p:attrName>
                                        </p:attrNameLst>
                                      </p:cBhvr>
                                      <p:tavLst>
                                        <p:tav tm="0">
                                          <p:val>
                                            <p:strVal val="#ppt_y"/>
                                          </p:val>
                                        </p:tav>
                                        <p:tav tm="100000">
                                          <p:val>
                                            <p:strVal val="#ppt_y"/>
                                          </p:val>
                                        </p:tav>
                                      </p:tavLst>
                                    </p:anim>
                                  </p:childTnLst>
                                </p:cTn>
                              </p:par>
                              <p:par>
                                <p:cTn id="25" presetID="7" presetClass="entr" presetSubtype="8" fill="hold" grpId="0" nodeType="withEffect">
                                  <p:stCondLst>
                                    <p:cond delay="0"/>
                                  </p:stCondLst>
                                  <p:childTnLst>
                                    <p:set>
                                      <p:cBhvr>
                                        <p:cTn id="26" dur="1" fill="hold">
                                          <p:stCondLst>
                                            <p:cond delay="0"/>
                                          </p:stCondLst>
                                        </p:cTn>
                                        <p:tgtEl>
                                          <p:spTgt spid="233483"/>
                                        </p:tgtEl>
                                        <p:attrNameLst>
                                          <p:attrName>style.visibility</p:attrName>
                                        </p:attrNameLst>
                                      </p:cBhvr>
                                      <p:to>
                                        <p:strVal val="visible"/>
                                      </p:to>
                                    </p:set>
                                    <p:anim calcmode="lin" valueType="num">
                                      <p:cBhvr additive="base">
                                        <p:cTn id="27" dur="1000" fill="hold"/>
                                        <p:tgtEl>
                                          <p:spTgt spid="233483"/>
                                        </p:tgtEl>
                                        <p:attrNameLst>
                                          <p:attrName>ppt_x</p:attrName>
                                        </p:attrNameLst>
                                      </p:cBhvr>
                                      <p:tavLst>
                                        <p:tav tm="0">
                                          <p:val>
                                            <p:strVal val="0-#ppt_w/2"/>
                                          </p:val>
                                        </p:tav>
                                        <p:tav tm="100000">
                                          <p:val>
                                            <p:strVal val="#ppt_x"/>
                                          </p:val>
                                        </p:tav>
                                      </p:tavLst>
                                    </p:anim>
                                    <p:anim calcmode="lin" valueType="num">
                                      <p:cBhvr additive="base">
                                        <p:cTn id="28" dur="1000" fill="hold"/>
                                        <p:tgtEl>
                                          <p:spTgt spid="233483"/>
                                        </p:tgtEl>
                                        <p:attrNameLst>
                                          <p:attrName>ppt_y</p:attrName>
                                        </p:attrNameLst>
                                      </p:cBhvr>
                                      <p:tavLst>
                                        <p:tav tm="0">
                                          <p:val>
                                            <p:strVal val="#ppt_y"/>
                                          </p:val>
                                        </p:tav>
                                        <p:tav tm="100000">
                                          <p:val>
                                            <p:strVal val="#ppt_y"/>
                                          </p:val>
                                        </p:tav>
                                      </p:tavLst>
                                    </p:anim>
                                  </p:childTnLst>
                                </p:cTn>
                              </p:par>
                              <p:par>
                                <p:cTn id="29" presetID="7" presetClass="entr" presetSubtype="8" fill="hold" grpId="0" nodeType="withEffect">
                                  <p:stCondLst>
                                    <p:cond delay="0"/>
                                  </p:stCondLst>
                                  <p:childTnLst>
                                    <p:set>
                                      <p:cBhvr>
                                        <p:cTn id="30" dur="1" fill="hold">
                                          <p:stCondLst>
                                            <p:cond delay="0"/>
                                          </p:stCondLst>
                                        </p:cTn>
                                        <p:tgtEl>
                                          <p:spTgt spid="233484"/>
                                        </p:tgtEl>
                                        <p:attrNameLst>
                                          <p:attrName>style.visibility</p:attrName>
                                        </p:attrNameLst>
                                      </p:cBhvr>
                                      <p:to>
                                        <p:strVal val="visible"/>
                                      </p:to>
                                    </p:set>
                                    <p:anim calcmode="lin" valueType="num">
                                      <p:cBhvr additive="base">
                                        <p:cTn id="31" dur="1000" fill="hold"/>
                                        <p:tgtEl>
                                          <p:spTgt spid="233484"/>
                                        </p:tgtEl>
                                        <p:attrNameLst>
                                          <p:attrName>ppt_x</p:attrName>
                                        </p:attrNameLst>
                                      </p:cBhvr>
                                      <p:tavLst>
                                        <p:tav tm="0">
                                          <p:val>
                                            <p:strVal val="0-#ppt_w/2"/>
                                          </p:val>
                                        </p:tav>
                                        <p:tav tm="100000">
                                          <p:val>
                                            <p:strVal val="#ppt_x"/>
                                          </p:val>
                                        </p:tav>
                                      </p:tavLst>
                                    </p:anim>
                                    <p:anim calcmode="lin" valueType="num">
                                      <p:cBhvr additive="base">
                                        <p:cTn id="32" dur="1000" fill="hold"/>
                                        <p:tgtEl>
                                          <p:spTgt spid="233484"/>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1000"/>
                            </p:stCondLst>
                            <p:childTnLst>
                              <p:par>
                                <p:cTn id="34" presetID="7" presetClass="entr" presetSubtype="2" fill="hold" nodeType="afterEffect">
                                  <p:stCondLst>
                                    <p:cond delay="0"/>
                                  </p:stCondLst>
                                  <p:childTnLst>
                                    <p:set>
                                      <p:cBhvr>
                                        <p:cTn id="35" dur="1" fill="hold">
                                          <p:stCondLst>
                                            <p:cond delay="0"/>
                                          </p:stCondLst>
                                        </p:cTn>
                                        <p:tgtEl>
                                          <p:spTgt spid="233480"/>
                                        </p:tgtEl>
                                        <p:attrNameLst>
                                          <p:attrName>style.visibility</p:attrName>
                                        </p:attrNameLst>
                                      </p:cBhvr>
                                      <p:to>
                                        <p:strVal val="visible"/>
                                      </p:to>
                                    </p:set>
                                    <p:anim calcmode="lin" valueType="num">
                                      <p:cBhvr additive="base">
                                        <p:cTn id="36" dur="500" fill="hold"/>
                                        <p:tgtEl>
                                          <p:spTgt spid="233480"/>
                                        </p:tgtEl>
                                        <p:attrNameLst>
                                          <p:attrName>ppt_x</p:attrName>
                                        </p:attrNameLst>
                                      </p:cBhvr>
                                      <p:tavLst>
                                        <p:tav tm="0">
                                          <p:val>
                                            <p:strVal val="1+#ppt_w/2"/>
                                          </p:val>
                                        </p:tav>
                                        <p:tav tm="100000">
                                          <p:val>
                                            <p:strVal val="#ppt_x"/>
                                          </p:val>
                                        </p:tav>
                                      </p:tavLst>
                                    </p:anim>
                                    <p:anim calcmode="lin" valueType="num">
                                      <p:cBhvr additive="base">
                                        <p:cTn id="37" dur="500" fill="hold"/>
                                        <p:tgtEl>
                                          <p:spTgt spid="233480"/>
                                        </p:tgtEl>
                                        <p:attrNameLst>
                                          <p:attrName>ppt_y</p:attrName>
                                        </p:attrNameLst>
                                      </p:cBhvr>
                                      <p:tavLst>
                                        <p:tav tm="0">
                                          <p:val>
                                            <p:strVal val="#ppt_y"/>
                                          </p:val>
                                        </p:tav>
                                        <p:tav tm="100000">
                                          <p:val>
                                            <p:strVal val="#ppt_y"/>
                                          </p:val>
                                        </p:tav>
                                      </p:tavLst>
                                    </p:anim>
                                  </p:childTnLst>
                                </p:cTn>
                              </p:par>
                              <p:par>
                                <p:cTn id="38" presetID="7" presetClass="entr" presetSubtype="2" fill="hold" grpId="0" nodeType="withEffect">
                                  <p:stCondLst>
                                    <p:cond delay="0"/>
                                  </p:stCondLst>
                                  <p:childTnLst>
                                    <p:set>
                                      <p:cBhvr>
                                        <p:cTn id="39" dur="1" fill="hold">
                                          <p:stCondLst>
                                            <p:cond delay="0"/>
                                          </p:stCondLst>
                                        </p:cTn>
                                        <p:tgtEl>
                                          <p:spTgt spid="233493"/>
                                        </p:tgtEl>
                                        <p:attrNameLst>
                                          <p:attrName>style.visibility</p:attrName>
                                        </p:attrNameLst>
                                      </p:cBhvr>
                                      <p:to>
                                        <p:strVal val="visible"/>
                                      </p:to>
                                    </p:set>
                                    <p:anim calcmode="lin" valueType="num">
                                      <p:cBhvr additive="base">
                                        <p:cTn id="40" dur="1000" fill="hold"/>
                                        <p:tgtEl>
                                          <p:spTgt spid="233493"/>
                                        </p:tgtEl>
                                        <p:attrNameLst>
                                          <p:attrName>ppt_x</p:attrName>
                                        </p:attrNameLst>
                                      </p:cBhvr>
                                      <p:tavLst>
                                        <p:tav tm="0">
                                          <p:val>
                                            <p:strVal val="1+#ppt_w/2"/>
                                          </p:val>
                                        </p:tav>
                                        <p:tav tm="100000">
                                          <p:val>
                                            <p:strVal val="#ppt_x"/>
                                          </p:val>
                                        </p:tav>
                                      </p:tavLst>
                                    </p:anim>
                                    <p:anim calcmode="lin" valueType="num">
                                      <p:cBhvr additive="base">
                                        <p:cTn id="41" dur="1000" fill="hold"/>
                                        <p:tgtEl>
                                          <p:spTgt spid="233493"/>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2000"/>
                            </p:stCondLst>
                            <p:childTnLst>
                              <p:par>
                                <p:cTn id="43" presetID="51" presetClass="entr" presetSubtype="0" fill="hold" grpId="0" nodeType="afterEffect">
                                  <p:stCondLst>
                                    <p:cond delay="500"/>
                                  </p:stCondLst>
                                  <p:childTnLst>
                                    <p:set>
                                      <p:cBhvr>
                                        <p:cTn id="44" dur="1" fill="hold">
                                          <p:stCondLst>
                                            <p:cond delay="0"/>
                                          </p:stCondLst>
                                        </p:cTn>
                                        <p:tgtEl>
                                          <p:spTgt spid="233489"/>
                                        </p:tgtEl>
                                        <p:attrNameLst>
                                          <p:attrName>style.visibility</p:attrName>
                                        </p:attrNameLst>
                                      </p:cBhvr>
                                      <p:to>
                                        <p:strVal val="visible"/>
                                      </p:to>
                                    </p:set>
                                    <p:animEffect transition="in" filter="fade">
                                      <p:cBhvr>
                                        <p:cTn id="45" dur="770" decel="100000"/>
                                        <p:tgtEl>
                                          <p:spTgt spid="233489"/>
                                        </p:tgtEl>
                                      </p:cBhvr>
                                    </p:animEffect>
                                    <p:animScale>
                                      <p:cBhvr>
                                        <p:cTn id="46" dur="770" decel="100000"/>
                                        <p:tgtEl>
                                          <p:spTgt spid="233489"/>
                                        </p:tgtEl>
                                      </p:cBhvr>
                                      <p:from x="10000" y="10000"/>
                                      <p:to x="200000" y="450000"/>
                                    </p:animScale>
                                    <p:animScale>
                                      <p:cBhvr>
                                        <p:cTn id="47" dur="1230" accel="100000" fill="hold">
                                          <p:stCondLst>
                                            <p:cond delay="770"/>
                                          </p:stCondLst>
                                        </p:cTn>
                                        <p:tgtEl>
                                          <p:spTgt spid="233489"/>
                                        </p:tgtEl>
                                      </p:cBhvr>
                                      <p:from x="200000" y="450000"/>
                                      <p:to x="100000" y="100000"/>
                                    </p:animScale>
                                    <p:set>
                                      <p:cBhvr>
                                        <p:cTn id="48" dur="770" fill="hold"/>
                                        <p:tgtEl>
                                          <p:spTgt spid="233489"/>
                                        </p:tgtEl>
                                        <p:attrNameLst>
                                          <p:attrName>ppt_x</p:attrName>
                                        </p:attrNameLst>
                                      </p:cBhvr>
                                      <p:to>
                                        <p:strVal val="(0.5)"/>
                                      </p:to>
                                    </p:set>
                                    <p:anim from="(0.5)" to="(#ppt_x)" calcmode="lin" valueType="num">
                                      <p:cBhvr>
                                        <p:cTn id="49" dur="1230" accel="100000" fill="hold">
                                          <p:stCondLst>
                                            <p:cond delay="770"/>
                                          </p:stCondLst>
                                        </p:cTn>
                                        <p:tgtEl>
                                          <p:spTgt spid="233489"/>
                                        </p:tgtEl>
                                        <p:attrNameLst>
                                          <p:attrName>ppt_x</p:attrName>
                                        </p:attrNameLst>
                                      </p:cBhvr>
                                    </p:anim>
                                    <p:set>
                                      <p:cBhvr>
                                        <p:cTn id="50" dur="770" fill="hold"/>
                                        <p:tgtEl>
                                          <p:spTgt spid="233489"/>
                                        </p:tgtEl>
                                        <p:attrNameLst>
                                          <p:attrName>ppt_y</p:attrName>
                                        </p:attrNameLst>
                                      </p:cBhvr>
                                      <p:to>
                                        <p:strVal val="(#ppt_y+0.4)"/>
                                      </p:to>
                                    </p:set>
                                    <p:anim from="(#ppt_y+0.4)" to="(#ppt_y)" calcmode="lin" valueType="num">
                                      <p:cBhvr>
                                        <p:cTn id="51" dur="1230" accel="100000" fill="hold">
                                          <p:stCondLst>
                                            <p:cond delay="770"/>
                                          </p:stCondLst>
                                        </p:cTn>
                                        <p:tgtEl>
                                          <p:spTgt spid="233489"/>
                                        </p:tgtEl>
                                        <p:attrNameLst>
                                          <p:attrName>ppt_y</p:attrName>
                                        </p:attrNameLst>
                                      </p:cBhvr>
                                    </p:anim>
                                  </p:childTnLst>
                                  <p:subTnLst>
                                    <p:audio>
                                      <p:cMediaNode>
                                        <p:cTn display="0" masterRel="sameClick">
                                          <p:stCondLst>
                                            <p:cond evt="begin" delay="0">
                                              <p:tn val="43"/>
                                            </p:cond>
                                          </p:stCondLst>
                                          <p:endCondLst>
                                            <p:cond evt="onStopAudio" delay="0">
                                              <p:tgtEl>
                                                <p:sldTgt/>
                                              </p:tgtEl>
                                            </p:cond>
                                          </p:endCondLst>
                                        </p:cTn>
                                        <p:tgtEl>
                                          <p:sndTgt r:embed="rId2" name="Explosion"/>
                                        </p:tgtEl>
                                      </p:cMediaNode>
                                    </p:audio>
                                  </p:subTnLst>
                                </p:cTn>
                              </p:par>
                            </p:childTnLst>
                          </p:cTn>
                        </p:par>
                        <p:par>
                          <p:cTn id="52" fill="hold" nodeType="afterGroup">
                            <p:stCondLst>
                              <p:cond delay="4500"/>
                            </p:stCondLst>
                            <p:childTnLst>
                              <p:par>
                                <p:cTn id="53" presetID="12" presetClass="entr" presetSubtype="2" fill="hold" nodeType="afterEffect">
                                  <p:stCondLst>
                                    <p:cond delay="0"/>
                                  </p:stCondLst>
                                  <p:childTnLst>
                                    <p:set>
                                      <p:cBhvr>
                                        <p:cTn id="54" dur="1" fill="hold">
                                          <p:stCondLst>
                                            <p:cond delay="0"/>
                                          </p:stCondLst>
                                        </p:cTn>
                                        <p:tgtEl>
                                          <p:spTgt spid="233478"/>
                                        </p:tgtEl>
                                        <p:attrNameLst>
                                          <p:attrName>style.visibility</p:attrName>
                                        </p:attrNameLst>
                                      </p:cBhvr>
                                      <p:to>
                                        <p:strVal val="visible"/>
                                      </p:to>
                                    </p:set>
                                    <p:animEffect transition="in" filter="slide(fromRight)">
                                      <p:cBhvr>
                                        <p:cTn id="55" dur="500"/>
                                        <p:tgtEl>
                                          <p:spTgt spid="233478"/>
                                        </p:tgtEl>
                                      </p:cBhvr>
                                    </p:animEffect>
                                  </p:childTnLst>
                                </p:cTn>
                              </p:par>
                              <p:par>
                                <p:cTn id="56" presetID="12" presetClass="entr" presetSubtype="2" fill="hold" nodeType="withEffect">
                                  <p:stCondLst>
                                    <p:cond delay="0"/>
                                  </p:stCondLst>
                                  <p:childTnLst>
                                    <p:set>
                                      <p:cBhvr>
                                        <p:cTn id="57" dur="1" fill="hold">
                                          <p:stCondLst>
                                            <p:cond delay="0"/>
                                          </p:stCondLst>
                                        </p:cTn>
                                        <p:tgtEl>
                                          <p:spTgt spid="233479"/>
                                        </p:tgtEl>
                                        <p:attrNameLst>
                                          <p:attrName>style.visibility</p:attrName>
                                        </p:attrNameLst>
                                      </p:cBhvr>
                                      <p:to>
                                        <p:strVal val="visible"/>
                                      </p:to>
                                    </p:set>
                                    <p:animEffect transition="in" filter="slide(fromRight)">
                                      <p:cBhvr>
                                        <p:cTn id="58" dur="500"/>
                                        <p:tgtEl>
                                          <p:spTgt spid="233479"/>
                                        </p:tgtEl>
                                      </p:cBhvr>
                                    </p:animEffect>
                                  </p:childTnLst>
                                </p:cTn>
                              </p:par>
                              <p:par>
                                <p:cTn id="59" presetID="12" presetClass="entr" presetSubtype="2" fill="hold" grpId="0" nodeType="withEffect">
                                  <p:stCondLst>
                                    <p:cond delay="0"/>
                                  </p:stCondLst>
                                  <p:childTnLst>
                                    <p:set>
                                      <p:cBhvr>
                                        <p:cTn id="60" dur="1" fill="hold">
                                          <p:stCondLst>
                                            <p:cond delay="0"/>
                                          </p:stCondLst>
                                        </p:cTn>
                                        <p:tgtEl>
                                          <p:spTgt spid="233485"/>
                                        </p:tgtEl>
                                        <p:attrNameLst>
                                          <p:attrName>style.visibility</p:attrName>
                                        </p:attrNameLst>
                                      </p:cBhvr>
                                      <p:to>
                                        <p:strVal val="visible"/>
                                      </p:to>
                                    </p:set>
                                    <p:animEffect transition="in" filter="slide(fromRight)">
                                      <p:cBhvr>
                                        <p:cTn id="61" dur="500"/>
                                        <p:tgtEl>
                                          <p:spTgt spid="233485"/>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233486"/>
                                        </p:tgtEl>
                                        <p:attrNameLst>
                                          <p:attrName>style.visibility</p:attrName>
                                        </p:attrNameLst>
                                      </p:cBhvr>
                                      <p:to>
                                        <p:strVal val="visible"/>
                                      </p:to>
                                    </p:set>
                                    <p:animEffect transition="in" filter="slide(fromRight)">
                                      <p:cBhvr>
                                        <p:cTn id="64" dur="500"/>
                                        <p:tgtEl>
                                          <p:spTgt spid="233486"/>
                                        </p:tgtEl>
                                      </p:cBhvr>
                                    </p:animEffect>
                                  </p:childTnLst>
                                </p:cTn>
                              </p:par>
                              <p:par>
                                <p:cTn id="65" presetID="12" presetClass="entr" presetSubtype="2" fill="hold" grpId="0" nodeType="withEffect">
                                  <p:stCondLst>
                                    <p:cond delay="0"/>
                                  </p:stCondLst>
                                  <p:childTnLst>
                                    <p:set>
                                      <p:cBhvr>
                                        <p:cTn id="66" dur="1" fill="hold">
                                          <p:stCondLst>
                                            <p:cond delay="0"/>
                                          </p:stCondLst>
                                        </p:cTn>
                                        <p:tgtEl>
                                          <p:spTgt spid="233487"/>
                                        </p:tgtEl>
                                        <p:attrNameLst>
                                          <p:attrName>style.visibility</p:attrName>
                                        </p:attrNameLst>
                                      </p:cBhvr>
                                      <p:to>
                                        <p:strVal val="visible"/>
                                      </p:to>
                                    </p:set>
                                    <p:animEffect transition="in" filter="slide(fromRight)">
                                      <p:cBhvr>
                                        <p:cTn id="67" dur="500"/>
                                        <p:tgtEl>
                                          <p:spTgt spid="233487"/>
                                        </p:tgtEl>
                                      </p:cBhvr>
                                    </p:animEffect>
                                  </p:childTnLst>
                                </p:cTn>
                              </p:par>
                              <p:par>
                                <p:cTn id="68" presetID="12" presetClass="entr" presetSubtype="2" fill="hold" grpId="0" nodeType="withEffect">
                                  <p:stCondLst>
                                    <p:cond delay="0"/>
                                  </p:stCondLst>
                                  <p:childTnLst>
                                    <p:set>
                                      <p:cBhvr>
                                        <p:cTn id="69" dur="1" fill="hold">
                                          <p:stCondLst>
                                            <p:cond delay="0"/>
                                          </p:stCondLst>
                                        </p:cTn>
                                        <p:tgtEl>
                                          <p:spTgt spid="233488"/>
                                        </p:tgtEl>
                                        <p:attrNameLst>
                                          <p:attrName>style.visibility</p:attrName>
                                        </p:attrNameLst>
                                      </p:cBhvr>
                                      <p:to>
                                        <p:strVal val="visible"/>
                                      </p:to>
                                    </p:set>
                                    <p:animEffect transition="in" filter="slide(fromRight)">
                                      <p:cBhvr>
                                        <p:cTn id="70" dur="500"/>
                                        <p:tgtEl>
                                          <p:spTgt spid="233488"/>
                                        </p:tgtEl>
                                      </p:cBhvr>
                                    </p:animEffect>
                                  </p:childTnLst>
                                </p:cTn>
                              </p:par>
                              <p:par>
                                <p:cTn id="71" presetID="12" presetClass="entr" presetSubtype="2" fill="hold" nodeType="withEffect">
                                  <p:stCondLst>
                                    <p:cond delay="0"/>
                                  </p:stCondLst>
                                  <p:childTnLst>
                                    <p:set>
                                      <p:cBhvr>
                                        <p:cTn id="72" dur="1" fill="hold">
                                          <p:stCondLst>
                                            <p:cond delay="0"/>
                                          </p:stCondLst>
                                        </p:cTn>
                                        <p:tgtEl>
                                          <p:spTgt spid="233492"/>
                                        </p:tgtEl>
                                        <p:attrNameLst>
                                          <p:attrName>style.visibility</p:attrName>
                                        </p:attrNameLst>
                                      </p:cBhvr>
                                      <p:to>
                                        <p:strVal val="visible"/>
                                      </p:to>
                                    </p:set>
                                    <p:animEffect transition="in" filter="slide(fromRight)">
                                      <p:cBhvr>
                                        <p:cTn id="73" dur="500"/>
                                        <p:tgtEl>
                                          <p:spTgt spid="23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81" grpId="0" animBg="1"/>
      <p:bldP spid="233482" grpId="0" animBg="1"/>
      <p:bldP spid="233483" grpId="0" animBg="1"/>
      <p:bldP spid="233484" grpId="0" animBg="1"/>
      <p:bldP spid="233485" grpId="0" animBg="1"/>
      <p:bldP spid="233486" grpId="0" animBg="1"/>
      <p:bldP spid="233487" grpId="0" animBg="1"/>
      <p:bldP spid="233488" grpId="0" animBg="1"/>
      <p:bldP spid="233489" grpId="0" animBg="1"/>
      <p:bldP spid="23349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3733800" y="-76200"/>
            <a:ext cx="5181600" cy="6781800"/>
          </a:xfrm>
          <a:effectLst>
            <a:outerShdw dist="35921" dir="2700000" algn="ctr" rotWithShape="0">
              <a:srgbClr val="333399">
                <a:alpha val="50000"/>
              </a:srgbClr>
            </a:outerShdw>
          </a:effectLst>
        </p:spPr>
        <p:txBody>
          <a:bodyPr anchor="t"/>
          <a:lstStyle/>
          <a:p>
            <a:pPr eaLnBrk="1" hangingPunct="1">
              <a:defRPr/>
            </a:pPr>
            <a:r>
              <a:rPr lang="en-US" sz="2800" smtClean="0">
                <a:latin typeface="Lombardic Narrow" pitchFamily="2" charset="0"/>
              </a:rPr>
              <a:t/>
            </a:r>
            <a:br>
              <a:rPr lang="en-US" sz="2800" smtClean="0">
                <a:latin typeface="Lombardic Narrow" pitchFamily="2" charset="0"/>
              </a:rPr>
            </a:br>
            <a:r>
              <a:rPr lang="en-US" sz="6800" smtClean="0">
                <a:solidFill>
                  <a:srgbClr val="333399"/>
                </a:solidFill>
                <a:latin typeface="Lombardic Narrow" pitchFamily="2" charset="0"/>
              </a:rPr>
              <a:t>Door de Industriele </a:t>
            </a:r>
            <a:br>
              <a:rPr lang="en-US" sz="6800" smtClean="0">
                <a:solidFill>
                  <a:srgbClr val="333399"/>
                </a:solidFill>
                <a:latin typeface="Lombardic Narrow" pitchFamily="2" charset="0"/>
              </a:rPr>
            </a:br>
            <a:r>
              <a:rPr lang="en-US" sz="6800" smtClean="0">
                <a:solidFill>
                  <a:srgbClr val="333399"/>
                </a:solidFill>
                <a:latin typeface="Lombardic Narrow" pitchFamily="2" charset="0"/>
              </a:rPr>
              <a:t>Revolutie:</a:t>
            </a:r>
            <a:r>
              <a:rPr lang="en-US" sz="1400" smtClean="0">
                <a:solidFill>
                  <a:srgbClr val="333399"/>
                </a:solidFill>
                <a:latin typeface="Lombardic Narrow" pitchFamily="2" charset="0"/>
              </a:rPr>
              <a:t/>
            </a:r>
            <a:br>
              <a:rPr lang="en-US" sz="1400" smtClean="0">
                <a:solidFill>
                  <a:srgbClr val="333399"/>
                </a:solidFill>
                <a:latin typeface="Lombardic Narrow" pitchFamily="2" charset="0"/>
              </a:rPr>
            </a:br>
            <a:r>
              <a:rPr lang="en-US" sz="1400" smtClean="0">
                <a:solidFill>
                  <a:srgbClr val="333399"/>
                </a:solidFill>
                <a:latin typeface="Lombardic Narrow" pitchFamily="2" charset="0"/>
              </a:rPr>
              <a:t/>
            </a:r>
            <a:br>
              <a:rPr lang="en-US" sz="1400" smtClean="0">
                <a:solidFill>
                  <a:srgbClr val="333399"/>
                </a:solidFill>
                <a:latin typeface="Lombardic Narrow" pitchFamily="2" charset="0"/>
              </a:rPr>
            </a:br>
            <a:r>
              <a:rPr lang="en-US" sz="1400" smtClean="0">
                <a:solidFill>
                  <a:srgbClr val="333399"/>
                </a:solidFill>
                <a:latin typeface="Lombardic Narrow" pitchFamily="2" charset="0"/>
              </a:rPr>
              <a:t/>
            </a:r>
            <a:br>
              <a:rPr lang="en-US" sz="1400" smtClean="0">
                <a:solidFill>
                  <a:srgbClr val="333399"/>
                </a:solidFill>
                <a:latin typeface="Lombardic Narrow" pitchFamily="2" charset="0"/>
              </a:rPr>
            </a:br>
            <a:r>
              <a:rPr lang="en-US" sz="5200" smtClean="0">
                <a:solidFill>
                  <a:srgbClr val="664400"/>
                </a:solidFill>
                <a:latin typeface="Lombardic Narrow" pitchFamily="2" charset="0"/>
              </a:rPr>
              <a:t>Nieuwe Wapens</a:t>
            </a:r>
            <a:endParaRPr lang="en-US" sz="8400" smtClean="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Franse Renault Tank</a:t>
            </a:r>
          </a:p>
        </p:txBody>
      </p:sp>
      <p:pic>
        <p:nvPicPr>
          <p:cNvPr id="79875" name="Picture 7" descr="French Renault Tank"/>
          <p:cNvPicPr>
            <a:picLocks noGrp="1" noChangeAspect="1" noChangeArrowheads="1"/>
          </p:cNvPicPr>
          <p:nvPr>
            <p:ph/>
          </p:nvPr>
        </p:nvPicPr>
        <p:blipFill>
          <a:blip r:embed="rId2" cstate="print"/>
          <a:srcRect/>
          <a:stretch>
            <a:fillRect/>
          </a:stretch>
        </p:blipFill>
        <p:spPr>
          <a:xfrm>
            <a:off x="1676400" y="1284288"/>
            <a:ext cx="7086600" cy="5081587"/>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Britse Tank bij Ieper (Belgie)</a:t>
            </a:r>
          </a:p>
        </p:txBody>
      </p:sp>
      <p:pic>
        <p:nvPicPr>
          <p:cNvPr id="80899" name="Picture 5" descr="British tank at Ypres - 1917"/>
          <p:cNvPicPr>
            <a:picLocks noGrp="1" noChangeAspect="1" noChangeArrowheads="1"/>
          </p:cNvPicPr>
          <p:nvPr>
            <p:ph/>
          </p:nvPr>
        </p:nvPicPr>
        <p:blipFill>
          <a:blip r:embed="rId2" cstate="print">
            <a:lum contrast="6000"/>
          </a:blip>
          <a:srcRect/>
          <a:stretch>
            <a:fillRect/>
          </a:stretch>
        </p:blipFill>
        <p:spPr>
          <a:xfrm>
            <a:off x="1981200" y="1219200"/>
            <a:ext cx="6400800" cy="5049838"/>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953000" y="212725"/>
            <a:ext cx="4038600" cy="82391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800" b="1">
                <a:solidFill>
                  <a:srgbClr val="996600"/>
                </a:solidFill>
                <a:latin typeface="Comic Sans MS" pitchFamily="66" charset="0"/>
              </a:rPr>
              <a:t>U-Boten</a:t>
            </a:r>
          </a:p>
        </p:txBody>
      </p:sp>
      <p:pic>
        <p:nvPicPr>
          <p:cNvPr id="121867" name="Picture 11" descr="beached German U-boat off English coast"/>
          <p:cNvPicPr>
            <a:picLocks noGrp="1" noChangeAspect="1" noChangeArrowheads="1"/>
          </p:cNvPicPr>
          <p:nvPr>
            <p:ph sz="half" idx="1"/>
          </p:nvPr>
        </p:nvPicPr>
        <p:blipFill>
          <a:blip r:embed="rId3" cstate="print">
            <a:lum bright="6000" contrast="6000"/>
          </a:blip>
          <a:srcRect l="4834" t="8218" r="3278" b="8220"/>
          <a:stretch>
            <a:fillRect/>
          </a:stretch>
        </p:blipFill>
        <p:spPr>
          <a:xfrm>
            <a:off x="1566863" y="304800"/>
            <a:ext cx="2547937" cy="2895600"/>
          </a:xfrm>
          <a:noFill/>
          <a:ln cap="flat">
            <a:solidFill>
              <a:srgbClr val="664400"/>
            </a:solidFill>
            <a:headEnd w="med" len="med"/>
            <a:tailEnd w="med" len="med"/>
          </a:ln>
        </p:spPr>
      </p:pic>
      <p:pic>
        <p:nvPicPr>
          <p:cNvPr id="121873" name="Picture 17" descr="poster-Germany-1"/>
          <p:cNvPicPr>
            <a:picLocks noGrp="1" noChangeAspect="1" noChangeArrowheads="1"/>
          </p:cNvPicPr>
          <p:nvPr>
            <p:ph sz="quarter" idx="2"/>
          </p:nvPr>
        </p:nvPicPr>
        <p:blipFill>
          <a:blip r:embed="rId4" cstate="print">
            <a:lum bright="-6000" contrast="6000"/>
          </a:blip>
          <a:srcRect/>
          <a:stretch>
            <a:fillRect/>
          </a:stretch>
        </p:blipFill>
        <p:spPr>
          <a:xfrm>
            <a:off x="3124200" y="2895600"/>
            <a:ext cx="2438400" cy="3657600"/>
          </a:xfrm>
          <a:noFill/>
          <a:ln cap="flat">
            <a:solidFill>
              <a:srgbClr val="664400"/>
            </a:solidFill>
            <a:headEnd w="med" len="med"/>
            <a:tailEnd w="med" len="med"/>
          </a:ln>
        </p:spPr>
      </p:pic>
      <p:pic>
        <p:nvPicPr>
          <p:cNvPr id="121876" name="Picture 20" descr="poster-German-England surrounded by UBoats"/>
          <p:cNvPicPr>
            <a:picLocks noGrp="1" noChangeAspect="1" noChangeArrowheads="1"/>
          </p:cNvPicPr>
          <p:nvPr>
            <p:ph sz="quarter" idx="3"/>
          </p:nvPr>
        </p:nvPicPr>
        <p:blipFill>
          <a:blip r:embed="rId5" cstate="print">
            <a:lum bright="-6000" contrast="12000"/>
          </a:blip>
          <a:srcRect/>
          <a:stretch>
            <a:fillRect/>
          </a:stretch>
        </p:blipFill>
        <p:spPr>
          <a:xfrm>
            <a:off x="5791200" y="1295400"/>
            <a:ext cx="3073400" cy="4572000"/>
          </a:xfrm>
          <a:noFill/>
          <a:ln cap="flat">
            <a:solidFill>
              <a:srgbClr val="664400"/>
            </a:solidFill>
            <a:headEnd w="med" len="med"/>
            <a:tailEnd w="med" len="med"/>
          </a:ln>
        </p:spPr>
      </p:pic>
    </p:spTree>
  </p:cSld>
  <p:clrMapOvr>
    <a:masterClrMapping/>
  </p:clrMapOvr>
  <p:transition>
    <p:sndAc>
      <p:stSnd>
        <p:snd r:embed="rId2" name="Abandon ship.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21873"/>
                                        </p:tgtEl>
                                        <p:attrNameLst>
                                          <p:attrName>style.visibility</p:attrName>
                                        </p:attrNameLst>
                                      </p:cBhvr>
                                      <p:to>
                                        <p:strVal val="visible"/>
                                      </p:to>
                                    </p:set>
                                    <p:animEffect transition="in" filter="blinds(horizontal)">
                                      <p:cBhvr>
                                        <p:cTn id="7" dur="1000"/>
                                        <p:tgtEl>
                                          <p:spTgt spid="121873"/>
                                        </p:tgtEl>
                                      </p:cBhvr>
                                    </p:animEffect>
                                  </p:childTnLst>
                                </p:cTn>
                              </p:par>
                            </p:childTnLst>
                          </p:cTn>
                        </p:par>
                        <p:par>
                          <p:cTn id="8" fill="hold" nodeType="afterGroup">
                            <p:stCondLst>
                              <p:cond delay="1000"/>
                            </p:stCondLst>
                            <p:childTnLst>
                              <p:par>
                                <p:cTn id="9" presetID="31" presetClass="entr" presetSubtype="0" fill="hold" nodeType="afterEffect">
                                  <p:stCondLst>
                                    <p:cond delay="500"/>
                                  </p:stCondLst>
                                  <p:iterate type="lt">
                                    <p:tmPct val="5000"/>
                                  </p:iterate>
                                  <p:childTnLst>
                                    <p:set>
                                      <p:cBhvr>
                                        <p:cTn id="10" dur="1" fill="hold">
                                          <p:stCondLst>
                                            <p:cond delay="0"/>
                                          </p:stCondLst>
                                        </p:cTn>
                                        <p:tgtEl>
                                          <p:spTgt spid="121876"/>
                                        </p:tgtEl>
                                        <p:attrNameLst>
                                          <p:attrName>style.visibility</p:attrName>
                                        </p:attrNameLst>
                                      </p:cBhvr>
                                      <p:to>
                                        <p:strVal val="visible"/>
                                      </p:to>
                                    </p:set>
                                    <p:anim calcmode="lin" valueType="num">
                                      <p:cBhvr>
                                        <p:cTn id="11" dur="1000" fill="hold"/>
                                        <p:tgtEl>
                                          <p:spTgt spid="121876"/>
                                        </p:tgtEl>
                                        <p:attrNameLst>
                                          <p:attrName>ppt_w</p:attrName>
                                        </p:attrNameLst>
                                      </p:cBhvr>
                                      <p:tavLst>
                                        <p:tav tm="0">
                                          <p:val>
                                            <p:fltVal val="0"/>
                                          </p:val>
                                        </p:tav>
                                        <p:tav tm="100000">
                                          <p:val>
                                            <p:strVal val="#ppt_w"/>
                                          </p:val>
                                        </p:tav>
                                      </p:tavLst>
                                    </p:anim>
                                    <p:anim calcmode="lin" valueType="num">
                                      <p:cBhvr>
                                        <p:cTn id="12" dur="1000" fill="hold"/>
                                        <p:tgtEl>
                                          <p:spTgt spid="121876"/>
                                        </p:tgtEl>
                                        <p:attrNameLst>
                                          <p:attrName>ppt_h</p:attrName>
                                        </p:attrNameLst>
                                      </p:cBhvr>
                                      <p:tavLst>
                                        <p:tav tm="0">
                                          <p:val>
                                            <p:fltVal val="0"/>
                                          </p:val>
                                        </p:tav>
                                        <p:tav tm="100000">
                                          <p:val>
                                            <p:strVal val="#ppt_h"/>
                                          </p:val>
                                        </p:tav>
                                      </p:tavLst>
                                    </p:anim>
                                    <p:anim calcmode="lin" valueType="num">
                                      <p:cBhvr>
                                        <p:cTn id="13" dur="1000" fill="hold"/>
                                        <p:tgtEl>
                                          <p:spTgt spid="121876"/>
                                        </p:tgtEl>
                                        <p:attrNameLst>
                                          <p:attrName>style.rotation</p:attrName>
                                        </p:attrNameLst>
                                      </p:cBhvr>
                                      <p:tavLst>
                                        <p:tav tm="0">
                                          <p:val>
                                            <p:fltVal val="90"/>
                                          </p:val>
                                        </p:tav>
                                        <p:tav tm="100000">
                                          <p:val>
                                            <p:fltVal val="0"/>
                                          </p:val>
                                        </p:tav>
                                      </p:tavLst>
                                    </p:anim>
                                    <p:animEffect transition="in" filter="fade">
                                      <p:cBhvr>
                                        <p:cTn id="14" dur="1000"/>
                                        <p:tgtEl>
                                          <p:spTgt spid="121876"/>
                                        </p:tgtEl>
                                      </p:cBhvr>
                                    </p:animEffect>
                                  </p:childTnLst>
                                </p:cTn>
                              </p:par>
                            </p:childTnLst>
                          </p:cTn>
                        </p:par>
                        <p:par>
                          <p:cTn id="15" fill="hold" nodeType="afterGroup">
                            <p:stCondLst>
                              <p:cond delay="2500"/>
                            </p:stCondLst>
                            <p:childTnLst>
                              <p:par>
                                <p:cTn id="16" presetID="10" presetClass="entr" presetSubtype="0" fill="hold" nodeType="afterEffect">
                                  <p:stCondLst>
                                    <p:cond delay="500"/>
                                  </p:stCondLst>
                                  <p:childTnLst>
                                    <p:set>
                                      <p:cBhvr>
                                        <p:cTn id="17" dur="1" fill="hold">
                                          <p:stCondLst>
                                            <p:cond delay="0"/>
                                          </p:stCondLst>
                                        </p:cTn>
                                        <p:tgtEl>
                                          <p:spTgt spid="121867"/>
                                        </p:tgtEl>
                                        <p:attrNameLst>
                                          <p:attrName>style.visibility</p:attrName>
                                        </p:attrNameLst>
                                      </p:cBhvr>
                                      <p:to>
                                        <p:strVal val="visible"/>
                                      </p:to>
                                    </p:set>
                                    <p:animEffect transition="in" filter="fade">
                                      <p:cBhvr>
                                        <p:cTn id="18" dur="2000"/>
                                        <p:tgtEl>
                                          <p:spTgt spid="121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1219200" y="212725"/>
            <a:ext cx="7924800" cy="1200150"/>
          </a:xfrm>
          <a:prstGeom prst="rect">
            <a:avLst/>
          </a:prstGeom>
          <a:noFill/>
          <a:ln w="9525">
            <a:noFill/>
            <a:miter lim="800000"/>
            <a:headEnd/>
            <a:tailEnd/>
          </a:ln>
          <a:effectLst>
            <a:outerShdw dist="35921" dir="2700000" algn="ctr" rotWithShape="0">
              <a:srgbClr val="000066"/>
            </a:outerShdw>
          </a:effectLst>
        </p:spPr>
        <p:txBody>
          <a:bodyPr>
            <a:spAutoFit/>
          </a:bodyPr>
          <a:lstStyle/>
          <a:p>
            <a:pPr>
              <a:spcBef>
                <a:spcPct val="50000"/>
              </a:spcBef>
            </a:pPr>
            <a:r>
              <a:rPr lang="en-US" sz="3600" b="1">
                <a:solidFill>
                  <a:srgbClr val="996600"/>
                </a:solidFill>
                <a:latin typeface="Comic Sans MS" pitchFamily="66" charset="0"/>
              </a:rPr>
              <a:t>Door U-Boten getorpedeerde Geallieerde Schepen</a:t>
            </a:r>
          </a:p>
        </p:txBody>
      </p:sp>
      <p:pic>
        <p:nvPicPr>
          <p:cNvPr id="82947" name="Picture 5" descr="map-ships sunk by UBoats-1916to1917"/>
          <p:cNvPicPr>
            <a:picLocks noGrp="1" noChangeAspect="1" noChangeArrowheads="1"/>
          </p:cNvPicPr>
          <p:nvPr>
            <p:ph sz="half" idx="1"/>
          </p:nvPr>
        </p:nvPicPr>
        <p:blipFill>
          <a:blip r:embed="rId2" cstate="print">
            <a:lum bright="-12000" contrast="18000"/>
          </a:blip>
          <a:srcRect/>
          <a:stretch>
            <a:fillRect/>
          </a:stretch>
        </p:blipFill>
        <p:spPr>
          <a:xfrm>
            <a:off x="1219200" y="1371600"/>
            <a:ext cx="3962400" cy="2963863"/>
          </a:xfrm>
          <a:noFill/>
          <a:ln cap="flat">
            <a:solidFill>
              <a:srgbClr val="664400"/>
            </a:solidFill>
            <a:headEnd w="med" len="med"/>
            <a:tailEnd w="med" len="med"/>
          </a:ln>
        </p:spPr>
      </p:pic>
      <p:pic>
        <p:nvPicPr>
          <p:cNvPr id="82948" name="Picture 7" descr="map-ships sunk by UBoats-1917to1918"/>
          <p:cNvPicPr>
            <a:picLocks noGrp="1" noChangeAspect="1" noChangeArrowheads="1"/>
          </p:cNvPicPr>
          <p:nvPr>
            <p:ph sz="half" idx="2"/>
          </p:nvPr>
        </p:nvPicPr>
        <p:blipFill>
          <a:blip r:embed="rId3" cstate="print">
            <a:lum bright="-12000" contrast="12000"/>
          </a:blip>
          <a:srcRect/>
          <a:stretch>
            <a:fillRect/>
          </a:stretch>
        </p:blipFill>
        <p:spPr>
          <a:xfrm>
            <a:off x="4648200" y="3733800"/>
            <a:ext cx="3886200" cy="3043238"/>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Vliegtuigen</a:t>
            </a:r>
          </a:p>
        </p:txBody>
      </p:sp>
      <p:pic>
        <p:nvPicPr>
          <p:cNvPr id="145413" name="Picture 5" descr="von Poosch-Squadron over Brenta-1917"/>
          <p:cNvPicPr>
            <a:picLocks noGrp="1" noChangeAspect="1" noChangeArrowheads="1"/>
          </p:cNvPicPr>
          <p:nvPr>
            <p:ph/>
          </p:nvPr>
        </p:nvPicPr>
        <p:blipFill>
          <a:blip r:embed="rId3" cstate="print"/>
          <a:srcRect/>
          <a:stretch>
            <a:fillRect/>
          </a:stretch>
        </p:blipFill>
        <p:spPr>
          <a:xfrm>
            <a:off x="2514600" y="1066800"/>
            <a:ext cx="5486400" cy="4598988"/>
          </a:xfrm>
          <a:noFill/>
          <a:ln cap="flat">
            <a:solidFill>
              <a:srgbClr val="664400"/>
            </a:solidFill>
            <a:headEnd w="med" len="med"/>
            <a:tailEnd w="med" len="med"/>
          </a:ln>
        </p:spPr>
      </p:pic>
      <p:sp>
        <p:nvSpPr>
          <p:cNvPr id="83972" name="Text Box 6"/>
          <p:cNvSpPr txBox="1">
            <a:spLocks noChangeArrowheads="1"/>
          </p:cNvSpPr>
          <p:nvPr/>
        </p:nvSpPr>
        <p:spPr bwMode="auto">
          <a:xfrm>
            <a:off x="3048000" y="5791200"/>
            <a:ext cx="4495800" cy="83026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b="1">
                <a:solidFill>
                  <a:srgbClr val="996600"/>
                </a:solidFill>
                <a:latin typeface="Comic Sans MS" pitchFamily="66" charset="0"/>
              </a:rPr>
              <a:t/>
            </a:r>
            <a:br>
              <a:rPr lang="en-US" b="1">
                <a:solidFill>
                  <a:srgbClr val="996600"/>
                </a:solidFill>
                <a:latin typeface="Comic Sans MS" pitchFamily="66" charset="0"/>
              </a:rPr>
            </a:br>
            <a:r>
              <a:rPr lang="en-US" b="1">
                <a:solidFill>
                  <a:srgbClr val="996600"/>
                </a:solidFill>
                <a:latin typeface="Comic Sans MS" pitchFamily="66" charset="0"/>
              </a:rPr>
              <a:t>Max Edler von Poosch, 1917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54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ww1_bipla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9" descr="Willy Coppens de Houthulst-Belg"/>
          <p:cNvPicPr>
            <a:picLocks noChangeAspect="1" noChangeArrowheads="1"/>
          </p:cNvPicPr>
          <p:nvPr/>
        </p:nvPicPr>
        <p:blipFill>
          <a:blip r:embed="rId2" cstate="print">
            <a:lum contrast="6000"/>
          </a:blip>
          <a:srcRect/>
          <a:stretch>
            <a:fillRect/>
          </a:stretch>
        </p:blipFill>
        <p:spPr bwMode="auto">
          <a:xfrm>
            <a:off x="1638300" y="4038600"/>
            <a:ext cx="1257300" cy="1676400"/>
          </a:xfrm>
          <a:prstGeom prst="rect">
            <a:avLst/>
          </a:prstGeom>
          <a:noFill/>
          <a:ln w="9525">
            <a:solidFill>
              <a:srgbClr val="664400"/>
            </a:solidFill>
            <a:miter lim="800000"/>
            <a:headEnd/>
            <a:tailEnd/>
          </a:ln>
        </p:spPr>
      </p:pic>
      <p:pic>
        <p:nvPicPr>
          <p:cNvPr id="84995" name="Picture 28" descr="Rene Paul Fonck-Fr"/>
          <p:cNvPicPr>
            <a:picLocks noChangeAspect="1" noChangeArrowheads="1"/>
          </p:cNvPicPr>
          <p:nvPr/>
        </p:nvPicPr>
        <p:blipFill>
          <a:blip r:embed="rId3" cstate="print"/>
          <a:srcRect/>
          <a:stretch>
            <a:fillRect/>
          </a:stretch>
        </p:blipFill>
        <p:spPr bwMode="auto">
          <a:xfrm>
            <a:off x="4610100" y="4038600"/>
            <a:ext cx="1257300" cy="1676400"/>
          </a:xfrm>
          <a:prstGeom prst="rect">
            <a:avLst/>
          </a:prstGeom>
          <a:noFill/>
          <a:ln w="9525">
            <a:solidFill>
              <a:srgbClr val="664400"/>
            </a:solidFill>
            <a:miter lim="800000"/>
            <a:headEnd/>
            <a:tailEnd/>
          </a:ln>
        </p:spPr>
      </p:pic>
      <p:pic>
        <p:nvPicPr>
          <p:cNvPr id="84996" name="Picture 26" descr="Francesco Baracca-It"/>
          <p:cNvPicPr>
            <a:picLocks noChangeAspect="1" noChangeArrowheads="1"/>
          </p:cNvPicPr>
          <p:nvPr/>
        </p:nvPicPr>
        <p:blipFill>
          <a:blip r:embed="rId4" cstate="print">
            <a:lum bright="6000" contrast="6000"/>
          </a:blip>
          <a:srcRect/>
          <a:stretch>
            <a:fillRect/>
          </a:stretch>
        </p:blipFill>
        <p:spPr bwMode="auto">
          <a:xfrm>
            <a:off x="4572000" y="1143000"/>
            <a:ext cx="1298575" cy="1676400"/>
          </a:xfrm>
          <a:prstGeom prst="rect">
            <a:avLst/>
          </a:prstGeom>
          <a:noFill/>
          <a:ln w="9525">
            <a:solidFill>
              <a:srgbClr val="664400"/>
            </a:solidFill>
            <a:miter lim="800000"/>
            <a:headEnd/>
            <a:tailEnd/>
          </a:ln>
        </p:spPr>
      </p:pic>
      <p:sp>
        <p:nvSpPr>
          <p:cNvPr id="84997" name="Text Box 2"/>
          <p:cNvSpPr txBox="1">
            <a:spLocks noChangeArrowheads="1"/>
          </p:cNvSpPr>
          <p:nvPr/>
        </p:nvSpPr>
        <p:spPr bwMode="auto">
          <a:xfrm>
            <a:off x="1295400" y="152400"/>
            <a:ext cx="7772400" cy="655638"/>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700" b="1">
                <a:solidFill>
                  <a:srgbClr val="996600"/>
                </a:solidFill>
                <a:latin typeface="Comic Sans MS" pitchFamily="66" charset="0"/>
              </a:rPr>
              <a:t>‘Azen’ van WOI</a:t>
            </a:r>
          </a:p>
        </p:txBody>
      </p:sp>
      <p:pic>
        <p:nvPicPr>
          <p:cNvPr id="84998" name="Picture 10" descr="belgium"/>
          <p:cNvPicPr>
            <a:picLocks noGrp="1" noChangeAspect="1" noChangeArrowheads="1"/>
          </p:cNvPicPr>
          <p:nvPr>
            <p:ph sz="quarter" idx="3"/>
          </p:nvPr>
        </p:nvPicPr>
        <p:blipFill>
          <a:blip r:embed="rId5" cstate="print"/>
          <a:srcRect/>
          <a:stretch>
            <a:fillRect/>
          </a:stretch>
        </p:blipFill>
        <p:spPr>
          <a:xfrm>
            <a:off x="1447800" y="3733800"/>
            <a:ext cx="476250" cy="476250"/>
          </a:xfrm>
          <a:noFill/>
        </p:spPr>
      </p:pic>
      <p:pic>
        <p:nvPicPr>
          <p:cNvPr id="84999" name="Picture 16" descr="Britian"/>
          <p:cNvPicPr>
            <a:picLocks noChangeAspect="1" noChangeArrowheads="1"/>
          </p:cNvPicPr>
          <p:nvPr/>
        </p:nvPicPr>
        <p:blipFill>
          <a:blip r:embed="rId6" cstate="print"/>
          <a:srcRect/>
          <a:stretch>
            <a:fillRect/>
          </a:stretch>
        </p:blipFill>
        <p:spPr bwMode="auto">
          <a:xfrm>
            <a:off x="4343400" y="3790950"/>
            <a:ext cx="476250" cy="476250"/>
          </a:xfrm>
          <a:prstGeom prst="rect">
            <a:avLst/>
          </a:prstGeom>
          <a:noFill/>
          <a:ln w="9525">
            <a:noFill/>
            <a:miter lim="800000"/>
            <a:headEnd/>
            <a:tailEnd/>
          </a:ln>
        </p:spPr>
      </p:pic>
      <p:pic>
        <p:nvPicPr>
          <p:cNvPr id="85000" name="Picture 18" descr="Eddie Richenbacker-US"/>
          <p:cNvPicPr>
            <a:picLocks noChangeAspect="1" noChangeArrowheads="1"/>
          </p:cNvPicPr>
          <p:nvPr/>
        </p:nvPicPr>
        <p:blipFill>
          <a:blip r:embed="rId7" cstate="print">
            <a:lum bright="6000"/>
          </a:blip>
          <a:srcRect/>
          <a:stretch>
            <a:fillRect/>
          </a:stretch>
        </p:blipFill>
        <p:spPr bwMode="auto">
          <a:xfrm>
            <a:off x="1676400" y="1219200"/>
            <a:ext cx="1143000" cy="1600200"/>
          </a:xfrm>
          <a:prstGeom prst="rect">
            <a:avLst/>
          </a:prstGeom>
          <a:noFill/>
          <a:ln w="9525">
            <a:solidFill>
              <a:srgbClr val="664400"/>
            </a:solidFill>
            <a:miter lim="800000"/>
            <a:headEnd/>
            <a:tailEnd/>
          </a:ln>
        </p:spPr>
      </p:pic>
      <p:sp>
        <p:nvSpPr>
          <p:cNvPr id="85001" name="Text Box 19"/>
          <p:cNvSpPr txBox="1">
            <a:spLocks noChangeArrowheads="1"/>
          </p:cNvSpPr>
          <p:nvPr/>
        </p:nvSpPr>
        <p:spPr bwMode="auto">
          <a:xfrm>
            <a:off x="1295400" y="2787650"/>
            <a:ext cx="1981200" cy="641350"/>
          </a:xfrm>
          <a:prstGeom prst="rect">
            <a:avLst/>
          </a:prstGeom>
          <a:noFill/>
          <a:ln w="12700" cap="sq">
            <a:noFill/>
            <a:miter lim="800000"/>
            <a:headEnd type="none" w="sm" len="sm"/>
            <a:tailEnd type="none" w="sm" len="sm"/>
          </a:ln>
        </p:spPr>
        <p:txBody>
          <a:bodyPr>
            <a:spAutoFit/>
          </a:bodyPr>
          <a:lstStyle/>
          <a:p>
            <a:pPr algn="ctr">
              <a:spcBef>
                <a:spcPct val="50000"/>
              </a:spcBef>
            </a:pPr>
            <a:r>
              <a:rPr lang="en-US" sz="1800" b="1">
                <a:solidFill>
                  <a:srgbClr val="333399"/>
                </a:solidFill>
              </a:rPr>
              <a:t>Eddie Rickenbacher, US</a:t>
            </a:r>
          </a:p>
        </p:txBody>
      </p:sp>
      <p:pic>
        <p:nvPicPr>
          <p:cNvPr id="85002" name="Picture 5" descr="america"/>
          <p:cNvPicPr>
            <a:picLocks noGrp="1" noChangeAspect="1" noChangeArrowheads="1"/>
          </p:cNvPicPr>
          <p:nvPr>
            <p:ph sz="quarter" idx="1"/>
          </p:nvPr>
        </p:nvPicPr>
        <p:blipFill>
          <a:blip r:embed="rId8" cstate="print"/>
          <a:srcRect/>
          <a:stretch>
            <a:fillRect/>
          </a:stretch>
        </p:blipFill>
        <p:spPr>
          <a:xfrm>
            <a:off x="1428750" y="914400"/>
            <a:ext cx="476250" cy="476250"/>
          </a:xfrm>
          <a:noFill/>
        </p:spPr>
      </p:pic>
      <p:pic>
        <p:nvPicPr>
          <p:cNvPr id="85003" name="Picture 20" descr="Edward Mick Mannock-Eng"/>
          <p:cNvPicPr>
            <a:picLocks noChangeAspect="1" noChangeArrowheads="1"/>
          </p:cNvPicPr>
          <p:nvPr/>
        </p:nvPicPr>
        <p:blipFill>
          <a:blip r:embed="rId9" cstate="print"/>
          <a:srcRect/>
          <a:stretch>
            <a:fillRect/>
          </a:stretch>
        </p:blipFill>
        <p:spPr bwMode="auto">
          <a:xfrm>
            <a:off x="7543800" y="1219200"/>
            <a:ext cx="1143000" cy="1524000"/>
          </a:xfrm>
          <a:prstGeom prst="rect">
            <a:avLst/>
          </a:prstGeom>
          <a:noFill/>
          <a:ln w="9525">
            <a:solidFill>
              <a:srgbClr val="664400"/>
            </a:solidFill>
            <a:miter lim="800000"/>
            <a:headEnd/>
            <a:tailEnd/>
          </a:ln>
        </p:spPr>
      </p:pic>
      <p:pic>
        <p:nvPicPr>
          <p:cNvPr id="85004" name="Picture 13" descr="france"/>
          <p:cNvPicPr>
            <a:picLocks noGrp="1" noChangeAspect="1" noChangeArrowheads="1"/>
          </p:cNvPicPr>
          <p:nvPr>
            <p:ph sz="quarter" idx="4"/>
          </p:nvPr>
        </p:nvPicPr>
        <p:blipFill>
          <a:blip r:embed="rId10" cstate="print"/>
          <a:srcRect/>
          <a:stretch>
            <a:fillRect/>
          </a:stretch>
        </p:blipFill>
        <p:spPr>
          <a:xfrm>
            <a:off x="7315200" y="914400"/>
            <a:ext cx="476250" cy="476250"/>
          </a:xfrm>
          <a:noFill/>
        </p:spPr>
      </p:pic>
      <p:sp>
        <p:nvSpPr>
          <p:cNvPr id="85005" name="Text Box 21"/>
          <p:cNvSpPr txBox="1">
            <a:spLocks noChangeArrowheads="1"/>
          </p:cNvSpPr>
          <p:nvPr/>
        </p:nvSpPr>
        <p:spPr bwMode="auto">
          <a:xfrm>
            <a:off x="4267200" y="2743200"/>
            <a:ext cx="1981200" cy="641350"/>
          </a:xfrm>
          <a:prstGeom prst="rect">
            <a:avLst/>
          </a:prstGeom>
          <a:noFill/>
          <a:ln w="12700" cap="sq">
            <a:noFill/>
            <a:miter lim="800000"/>
            <a:headEnd type="none" w="sm" len="sm"/>
            <a:tailEnd type="none" w="sm" len="sm"/>
          </a:ln>
        </p:spPr>
        <p:txBody>
          <a:bodyPr>
            <a:spAutoFit/>
          </a:bodyPr>
          <a:lstStyle/>
          <a:p>
            <a:pPr algn="ctr">
              <a:spcBef>
                <a:spcPct val="50000"/>
              </a:spcBef>
            </a:pPr>
            <a:r>
              <a:rPr lang="en-US" sz="1800" b="1">
                <a:solidFill>
                  <a:srgbClr val="333399"/>
                </a:solidFill>
              </a:rPr>
              <a:t>Francesco</a:t>
            </a:r>
            <a:br>
              <a:rPr lang="en-US" sz="1800" b="1">
                <a:solidFill>
                  <a:srgbClr val="333399"/>
                </a:solidFill>
              </a:rPr>
            </a:br>
            <a:r>
              <a:rPr lang="en-US" sz="1800" b="1">
                <a:solidFill>
                  <a:srgbClr val="333399"/>
                </a:solidFill>
              </a:rPr>
              <a:t>Barraco, It.</a:t>
            </a:r>
          </a:p>
        </p:txBody>
      </p:sp>
      <p:sp>
        <p:nvSpPr>
          <p:cNvPr id="85006" name="Text Box 22"/>
          <p:cNvSpPr txBox="1">
            <a:spLocks noChangeArrowheads="1"/>
          </p:cNvSpPr>
          <p:nvPr/>
        </p:nvSpPr>
        <p:spPr bwMode="auto">
          <a:xfrm>
            <a:off x="4267200" y="5715000"/>
            <a:ext cx="1981200" cy="641350"/>
          </a:xfrm>
          <a:prstGeom prst="rect">
            <a:avLst/>
          </a:prstGeom>
          <a:noFill/>
          <a:ln w="12700" cap="sq">
            <a:noFill/>
            <a:miter lim="800000"/>
            <a:headEnd type="none" w="sm" len="sm"/>
            <a:tailEnd type="none" w="sm" len="sm"/>
          </a:ln>
        </p:spPr>
        <p:txBody>
          <a:bodyPr>
            <a:spAutoFit/>
          </a:bodyPr>
          <a:lstStyle/>
          <a:p>
            <a:pPr algn="ctr">
              <a:spcBef>
                <a:spcPct val="50000"/>
              </a:spcBef>
            </a:pPr>
            <a:r>
              <a:rPr lang="en-US" sz="1800" b="1">
                <a:solidFill>
                  <a:srgbClr val="333399"/>
                </a:solidFill>
              </a:rPr>
              <a:t>Rene Pauk</a:t>
            </a:r>
            <a:br>
              <a:rPr lang="en-US" sz="1800" b="1">
                <a:solidFill>
                  <a:srgbClr val="333399"/>
                </a:solidFill>
              </a:rPr>
            </a:br>
            <a:r>
              <a:rPr lang="en-US" sz="1800" b="1">
                <a:solidFill>
                  <a:srgbClr val="333399"/>
                </a:solidFill>
              </a:rPr>
              <a:t>Fonck, Fr.</a:t>
            </a:r>
          </a:p>
        </p:txBody>
      </p:sp>
      <p:sp>
        <p:nvSpPr>
          <p:cNvPr id="85007" name="Text Box 23"/>
          <p:cNvSpPr txBox="1">
            <a:spLocks noChangeArrowheads="1"/>
          </p:cNvSpPr>
          <p:nvPr/>
        </p:nvSpPr>
        <p:spPr bwMode="auto">
          <a:xfrm>
            <a:off x="7162800" y="5637213"/>
            <a:ext cx="1981200" cy="915987"/>
          </a:xfrm>
          <a:prstGeom prst="rect">
            <a:avLst/>
          </a:prstGeom>
          <a:noFill/>
          <a:ln w="12700" cap="sq">
            <a:noFill/>
            <a:miter lim="800000"/>
            <a:headEnd type="none" w="sm" len="sm"/>
            <a:tailEnd type="none" w="sm" len="sm"/>
          </a:ln>
        </p:spPr>
        <p:txBody>
          <a:bodyPr>
            <a:spAutoFit/>
          </a:bodyPr>
          <a:lstStyle/>
          <a:p>
            <a:pPr algn="ctr">
              <a:spcBef>
                <a:spcPct val="50000"/>
              </a:spcBef>
            </a:pPr>
            <a:r>
              <a:rPr lang="en-US" sz="1800" b="1">
                <a:solidFill>
                  <a:srgbClr val="333399"/>
                </a:solidFill>
              </a:rPr>
              <a:t>Manfred von</a:t>
            </a:r>
            <a:br>
              <a:rPr lang="en-US" sz="1800" b="1">
                <a:solidFill>
                  <a:srgbClr val="333399"/>
                </a:solidFill>
              </a:rPr>
            </a:br>
            <a:r>
              <a:rPr lang="en-US" sz="1800" b="1">
                <a:solidFill>
                  <a:srgbClr val="333399"/>
                </a:solidFill>
              </a:rPr>
              <a:t>Richtoffen, Ger.</a:t>
            </a:r>
            <a:br>
              <a:rPr lang="en-US" sz="1800" b="1">
                <a:solidFill>
                  <a:srgbClr val="333399"/>
                </a:solidFill>
              </a:rPr>
            </a:br>
            <a:r>
              <a:rPr lang="en-US" sz="1800" b="1">
                <a:solidFill>
                  <a:srgbClr val="333399"/>
                </a:solidFill>
              </a:rPr>
              <a:t>[The “</a:t>
            </a:r>
            <a:r>
              <a:rPr lang="en-US" sz="1800" b="1">
                <a:solidFill>
                  <a:srgbClr val="E61F0A"/>
                </a:solidFill>
              </a:rPr>
              <a:t>Red</a:t>
            </a:r>
            <a:r>
              <a:rPr lang="en-US" sz="1800" b="1">
                <a:solidFill>
                  <a:srgbClr val="333399"/>
                </a:solidFill>
              </a:rPr>
              <a:t> </a:t>
            </a:r>
            <a:r>
              <a:rPr lang="en-US" sz="1800" b="1">
                <a:solidFill>
                  <a:srgbClr val="E61F0A"/>
                </a:solidFill>
              </a:rPr>
              <a:t>Baron</a:t>
            </a:r>
            <a:r>
              <a:rPr lang="en-US" sz="1800" b="1">
                <a:solidFill>
                  <a:srgbClr val="333399"/>
                </a:solidFill>
              </a:rPr>
              <a:t>”]</a:t>
            </a:r>
          </a:p>
        </p:txBody>
      </p:sp>
      <p:sp>
        <p:nvSpPr>
          <p:cNvPr id="85008" name="Text Box 24"/>
          <p:cNvSpPr txBox="1">
            <a:spLocks noChangeArrowheads="1"/>
          </p:cNvSpPr>
          <p:nvPr/>
        </p:nvSpPr>
        <p:spPr bwMode="auto">
          <a:xfrm>
            <a:off x="1295400" y="5791200"/>
            <a:ext cx="1981200" cy="641350"/>
          </a:xfrm>
          <a:prstGeom prst="rect">
            <a:avLst/>
          </a:prstGeom>
          <a:noFill/>
          <a:ln w="12700" cap="sq">
            <a:noFill/>
            <a:miter lim="800000"/>
            <a:headEnd type="none" w="sm" len="sm"/>
            <a:tailEnd type="none" w="sm" len="sm"/>
          </a:ln>
        </p:spPr>
        <p:txBody>
          <a:bodyPr>
            <a:spAutoFit/>
          </a:bodyPr>
          <a:lstStyle/>
          <a:p>
            <a:pPr algn="ctr">
              <a:spcBef>
                <a:spcPct val="50000"/>
              </a:spcBef>
            </a:pPr>
            <a:r>
              <a:rPr lang="en-US" sz="1800" b="1">
                <a:solidFill>
                  <a:srgbClr val="333399"/>
                </a:solidFill>
              </a:rPr>
              <a:t>Willy Coppens de</a:t>
            </a:r>
            <a:br>
              <a:rPr lang="en-US" sz="1800" b="1">
                <a:solidFill>
                  <a:srgbClr val="333399"/>
                </a:solidFill>
              </a:rPr>
            </a:br>
            <a:r>
              <a:rPr lang="en-US" sz="1800" b="1">
                <a:solidFill>
                  <a:srgbClr val="333399"/>
                </a:solidFill>
              </a:rPr>
              <a:t>Holthust, Belg.</a:t>
            </a:r>
          </a:p>
        </p:txBody>
      </p:sp>
      <p:sp>
        <p:nvSpPr>
          <p:cNvPr id="85009" name="Text Box 25"/>
          <p:cNvSpPr txBox="1">
            <a:spLocks noChangeArrowheads="1"/>
          </p:cNvSpPr>
          <p:nvPr/>
        </p:nvSpPr>
        <p:spPr bwMode="auto">
          <a:xfrm>
            <a:off x="7162800" y="2743200"/>
            <a:ext cx="1981200" cy="641350"/>
          </a:xfrm>
          <a:prstGeom prst="rect">
            <a:avLst/>
          </a:prstGeom>
          <a:noFill/>
          <a:ln w="12700" cap="sq">
            <a:noFill/>
            <a:miter lim="800000"/>
            <a:headEnd type="none" w="sm" len="sm"/>
            <a:tailEnd type="none" w="sm" len="sm"/>
          </a:ln>
        </p:spPr>
        <p:txBody>
          <a:bodyPr>
            <a:spAutoFit/>
          </a:bodyPr>
          <a:lstStyle/>
          <a:p>
            <a:pPr algn="ctr">
              <a:spcBef>
                <a:spcPct val="50000"/>
              </a:spcBef>
            </a:pPr>
            <a:r>
              <a:rPr lang="en-US" sz="1800" b="1">
                <a:solidFill>
                  <a:srgbClr val="333399"/>
                </a:solidFill>
              </a:rPr>
              <a:t>Eddie “Mick”</a:t>
            </a:r>
            <a:br>
              <a:rPr lang="en-US" sz="1800" b="1">
                <a:solidFill>
                  <a:srgbClr val="333399"/>
                </a:solidFill>
              </a:rPr>
            </a:br>
            <a:r>
              <a:rPr lang="en-US" sz="1800" b="1">
                <a:solidFill>
                  <a:srgbClr val="333399"/>
                </a:solidFill>
              </a:rPr>
              <a:t>Mannoch, Br.</a:t>
            </a:r>
          </a:p>
        </p:txBody>
      </p:sp>
      <p:pic>
        <p:nvPicPr>
          <p:cNvPr id="85010" name="Picture 17" descr="italy"/>
          <p:cNvPicPr>
            <a:picLocks noChangeAspect="1" noChangeArrowheads="1"/>
          </p:cNvPicPr>
          <p:nvPr/>
        </p:nvPicPr>
        <p:blipFill>
          <a:blip r:embed="rId11" cstate="print"/>
          <a:srcRect/>
          <a:stretch>
            <a:fillRect/>
          </a:stretch>
        </p:blipFill>
        <p:spPr bwMode="auto">
          <a:xfrm>
            <a:off x="4267200" y="971550"/>
            <a:ext cx="476250" cy="476250"/>
          </a:xfrm>
          <a:prstGeom prst="rect">
            <a:avLst/>
          </a:prstGeom>
          <a:noFill/>
          <a:ln w="9525">
            <a:noFill/>
            <a:miter lim="800000"/>
            <a:headEnd/>
            <a:tailEnd/>
          </a:ln>
        </p:spPr>
      </p:pic>
      <p:pic>
        <p:nvPicPr>
          <p:cNvPr id="85011" name="Picture 27" descr="Red Baron-Manfred von Richthofen"/>
          <p:cNvPicPr>
            <a:picLocks noChangeAspect="1" noChangeArrowheads="1"/>
          </p:cNvPicPr>
          <p:nvPr/>
        </p:nvPicPr>
        <p:blipFill>
          <a:blip r:embed="rId12" cstate="print">
            <a:lum bright="6000" contrast="6000"/>
          </a:blip>
          <a:srcRect/>
          <a:stretch>
            <a:fillRect/>
          </a:stretch>
        </p:blipFill>
        <p:spPr bwMode="auto">
          <a:xfrm>
            <a:off x="7543800" y="3962400"/>
            <a:ext cx="1257300" cy="1676400"/>
          </a:xfrm>
          <a:prstGeom prst="rect">
            <a:avLst/>
          </a:prstGeom>
          <a:noFill/>
          <a:ln w="9525">
            <a:solidFill>
              <a:srgbClr val="664400"/>
            </a:solidFill>
            <a:miter lim="800000"/>
            <a:headEnd/>
            <a:tailEnd/>
          </a:ln>
        </p:spPr>
      </p:pic>
      <p:pic>
        <p:nvPicPr>
          <p:cNvPr id="85012" name="Picture 7" descr="austria"/>
          <p:cNvPicPr>
            <a:picLocks noGrp="1" noChangeAspect="1" noChangeArrowheads="1"/>
          </p:cNvPicPr>
          <p:nvPr>
            <p:ph sz="quarter" idx="2"/>
          </p:nvPr>
        </p:nvPicPr>
        <p:blipFill>
          <a:blip r:embed="rId13" cstate="print"/>
          <a:srcRect/>
          <a:stretch>
            <a:fillRect/>
          </a:stretch>
        </p:blipFill>
        <p:spPr>
          <a:xfrm>
            <a:off x="7391400" y="3810000"/>
            <a:ext cx="476250" cy="476250"/>
          </a:xfrm>
          <a:noFill/>
        </p:spPr>
      </p:pic>
    </p:spTree>
  </p:cSld>
  <p:clrMapOvr>
    <a:masterClrMapping/>
  </p:clrMapOvr>
  <p:transition spd="slow">
    <p:wheel spokes="8"/>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371600" y="152400"/>
            <a:ext cx="7620000" cy="11906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a:solidFill>
                  <a:srgbClr val="996600"/>
                </a:solidFill>
                <a:latin typeface="Comic Sans MS" pitchFamily="66" charset="0"/>
              </a:rPr>
              <a:t>Curtis-Martin </a:t>
            </a:r>
            <a:br>
              <a:rPr lang="en-US" sz="3600" b="1">
                <a:solidFill>
                  <a:srgbClr val="996600"/>
                </a:solidFill>
                <a:latin typeface="Comic Sans MS" pitchFamily="66" charset="0"/>
              </a:rPr>
            </a:br>
            <a:r>
              <a:rPr lang="en-US" sz="3600" b="1">
                <a:solidFill>
                  <a:srgbClr val="996600"/>
                </a:solidFill>
                <a:latin typeface="Comic Sans MS" pitchFamily="66" charset="0"/>
              </a:rPr>
              <a:t>Vliegtuigfabriek VS</a:t>
            </a:r>
          </a:p>
        </p:txBody>
      </p:sp>
      <p:pic>
        <p:nvPicPr>
          <p:cNvPr id="86019" name="Picture 5" descr="Curtis-Martin-US aircraft plant"/>
          <p:cNvPicPr>
            <a:picLocks noGrp="1" noChangeAspect="1" noChangeArrowheads="1"/>
          </p:cNvPicPr>
          <p:nvPr>
            <p:ph/>
          </p:nvPr>
        </p:nvPicPr>
        <p:blipFill>
          <a:blip r:embed="rId2" cstate="print">
            <a:lum bright="-6000" contrast="6000"/>
          </a:blip>
          <a:srcRect l="7648" t="6194" r="5772" b="8659"/>
          <a:stretch>
            <a:fillRect/>
          </a:stretch>
        </p:blipFill>
        <p:spPr>
          <a:xfrm>
            <a:off x="1905000" y="1447800"/>
            <a:ext cx="6553200" cy="5154613"/>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De Zeppelin</a:t>
            </a:r>
          </a:p>
        </p:txBody>
      </p:sp>
      <p:pic>
        <p:nvPicPr>
          <p:cNvPr id="88067" name="Picture 4" descr="Zeppelin &amp; Dog Fight"/>
          <p:cNvPicPr>
            <a:picLocks noGrp="1" noChangeAspect="1" noChangeArrowheads="1"/>
          </p:cNvPicPr>
          <p:nvPr>
            <p:ph sz="half" idx="2"/>
          </p:nvPr>
        </p:nvPicPr>
        <p:blipFill>
          <a:blip r:embed="rId2" cstate="print">
            <a:lum bright="6000" contrast="6000"/>
          </a:blip>
          <a:srcRect/>
          <a:stretch>
            <a:fillRect/>
          </a:stretch>
        </p:blipFill>
        <p:spPr>
          <a:xfrm>
            <a:off x="1905000" y="1219200"/>
            <a:ext cx="6705600" cy="50292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p:cNvSpPr txBox="1">
            <a:spLocks noChangeArrowheads="1"/>
          </p:cNvSpPr>
          <p:nvPr/>
        </p:nvSpPr>
        <p:spPr bwMode="auto">
          <a:xfrm>
            <a:off x="5562600" y="533400"/>
            <a:ext cx="3581400" cy="5842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200" b="1">
                <a:solidFill>
                  <a:srgbClr val="996600"/>
                </a:solidFill>
                <a:latin typeface="Comic Sans MS" pitchFamily="66" charset="0"/>
              </a:rPr>
              <a:t>Vlammenwerpers</a:t>
            </a:r>
          </a:p>
        </p:txBody>
      </p:sp>
      <p:sp>
        <p:nvSpPr>
          <p:cNvPr id="224261" name="Text Box 5"/>
          <p:cNvSpPr txBox="1">
            <a:spLocks noChangeArrowheads="1"/>
          </p:cNvSpPr>
          <p:nvPr/>
        </p:nvSpPr>
        <p:spPr bwMode="auto">
          <a:xfrm>
            <a:off x="1752600" y="4191000"/>
            <a:ext cx="4191000" cy="7080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Granaatwerpers</a:t>
            </a:r>
          </a:p>
        </p:txBody>
      </p:sp>
      <p:pic>
        <p:nvPicPr>
          <p:cNvPr id="224263" name="Picture 7" descr="flamethrowers"/>
          <p:cNvPicPr>
            <a:picLocks noGrp="1" noChangeAspect="1" noChangeArrowheads="1"/>
          </p:cNvPicPr>
          <p:nvPr>
            <p:ph sz="half" idx="1"/>
          </p:nvPr>
        </p:nvPicPr>
        <p:blipFill>
          <a:blip r:embed="rId2" cstate="print">
            <a:lum bright="6000" contrast="6000"/>
          </a:blip>
          <a:srcRect/>
          <a:stretch>
            <a:fillRect/>
          </a:stretch>
        </p:blipFill>
        <p:spPr>
          <a:xfrm>
            <a:off x="1524000" y="457200"/>
            <a:ext cx="4191000" cy="2917825"/>
          </a:xfrm>
          <a:noFill/>
        </p:spPr>
      </p:pic>
      <p:pic>
        <p:nvPicPr>
          <p:cNvPr id="224267" name="Picture 11" descr="grenade launcher"/>
          <p:cNvPicPr>
            <a:picLocks noGrp="1" noChangeAspect="1" noChangeArrowheads="1"/>
          </p:cNvPicPr>
          <p:nvPr>
            <p:ph sz="half" idx="2"/>
          </p:nvPr>
        </p:nvPicPr>
        <p:blipFill>
          <a:blip r:embed="rId3" cstate="print">
            <a:lum contrast="6000"/>
          </a:blip>
          <a:srcRect/>
          <a:stretch>
            <a:fillRect/>
          </a:stretch>
        </p:blipFill>
        <p:spPr>
          <a:xfrm>
            <a:off x="6248400" y="2667000"/>
            <a:ext cx="2398713" cy="3886200"/>
          </a:xfrm>
          <a:noFill/>
          <a:ln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grpId="0" nodeType="withEffect">
                                  <p:stCondLst>
                                    <p:cond delay="0"/>
                                  </p:stCondLst>
                                  <p:childTnLst>
                                    <p:set>
                                      <p:cBhvr>
                                        <p:cTn id="6" dur="1" fill="hold">
                                          <p:stCondLst>
                                            <p:cond delay="0"/>
                                          </p:stCondLst>
                                        </p:cTn>
                                        <p:tgtEl>
                                          <p:spTgt spid="224258"/>
                                        </p:tgtEl>
                                        <p:attrNameLst>
                                          <p:attrName>style.visibility</p:attrName>
                                        </p:attrNameLst>
                                      </p:cBhvr>
                                      <p:to>
                                        <p:strVal val="visible"/>
                                      </p:to>
                                    </p:set>
                                    <p:animEffect transition="in" filter="strips(upRight)">
                                      <p:cBhvr>
                                        <p:cTn id="7" dur="500"/>
                                        <p:tgtEl>
                                          <p:spTgt spid="224258"/>
                                        </p:tgtEl>
                                      </p:cBhvr>
                                    </p:animEffect>
                                  </p:childTnLst>
                                </p:cTn>
                              </p:par>
                              <p:par>
                                <p:cTn id="8" presetID="18" presetClass="entr" presetSubtype="3" fill="hold" nodeType="withEffect">
                                  <p:stCondLst>
                                    <p:cond delay="0"/>
                                  </p:stCondLst>
                                  <p:childTnLst>
                                    <p:set>
                                      <p:cBhvr>
                                        <p:cTn id="9" dur="1" fill="hold">
                                          <p:stCondLst>
                                            <p:cond delay="0"/>
                                          </p:stCondLst>
                                        </p:cTn>
                                        <p:tgtEl>
                                          <p:spTgt spid="224263"/>
                                        </p:tgtEl>
                                        <p:attrNameLst>
                                          <p:attrName>style.visibility</p:attrName>
                                        </p:attrNameLst>
                                      </p:cBhvr>
                                      <p:to>
                                        <p:strVal val="visible"/>
                                      </p:to>
                                    </p:set>
                                    <p:animEffect transition="in" filter="strips(upRight)">
                                      <p:cBhvr>
                                        <p:cTn id="10" dur="500"/>
                                        <p:tgtEl>
                                          <p:spTgt spid="224263"/>
                                        </p:tgtEl>
                                      </p:cBhvr>
                                    </p:animEffect>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224261"/>
                                        </p:tgtEl>
                                        <p:attrNameLst>
                                          <p:attrName>style.visibility</p:attrName>
                                        </p:attrNameLst>
                                      </p:cBhvr>
                                      <p:to>
                                        <p:strVal val="visible"/>
                                      </p:to>
                                    </p:set>
                                    <p:anim calcmode="lin" valueType="num">
                                      <p:cBhvr additive="base">
                                        <p:cTn id="14" dur="1000" fill="hold"/>
                                        <p:tgtEl>
                                          <p:spTgt spid="224261"/>
                                        </p:tgtEl>
                                        <p:attrNameLst>
                                          <p:attrName>ppt_x</p:attrName>
                                        </p:attrNameLst>
                                      </p:cBhvr>
                                      <p:tavLst>
                                        <p:tav tm="0">
                                          <p:val>
                                            <p:strVal val="#ppt_x"/>
                                          </p:val>
                                        </p:tav>
                                        <p:tav tm="100000">
                                          <p:val>
                                            <p:strVal val="#ppt_x"/>
                                          </p:val>
                                        </p:tav>
                                      </p:tavLst>
                                    </p:anim>
                                    <p:anim calcmode="lin" valueType="num">
                                      <p:cBhvr additive="base">
                                        <p:cTn id="15" dur="1000" fill="hold"/>
                                        <p:tgtEl>
                                          <p:spTgt spid="224261"/>
                                        </p:tgtEl>
                                        <p:attrNameLst>
                                          <p:attrName>ppt_y</p:attrName>
                                        </p:attrNameLst>
                                      </p:cBhvr>
                                      <p:tavLst>
                                        <p:tav tm="0">
                                          <p:val>
                                            <p:strVal val="1+#ppt_h/2"/>
                                          </p:val>
                                        </p:tav>
                                        <p:tav tm="100000">
                                          <p:val>
                                            <p:strVal val="#ppt_y"/>
                                          </p:val>
                                        </p:tav>
                                      </p:tavLst>
                                    </p:anim>
                                  </p:childTnLst>
                                </p:cTn>
                              </p:par>
                              <p:par>
                                <p:cTn id="16" presetID="7" presetClass="entr" presetSubtype="4" fill="hold" nodeType="withEffect">
                                  <p:stCondLst>
                                    <p:cond delay="0"/>
                                  </p:stCondLst>
                                  <p:childTnLst>
                                    <p:set>
                                      <p:cBhvr>
                                        <p:cTn id="17" dur="1" fill="hold">
                                          <p:stCondLst>
                                            <p:cond delay="0"/>
                                          </p:stCondLst>
                                        </p:cTn>
                                        <p:tgtEl>
                                          <p:spTgt spid="224267"/>
                                        </p:tgtEl>
                                        <p:attrNameLst>
                                          <p:attrName>style.visibility</p:attrName>
                                        </p:attrNameLst>
                                      </p:cBhvr>
                                      <p:to>
                                        <p:strVal val="visible"/>
                                      </p:to>
                                    </p:set>
                                    <p:anim calcmode="lin" valueType="num">
                                      <p:cBhvr additive="base">
                                        <p:cTn id="18" dur="1000" fill="hold"/>
                                        <p:tgtEl>
                                          <p:spTgt spid="224267"/>
                                        </p:tgtEl>
                                        <p:attrNameLst>
                                          <p:attrName>ppt_x</p:attrName>
                                        </p:attrNameLst>
                                      </p:cBhvr>
                                      <p:tavLst>
                                        <p:tav tm="0">
                                          <p:val>
                                            <p:strVal val="#ppt_x"/>
                                          </p:val>
                                        </p:tav>
                                        <p:tav tm="100000">
                                          <p:val>
                                            <p:strVal val="#ppt_x"/>
                                          </p:val>
                                        </p:tav>
                                      </p:tavLst>
                                    </p:anim>
                                    <p:anim calcmode="lin" valueType="num">
                                      <p:cBhvr additive="base">
                                        <p:cTn id="19" dur="1000" fill="hold"/>
                                        <p:tgtEl>
                                          <p:spTgt spid="2242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8" grpId="0"/>
      <p:bldP spid="2242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219200" y="274638"/>
            <a:ext cx="7467600" cy="1143000"/>
          </a:xfrm>
        </p:spPr>
        <p:txBody>
          <a:bodyPr/>
          <a:lstStyle/>
          <a:p>
            <a:pPr algn="l">
              <a:spcBef>
                <a:spcPct val="50000"/>
              </a:spcBef>
            </a:pPr>
            <a:r>
              <a:rPr lang="en-US" sz="3600" b="1" smtClean="0">
                <a:solidFill>
                  <a:srgbClr val="996600"/>
                </a:solidFill>
                <a:latin typeface="Comic Sans MS" pitchFamily="66" charset="0"/>
              </a:rPr>
              <a:t>2. Militarisme</a:t>
            </a:r>
          </a:p>
        </p:txBody>
      </p:sp>
      <p:sp>
        <p:nvSpPr>
          <p:cNvPr id="27652" name="Rectangle 4"/>
          <p:cNvSpPr>
            <a:spLocks noGrp="1" noChangeArrowheads="1"/>
          </p:cNvSpPr>
          <p:nvPr>
            <p:ph type="body" sz="half" idx="1"/>
          </p:nvPr>
        </p:nvSpPr>
        <p:spPr>
          <a:xfrm>
            <a:off x="1066800" y="1643063"/>
            <a:ext cx="3810000" cy="4525962"/>
          </a:xfrm>
        </p:spPr>
        <p:txBody>
          <a:bodyPr/>
          <a:lstStyle/>
          <a:p>
            <a:pPr marL="319088" indent="-319088">
              <a:lnSpc>
                <a:spcPct val="90000"/>
              </a:lnSpc>
              <a:buFont typeface="Wingdings" pitchFamily="2" charset="2"/>
              <a:buChar char=""/>
            </a:pPr>
            <a:r>
              <a:rPr lang="nl-NL" sz="2800" smtClean="0"/>
              <a:t>Er was een grote bewondering voor het leger: </a:t>
            </a:r>
            <a:r>
              <a:rPr lang="nl-NL" sz="2800" smtClean="0">
                <a:solidFill>
                  <a:srgbClr val="FF0000"/>
                </a:solidFill>
              </a:rPr>
              <a:t>militarisme</a:t>
            </a:r>
            <a:r>
              <a:rPr lang="nl-NL" sz="2800" smtClean="0"/>
              <a:t>.</a:t>
            </a:r>
          </a:p>
          <a:p>
            <a:pPr marL="319088" indent="-319088">
              <a:lnSpc>
                <a:spcPct val="90000"/>
              </a:lnSpc>
              <a:buFont typeface="Wingdings" pitchFamily="2" charset="2"/>
              <a:buChar char=""/>
            </a:pPr>
            <a:endParaRPr lang="nl-NL" sz="2400" smtClean="0"/>
          </a:p>
          <a:p>
            <a:pPr marL="319088" indent="-319088">
              <a:lnSpc>
                <a:spcPct val="90000"/>
              </a:lnSpc>
              <a:buFont typeface="Wingdings" pitchFamily="2" charset="2"/>
              <a:buNone/>
            </a:pPr>
            <a:endParaRPr lang="nl-NL" sz="2400" smtClean="0"/>
          </a:p>
          <a:p>
            <a:pPr marL="319088" indent="-319088">
              <a:lnSpc>
                <a:spcPct val="90000"/>
              </a:lnSpc>
              <a:buFont typeface="Wingdings" pitchFamily="2" charset="2"/>
              <a:buChar char=""/>
            </a:pPr>
            <a:endParaRPr lang="nl-NL" sz="2400" smtClean="0"/>
          </a:p>
          <a:p>
            <a:pPr marL="319088" indent="-319088">
              <a:lnSpc>
                <a:spcPct val="90000"/>
              </a:lnSpc>
              <a:buFont typeface="Wingdings" pitchFamily="2" charset="2"/>
              <a:buChar char=""/>
            </a:pPr>
            <a:r>
              <a:rPr lang="nl-NL" sz="2800" smtClean="0"/>
              <a:t>Door </a:t>
            </a:r>
            <a:r>
              <a:rPr lang="nl-NL" sz="2800" u="sng" smtClean="0"/>
              <a:t>industrialisatie</a:t>
            </a:r>
            <a:r>
              <a:rPr lang="nl-NL" sz="2800" smtClean="0"/>
              <a:t> draaiden wapenfabrieken op volle toeren</a:t>
            </a:r>
          </a:p>
          <a:p>
            <a:pPr marL="319088" indent="-319088">
              <a:lnSpc>
                <a:spcPct val="90000"/>
              </a:lnSpc>
              <a:buFontTx/>
              <a:buNone/>
            </a:pPr>
            <a:endParaRPr lang="nl-NL" sz="2400" i="1" smtClean="0"/>
          </a:p>
        </p:txBody>
      </p:sp>
      <p:sp>
        <p:nvSpPr>
          <p:cNvPr id="11268" name="Tijdelijke aanduiding voor inhoud 9"/>
          <p:cNvSpPr>
            <a:spLocks noGrp="1"/>
          </p:cNvSpPr>
          <p:nvPr>
            <p:ph sz="quarter" idx="2"/>
          </p:nvPr>
        </p:nvSpPr>
        <p:spPr/>
        <p:txBody>
          <a:bodyPr/>
          <a:lstStyle/>
          <a:p>
            <a:endParaRPr lang="nl-NL" smtClean="0"/>
          </a:p>
        </p:txBody>
      </p:sp>
      <p:sp>
        <p:nvSpPr>
          <p:cNvPr id="11269" name="Tijdelijke aanduiding voor inhoud 10"/>
          <p:cNvSpPr>
            <a:spLocks noGrp="1"/>
          </p:cNvSpPr>
          <p:nvPr>
            <p:ph sz="quarter" idx="3"/>
          </p:nvPr>
        </p:nvSpPr>
        <p:spPr/>
        <p:txBody>
          <a:bodyPr/>
          <a:lstStyle/>
          <a:p>
            <a:endParaRPr lang="nl-NL" smtClean="0"/>
          </a:p>
        </p:txBody>
      </p:sp>
      <p:pic>
        <p:nvPicPr>
          <p:cNvPr id="11270" name="Picture 2" descr="http://c.photoshelter.com/img-get/I0000TJJajs3Q2lc/s/500/Women-In-Munition-Factory-WWI-ADW"/>
          <p:cNvPicPr>
            <a:picLocks noChangeAspect="1" noChangeArrowheads="1"/>
          </p:cNvPicPr>
          <p:nvPr/>
        </p:nvPicPr>
        <p:blipFill>
          <a:blip r:embed="rId2" cstate="print"/>
          <a:srcRect/>
          <a:stretch>
            <a:fillRect/>
          </a:stretch>
        </p:blipFill>
        <p:spPr bwMode="auto">
          <a:xfrm>
            <a:off x="4648200" y="2057400"/>
            <a:ext cx="4322763" cy="3465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562600" y="1447800"/>
            <a:ext cx="32766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Gifgas</a:t>
            </a:r>
          </a:p>
        </p:txBody>
      </p:sp>
      <p:pic>
        <p:nvPicPr>
          <p:cNvPr id="103427" name="Picture 3"/>
          <p:cNvPicPr>
            <a:picLocks noGrp="1" noChangeAspect="1" noChangeArrowheads="1"/>
          </p:cNvPicPr>
          <p:nvPr>
            <p:ph sz="half" idx="1"/>
          </p:nvPr>
        </p:nvPicPr>
        <p:blipFill>
          <a:blip r:embed="rId4" cstate="print">
            <a:lum contrast="42000"/>
          </a:blip>
          <a:srcRect l="3482" t="5238" r="2983" b="3056"/>
          <a:stretch>
            <a:fillRect/>
          </a:stretch>
        </p:blipFill>
        <p:spPr>
          <a:xfrm>
            <a:off x="1524000" y="533400"/>
            <a:ext cx="4114800" cy="3124200"/>
          </a:xfrm>
          <a:noFill/>
          <a:ln cap="flat">
            <a:solidFill>
              <a:srgbClr val="664400"/>
            </a:solidFill>
            <a:headEnd w="med" len="med"/>
            <a:tailEnd w="med" len="med"/>
          </a:ln>
        </p:spPr>
      </p:pic>
      <p:pic>
        <p:nvPicPr>
          <p:cNvPr id="103429" name="Picture 5"/>
          <p:cNvPicPr>
            <a:picLocks noGrp="1" noChangeAspect="1" noChangeArrowheads="1"/>
          </p:cNvPicPr>
          <p:nvPr>
            <p:ph sz="half" idx="2"/>
          </p:nvPr>
        </p:nvPicPr>
        <p:blipFill>
          <a:blip r:embed="rId5" cstate="print">
            <a:lum contrast="6000"/>
          </a:blip>
          <a:srcRect l="2522" r="3784"/>
          <a:stretch>
            <a:fillRect/>
          </a:stretch>
        </p:blipFill>
        <p:spPr>
          <a:xfrm>
            <a:off x="4724400" y="4114800"/>
            <a:ext cx="4114800" cy="2008188"/>
          </a:xfrm>
          <a:noFill/>
          <a:ln cap="flat">
            <a:solidFill>
              <a:srgbClr val="664400"/>
            </a:solidFill>
            <a:headEnd w="med" len="med"/>
            <a:tailEnd w="med" len="med"/>
          </a:ln>
        </p:spPr>
      </p:pic>
      <p:sp>
        <p:nvSpPr>
          <p:cNvPr id="103432" name="Text Box 8"/>
          <p:cNvSpPr txBox="1">
            <a:spLocks noChangeArrowheads="1"/>
          </p:cNvSpPr>
          <p:nvPr/>
        </p:nvSpPr>
        <p:spPr bwMode="auto">
          <a:xfrm>
            <a:off x="1143000" y="4648200"/>
            <a:ext cx="3581400" cy="64611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a:solidFill>
                  <a:srgbClr val="996600"/>
                </a:solidFill>
                <a:latin typeface="Comic Sans MS" pitchFamily="66" charset="0"/>
              </a:rPr>
              <a:t>Machinegeweer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3427"/>
                                        </p:tgtEl>
                                        <p:attrNameLst>
                                          <p:attrName>style.visibility</p:attrName>
                                        </p:attrNameLst>
                                      </p:cBhvr>
                                      <p:to>
                                        <p:strVal val="visible"/>
                                      </p:to>
                                    </p:set>
                                    <p:animEffect transition="in" filter="dissolve">
                                      <p:cBhvr>
                                        <p:cTn id="7" dur="2000"/>
                                        <p:tgtEl>
                                          <p:spTgt spid="103427"/>
                                        </p:tgtEl>
                                      </p:cBhvr>
                                    </p:animEffect>
                                  </p:childTnLst>
                                  <p:subTnLst>
                                    <p:audio>
                                      <p:cMediaNode>
                                        <p:cTn display="0" masterRel="sameClick">
                                          <p:stCondLst>
                                            <p:cond evt="begin" delay="0">
                                              <p:tn val="5"/>
                                            </p:cond>
                                          </p:stCondLst>
                                          <p:endCondLst>
                                            <p:cond evt="onStopAudio" delay="0">
                                              <p:tgtEl>
                                                <p:sldTgt/>
                                              </p:tgtEl>
                                            </p:cond>
                                          </p:endCondLst>
                                        </p:cTn>
                                        <p:tgtEl>
                                          <p:sndTgt r:embed="rId2" name="bomb-1.wav"/>
                                        </p:tgtEl>
                                      </p:cMediaNode>
                                    </p:audio>
                                  </p:subTnLst>
                                </p:cTn>
                              </p:par>
                              <p:par>
                                <p:cTn id="8" presetID="9" presetClass="entr" presetSubtype="0" fill="hold" grpId="0" nodeType="withEffect">
                                  <p:stCondLst>
                                    <p:cond delay="0"/>
                                  </p:stCondLst>
                                  <p:childTnLst>
                                    <p:set>
                                      <p:cBhvr>
                                        <p:cTn id="9" dur="1" fill="hold">
                                          <p:stCondLst>
                                            <p:cond delay="0"/>
                                          </p:stCondLst>
                                        </p:cTn>
                                        <p:tgtEl>
                                          <p:spTgt spid="103426"/>
                                        </p:tgtEl>
                                        <p:attrNameLst>
                                          <p:attrName>style.visibility</p:attrName>
                                        </p:attrNameLst>
                                      </p:cBhvr>
                                      <p:to>
                                        <p:strVal val="visible"/>
                                      </p:to>
                                    </p:set>
                                    <p:animEffect transition="in" filter="dissolve">
                                      <p:cBhvr>
                                        <p:cTn id="10" dur="500"/>
                                        <p:tgtEl>
                                          <p:spTgt spid="103426"/>
                                        </p:tgtEl>
                                      </p:cBhvr>
                                    </p:animEffect>
                                  </p:childTnLst>
                                </p:cTn>
                              </p:par>
                            </p:childTnLst>
                          </p:cTn>
                        </p:par>
                        <p:par>
                          <p:cTn id="11" fill="hold" nodeType="afterGroup">
                            <p:stCondLst>
                              <p:cond delay="2000"/>
                            </p:stCondLst>
                            <p:childTnLst>
                              <p:par>
                                <p:cTn id="12" presetID="18" presetClass="entr" presetSubtype="12" fill="hold" nodeType="afterEffect">
                                  <p:stCondLst>
                                    <p:cond delay="1500"/>
                                  </p:stCondLst>
                                  <p:childTnLst>
                                    <p:set>
                                      <p:cBhvr>
                                        <p:cTn id="13" dur="1" fill="hold">
                                          <p:stCondLst>
                                            <p:cond delay="0"/>
                                          </p:stCondLst>
                                        </p:cTn>
                                        <p:tgtEl>
                                          <p:spTgt spid="103429"/>
                                        </p:tgtEl>
                                        <p:attrNameLst>
                                          <p:attrName>style.visibility</p:attrName>
                                        </p:attrNameLst>
                                      </p:cBhvr>
                                      <p:to>
                                        <p:strVal val="visible"/>
                                      </p:to>
                                    </p:set>
                                    <p:animEffect transition="in" filter="strips(downLeft)">
                                      <p:cBhvr>
                                        <p:cTn id="14" dur="3000"/>
                                        <p:tgtEl>
                                          <p:spTgt spid="103429"/>
                                        </p:tgtEl>
                                      </p:cBhvr>
                                    </p:animEffect>
                                  </p:childTnLst>
                                  <p:subTnLst>
                                    <p:audio>
                                      <p:cMediaNode>
                                        <p:cTn display="0" masterRel="sameClick">
                                          <p:stCondLst>
                                            <p:cond evt="begin" delay="0">
                                              <p:tn val="12"/>
                                            </p:cond>
                                          </p:stCondLst>
                                          <p:endCondLst>
                                            <p:cond evt="onStopAudio" delay="0">
                                              <p:tgtEl>
                                                <p:sldTgt/>
                                              </p:tgtEl>
                                            </p:cond>
                                          </p:endCondLst>
                                        </p:cTn>
                                        <p:tgtEl>
                                          <p:sndTgt r:embed="rId3" name="mchnguns[1].wav"/>
                                        </p:tgtEl>
                                      </p:cMediaNode>
                                    </p:audio>
                                  </p:subTnLst>
                                </p:cTn>
                              </p:par>
                              <p:par>
                                <p:cTn id="15" presetID="3" presetClass="entr" presetSubtype="10" fill="hold" grpId="0" nodeType="withEffect">
                                  <p:stCondLst>
                                    <p:cond delay="1500"/>
                                  </p:stCondLst>
                                  <p:childTnLst>
                                    <p:set>
                                      <p:cBhvr>
                                        <p:cTn id="16" dur="1" fill="hold">
                                          <p:stCondLst>
                                            <p:cond delay="0"/>
                                          </p:stCondLst>
                                        </p:cTn>
                                        <p:tgtEl>
                                          <p:spTgt spid="103432"/>
                                        </p:tgtEl>
                                        <p:attrNameLst>
                                          <p:attrName>style.visibility</p:attrName>
                                        </p:attrNameLst>
                                      </p:cBhvr>
                                      <p:to>
                                        <p:strVal val="visible"/>
                                      </p:to>
                                    </p:set>
                                    <p:animEffect transition="in" filter="blinds(horizontal)">
                                      <p:cBhvr>
                                        <p:cTn id="17" dur="500"/>
                                        <p:tgtEl>
                                          <p:spTgt spid="103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p:bldP spid="10343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4343400" y="762000"/>
            <a:ext cx="4572000" cy="5105400"/>
          </a:xfrm>
          <a:effectLst>
            <a:outerShdw dist="35921" dir="2700000" algn="ctr" rotWithShape="0">
              <a:srgbClr val="1B1B53">
                <a:alpha val="50000"/>
              </a:srgbClr>
            </a:outerShdw>
          </a:effectLst>
        </p:spPr>
        <p:txBody>
          <a:bodyPr anchor="t"/>
          <a:lstStyle/>
          <a:p>
            <a:pPr eaLnBrk="1" hangingPunct="1">
              <a:defRPr/>
            </a:pPr>
            <a:r>
              <a:rPr lang="en-US" sz="8400" smtClean="0">
                <a:latin typeface="Lombardic Narrow" pitchFamily="2" charset="0"/>
              </a:rPr>
              <a:t>“Kunst”</a:t>
            </a:r>
            <a:br>
              <a:rPr lang="en-US" sz="8400" smtClean="0">
                <a:latin typeface="Lombardic Narrow" pitchFamily="2" charset="0"/>
              </a:rPr>
            </a:br>
            <a:r>
              <a:rPr lang="en-US" sz="8400" smtClean="0">
                <a:latin typeface="Lombardic Narrow" pitchFamily="2" charset="0"/>
              </a:rPr>
              <a:t>van</a:t>
            </a:r>
            <a:br>
              <a:rPr lang="en-US" sz="8400" smtClean="0">
                <a:latin typeface="Lombardic Narrow" pitchFamily="2" charset="0"/>
              </a:rPr>
            </a:br>
            <a:r>
              <a:rPr lang="en-US" sz="8400" smtClean="0">
                <a:latin typeface="Lombardic Narrow" pitchFamily="2" charset="0"/>
              </a:rPr>
              <a:t>WOI</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1371600" y="152400"/>
            <a:ext cx="7620000" cy="10668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200" b="1">
                <a:solidFill>
                  <a:srgbClr val="996600"/>
                </a:solidFill>
                <a:latin typeface="Comic Sans MS" pitchFamily="66" charset="0"/>
              </a:rPr>
              <a:t>“Een straat in Arras”</a:t>
            </a:r>
            <a:br>
              <a:rPr lang="en-US" sz="3200" b="1">
                <a:solidFill>
                  <a:srgbClr val="996600"/>
                </a:solidFill>
                <a:latin typeface="Comic Sans MS" pitchFamily="66" charset="0"/>
              </a:rPr>
            </a:br>
            <a:r>
              <a:rPr lang="en-US" sz="3200" b="1">
                <a:solidFill>
                  <a:srgbClr val="996600"/>
                </a:solidFill>
                <a:latin typeface="Comic Sans MS" pitchFamily="66" charset="0"/>
              </a:rPr>
              <a:t>John Singer Sargent, 1918</a:t>
            </a:r>
          </a:p>
        </p:txBody>
      </p:sp>
      <p:pic>
        <p:nvPicPr>
          <p:cNvPr id="92163" name="Picture 5" descr="A Street in Arras-John Singer Sargent-1918"/>
          <p:cNvPicPr>
            <a:picLocks noGrp="1" noChangeAspect="1" noChangeArrowheads="1"/>
          </p:cNvPicPr>
          <p:nvPr>
            <p:ph/>
          </p:nvPr>
        </p:nvPicPr>
        <p:blipFill>
          <a:blip r:embed="rId2" cstate="print">
            <a:lum contrast="6000"/>
          </a:blip>
          <a:srcRect/>
          <a:stretch>
            <a:fillRect/>
          </a:stretch>
        </p:blipFill>
        <p:spPr>
          <a:xfrm>
            <a:off x="2057400" y="1676400"/>
            <a:ext cx="6248400" cy="4589463"/>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371600" y="212725"/>
            <a:ext cx="7620000" cy="64135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a:solidFill>
                  <a:srgbClr val="996600"/>
                </a:solidFill>
                <a:latin typeface="Comic Sans MS" pitchFamily="66" charset="0"/>
              </a:rPr>
              <a:t>“Oppy Wood” – John Nash, 1917</a:t>
            </a:r>
          </a:p>
        </p:txBody>
      </p:sp>
      <p:pic>
        <p:nvPicPr>
          <p:cNvPr id="93187" name="Picture 5" descr="ptg-Oppy Wood-John Nash-1917"/>
          <p:cNvPicPr>
            <a:picLocks noGrp="1" noChangeAspect="1" noChangeArrowheads="1"/>
          </p:cNvPicPr>
          <p:nvPr>
            <p:ph/>
          </p:nvPr>
        </p:nvPicPr>
        <p:blipFill>
          <a:blip r:embed="rId2" cstate="print"/>
          <a:srcRect/>
          <a:stretch>
            <a:fillRect/>
          </a:stretch>
        </p:blipFill>
        <p:spPr>
          <a:xfrm>
            <a:off x="1981200" y="990600"/>
            <a:ext cx="6477000" cy="5484813"/>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7"/>
          <p:cNvSpPr txBox="1">
            <a:spLocks noChangeArrowheads="1"/>
          </p:cNvSpPr>
          <p:nvPr/>
        </p:nvSpPr>
        <p:spPr bwMode="auto">
          <a:xfrm>
            <a:off x="1371600" y="381000"/>
            <a:ext cx="7620000" cy="10668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200" b="1">
                <a:solidFill>
                  <a:srgbClr val="996600"/>
                </a:solidFill>
                <a:latin typeface="Comic Sans MS" pitchFamily="66" charset="0"/>
              </a:rPr>
              <a:t>“De Naamlozen”</a:t>
            </a:r>
            <a:br>
              <a:rPr lang="en-US" sz="3200" b="1">
                <a:solidFill>
                  <a:srgbClr val="996600"/>
                </a:solidFill>
                <a:latin typeface="Comic Sans MS" pitchFamily="66" charset="0"/>
              </a:rPr>
            </a:br>
            <a:r>
              <a:rPr lang="en-US" sz="3200" b="1">
                <a:solidFill>
                  <a:srgbClr val="996600"/>
                </a:solidFill>
                <a:latin typeface="Comic Sans MS" pitchFamily="66" charset="0"/>
              </a:rPr>
              <a:t>Albin Eggar-Linz, 1914</a:t>
            </a:r>
          </a:p>
        </p:txBody>
      </p:sp>
      <p:pic>
        <p:nvPicPr>
          <p:cNvPr id="94211" name="Picture 8" descr="Those Who Have Lost Their Names-Linz-1914"/>
          <p:cNvPicPr>
            <a:picLocks noGrp="1" noChangeAspect="1" noChangeArrowheads="1"/>
          </p:cNvPicPr>
          <p:nvPr>
            <p:ph/>
          </p:nvPr>
        </p:nvPicPr>
        <p:blipFill>
          <a:blip r:embed="rId2" cstate="print">
            <a:lum contrast="6000"/>
          </a:blip>
          <a:srcRect/>
          <a:stretch>
            <a:fillRect/>
          </a:stretch>
        </p:blipFill>
        <p:spPr>
          <a:xfrm>
            <a:off x="1752600" y="1990725"/>
            <a:ext cx="6934200" cy="3495675"/>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371600" y="152400"/>
            <a:ext cx="7620000" cy="10668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200" b="1">
                <a:solidFill>
                  <a:srgbClr val="996600"/>
                </a:solidFill>
                <a:latin typeface="Comic Sans MS" pitchFamily="66" charset="0"/>
              </a:rPr>
              <a:t>“Vergast en gewond”</a:t>
            </a:r>
            <a:br>
              <a:rPr lang="en-US" sz="3200" b="1">
                <a:solidFill>
                  <a:srgbClr val="996600"/>
                </a:solidFill>
                <a:latin typeface="Comic Sans MS" pitchFamily="66" charset="0"/>
              </a:rPr>
            </a:br>
            <a:r>
              <a:rPr lang="en-US" sz="3200" b="1">
                <a:solidFill>
                  <a:srgbClr val="996600"/>
                </a:solidFill>
                <a:latin typeface="Comic Sans MS" pitchFamily="66" charset="0"/>
              </a:rPr>
              <a:t>Eric Kennington, 1918</a:t>
            </a:r>
          </a:p>
        </p:txBody>
      </p:sp>
      <p:pic>
        <p:nvPicPr>
          <p:cNvPr id="95235" name="Picture 5" descr="Gased &amp; Wounded-Eric Kennington-1918"/>
          <p:cNvPicPr>
            <a:picLocks noGrp="1" noChangeAspect="1" noChangeArrowheads="1"/>
          </p:cNvPicPr>
          <p:nvPr>
            <p:ph/>
          </p:nvPr>
        </p:nvPicPr>
        <p:blipFill>
          <a:blip r:embed="rId2" cstate="print">
            <a:lum contrast="6000"/>
          </a:blip>
          <a:srcRect/>
          <a:stretch>
            <a:fillRect/>
          </a:stretch>
        </p:blipFill>
        <p:spPr>
          <a:xfrm>
            <a:off x="1752600" y="1333500"/>
            <a:ext cx="6858000" cy="5249863"/>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1371600" y="152400"/>
            <a:ext cx="7620000" cy="10668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200" b="1">
                <a:solidFill>
                  <a:srgbClr val="996600"/>
                </a:solidFill>
                <a:latin typeface="Comic Sans MS" pitchFamily="66" charset="0"/>
              </a:rPr>
              <a:t>“Pad van Glorie”</a:t>
            </a:r>
            <a:br>
              <a:rPr lang="en-US" sz="3200" b="1">
                <a:solidFill>
                  <a:srgbClr val="996600"/>
                </a:solidFill>
                <a:latin typeface="Comic Sans MS" pitchFamily="66" charset="0"/>
              </a:rPr>
            </a:br>
            <a:r>
              <a:rPr lang="en-US" sz="3200" b="1">
                <a:solidFill>
                  <a:srgbClr val="996600"/>
                </a:solidFill>
                <a:latin typeface="Comic Sans MS" pitchFamily="66" charset="0"/>
              </a:rPr>
              <a:t>C. R. W. Nevinson, 1917</a:t>
            </a:r>
          </a:p>
        </p:txBody>
      </p:sp>
      <p:pic>
        <p:nvPicPr>
          <p:cNvPr id="96259" name="Picture 5" descr="Paths of Glory-Nevinson-1917"/>
          <p:cNvPicPr>
            <a:picLocks noGrp="1" noChangeAspect="1" noChangeArrowheads="1"/>
          </p:cNvPicPr>
          <p:nvPr>
            <p:ph/>
          </p:nvPr>
        </p:nvPicPr>
        <p:blipFill>
          <a:blip r:embed="rId2" cstate="print">
            <a:lum contrast="6000"/>
          </a:blip>
          <a:srcRect/>
          <a:stretch>
            <a:fillRect/>
          </a:stretch>
        </p:blipFill>
        <p:spPr>
          <a:xfrm>
            <a:off x="2120900" y="1524000"/>
            <a:ext cx="6121400" cy="45720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1371600" y="152400"/>
            <a:ext cx="7620000" cy="11906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a:solidFill>
                  <a:srgbClr val="996600"/>
                </a:solidFill>
                <a:latin typeface="Comic Sans MS" pitchFamily="66" charset="0"/>
              </a:rPr>
              <a:t>Duitse Spotprent:</a:t>
            </a:r>
            <a:br>
              <a:rPr lang="en-US" sz="3600" b="1">
                <a:solidFill>
                  <a:srgbClr val="996600"/>
                </a:solidFill>
                <a:latin typeface="Comic Sans MS" pitchFamily="66" charset="0"/>
              </a:rPr>
            </a:br>
            <a:r>
              <a:rPr lang="en-US" sz="3600" b="1">
                <a:solidFill>
                  <a:srgbClr val="996600"/>
                </a:solidFill>
                <a:latin typeface="Comic Sans MS" pitchFamily="66" charset="0"/>
              </a:rPr>
              <a:t>“Geschikt voor dienst!”, 1918</a:t>
            </a:r>
          </a:p>
        </p:txBody>
      </p:sp>
      <p:pic>
        <p:nvPicPr>
          <p:cNvPr id="97283" name="Picture 5" descr="pol_cartoon-Ferman-Fit for active service"/>
          <p:cNvPicPr>
            <a:picLocks noGrp="1" noChangeAspect="1" noChangeArrowheads="1"/>
          </p:cNvPicPr>
          <p:nvPr>
            <p:ph/>
          </p:nvPr>
        </p:nvPicPr>
        <p:blipFill>
          <a:blip r:embed="rId2" cstate="print">
            <a:lum bright="-6000" contrast="6000"/>
          </a:blip>
          <a:srcRect/>
          <a:stretch>
            <a:fillRect/>
          </a:stretch>
        </p:blipFill>
        <p:spPr>
          <a:xfrm>
            <a:off x="2776538" y="1524000"/>
            <a:ext cx="4691062" cy="5029200"/>
          </a:xfrm>
          <a:noFill/>
          <a:ln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371600" y="76200"/>
            <a:ext cx="7620000" cy="11906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a:solidFill>
                  <a:srgbClr val="996600"/>
                </a:solidFill>
                <a:latin typeface="Comic Sans MS" pitchFamily="66" charset="0"/>
              </a:rPr>
              <a:t>1918 Spaanse Griep: </a:t>
            </a:r>
            <a:br>
              <a:rPr lang="en-US" sz="3600" b="1">
                <a:solidFill>
                  <a:srgbClr val="996600"/>
                </a:solidFill>
                <a:latin typeface="Comic Sans MS" pitchFamily="66" charset="0"/>
              </a:rPr>
            </a:br>
            <a:endParaRPr lang="en-US" sz="3600" b="1">
              <a:solidFill>
                <a:srgbClr val="996600"/>
              </a:solidFill>
              <a:latin typeface="Comic Sans MS" pitchFamily="66" charset="0"/>
            </a:endParaRPr>
          </a:p>
        </p:txBody>
      </p:sp>
      <p:sp>
        <p:nvSpPr>
          <p:cNvPr id="200721" name="Text Box 17"/>
          <p:cNvSpPr txBox="1">
            <a:spLocks noChangeArrowheads="1"/>
          </p:cNvSpPr>
          <p:nvPr/>
        </p:nvSpPr>
        <p:spPr bwMode="auto">
          <a:xfrm>
            <a:off x="1295400" y="6172200"/>
            <a:ext cx="7848600" cy="523875"/>
          </a:xfrm>
          <a:prstGeom prst="rect">
            <a:avLst/>
          </a:prstGeom>
          <a:noFill/>
          <a:ln w="12700" cap="sq">
            <a:noFill/>
            <a:miter lim="800000"/>
            <a:headEnd type="none" w="sm" len="sm"/>
            <a:tailEnd type="none" w="sm" len="sm"/>
          </a:ln>
          <a:effectLst>
            <a:outerShdw dist="45791" dir="3378596" algn="ctr" rotWithShape="0">
              <a:srgbClr val="DACE84"/>
            </a:outerShdw>
          </a:effectLst>
        </p:spPr>
        <p:txBody>
          <a:bodyPr>
            <a:spAutoFit/>
          </a:bodyPr>
          <a:lstStyle/>
          <a:p>
            <a:pPr algn="ctr">
              <a:spcBef>
                <a:spcPct val="50000"/>
              </a:spcBef>
              <a:defRPr/>
            </a:pPr>
            <a:r>
              <a:rPr lang="en-US" sz="2800" b="1">
                <a:solidFill>
                  <a:srgbClr val="1B1B53"/>
                </a:solidFill>
                <a:effectLst>
                  <a:outerShdw blurRad="38100" dist="38100" dir="2700000" algn="tl">
                    <a:srgbClr val="000000"/>
                  </a:outerShdw>
                </a:effectLst>
                <a:latin typeface="Comic Sans MS" pitchFamily="66" charset="0"/>
              </a:rPr>
              <a:t>Militair hospitaal met griepslachtoffers</a:t>
            </a:r>
          </a:p>
        </p:txBody>
      </p:sp>
      <p:sp>
        <p:nvSpPr>
          <p:cNvPr id="98308" name="Tijdelijke aanduiding voor inhoud 8"/>
          <p:cNvSpPr>
            <a:spLocks noGrp="1"/>
          </p:cNvSpPr>
          <p:nvPr>
            <p:ph sz="quarter" idx="2"/>
          </p:nvPr>
        </p:nvSpPr>
        <p:spPr/>
        <p:txBody>
          <a:bodyPr/>
          <a:lstStyle/>
          <a:p>
            <a:endParaRPr lang="nl-NL" smtClean="0"/>
          </a:p>
        </p:txBody>
      </p:sp>
      <p:sp>
        <p:nvSpPr>
          <p:cNvPr id="98309" name="Tijdelijke aanduiding voor inhoud 9"/>
          <p:cNvSpPr>
            <a:spLocks noGrp="1"/>
          </p:cNvSpPr>
          <p:nvPr>
            <p:ph sz="quarter" idx="3"/>
          </p:nvPr>
        </p:nvSpPr>
        <p:spPr/>
        <p:txBody>
          <a:bodyPr/>
          <a:lstStyle/>
          <a:p>
            <a:endParaRPr lang="nl-NL" smtClean="0"/>
          </a:p>
        </p:txBody>
      </p:sp>
      <p:sp>
        <p:nvSpPr>
          <p:cNvPr id="98310" name="Tijdelijke aanduiding voor inhoud 10"/>
          <p:cNvSpPr>
            <a:spLocks noGrp="1"/>
          </p:cNvSpPr>
          <p:nvPr>
            <p:ph sz="quarter" idx="1"/>
          </p:nvPr>
        </p:nvSpPr>
        <p:spPr/>
        <p:txBody>
          <a:bodyPr/>
          <a:lstStyle/>
          <a:p>
            <a:endParaRPr lang="nl-NL" smtClean="0"/>
          </a:p>
        </p:txBody>
      </p:sp>
      <p:sp>
        <p:nvSpPr>
          <p:cNvPr id="98311" name="Tijdelijke aanduiding voor inhoud 11"/>
          <p:cNvSpPr>
            <a:spLocks noGrp="1"/>
          </p:cNvSpPr>
          <p:nvPr>
            <p:ph sz="quarter" idx="4"/>
          </p:nvPr>
        </p:nvSpPr>
        <p:spPr/>
        <p:txBody>
          <a:bodyPr/>
          <a:lstStyle/>
          <a:p>
            <a:endParaRPr lang="nl-NL" smtClean="0"/>
          </a:p>
        </p:txBody>
      </p:sp>
      <p:pic>
        <p:nvPicPr>
          <p:cNvPr id="98312" name="Picture 2" descr="Bestand:Spanish flu hospital.png">
            <a:hlinkClick r:id="rId2"/>
          </p:cNvPr>
          <p:cNvPicPr>
            <a:picLocks noChangeAspect="1" noChangeArrowheads="1"/>
          </p:cNvPicPr>
          <p:nvPr/>
        </p:nvPicPr>
        <p:blipFill>
          <a:blip r:embed="rId3" cstate="print"/>
          <a:srcRect/>
          <a:stretch>
            <a:fillRect/>
          </a:stretch>
        </p:blipFill>
        <p:spPr bwMode="auto">
          <a:xfrm>
            <a:off x="1447800" y="762000"/>
            <a:ext cx="7239000" cy="5365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iterate type="lt">
                                    <p:tmPct val="10000"/>
                                  </p:iterate>
                                  <p:childTnLst>
                                    <p:set>
                                      <p:cBhvr>
                                        <p:cTn id="6" dur="1" fill="hold">
                                          <p:stCondLst>
                                            <p:cond delay="0"/>
                                          </p:stCondLst>
                                        </p:cTn>
                                        <p:tgtEl>
                                          <p:spTgt spid="200721"/>
                                        </p:tgtEl>
                                        <p:attrNameLst>
                                          <p:attrName>style.visibility</p:attrName>
                                        </p:attrNameLst>
                                      </p:cBhvr>
                                      <p:to>
                                        <p:strVal val="visible"/>
                                      </p:to>
                                    </p:set>
                                    <p:animEffect transition="in" filter="dissolve">
                                      <p:cBhvr>
                                        <p:cTn id="7" dur="1000"/>
                                        <p:tgtEl>
                                          <p:spTgt spid="200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2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1371600" y="76200"/>
            <a:ext cx="7620000" cy="11906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a:solidFill>
                  <a:srgbClr val="996600"/>
                </a:solidFill>
                <a:latin typeface="Comic Sans MS" pitchFamily="66" charset="0"/>
              </a:rPr>
              <a:t>1918 Spaanse Griep: </a:t>
            </a:r>
            <a:br>
              <a:rPr lang="en-US" sz="3600" b="1">
                <a:solidFill>
                  <a:srgbClr val="996600"/>
                </a:solidFill>
                <a:latin typeface="Comic Sans MS" pitchFamily="66" charset="0"/>
              </a:rPr>
            </a:br>
            <a:endParaRPr lang="en-US" sz="3600" b="1">
              <a:solidFill>
                <a:srgbClr val="996600"/>
              </a:solidFill>
              <a:latin typeface="Comic Sans MS" pitchFamily="66" charset="0"/>
            </a:endParaRPr>
          </a:p>
        </p:txBody>
      </p:sp>
      <p:pic>
        <p:nvPicPr>
          <p:cNvPr id="200709" name="Picture 5" descr="flu-nurses"/>
          <p:cNvPicPr>
            <a:picLocks noGrp="1" noChangeAspect="1" noChangeArrowheads="1"/>
          </p:cNvPicPr>
          <p:nvPr>
            <p:ph sz="quarter" idx="1"/>
          </p:nvPr>
        </p:nvPicPr>
        <p:blipFill>
          <a:blip r:embed="rId2" cstate="print"/>
          <a:srcRect/>
          <a:stretch>
            <a:fillRect/>
          </a:stretch>
        </p:blipFill>
        <p:spPr>
          <a:xfrm>
            <a:off x="1981200" y="3505200"/>
            <a:ext cx="2751138" cy="1981200"/>
          </a:xfrm>
          <a:noFill/>
          <a:ln cap="flat">
            <a:solidFill>
              <a:srgbClr val="664400"/>
            </a:solidFill>
            <a:headEnd w="med" len="med"/>
            <a:tailEnd w="med" len="med"/>
          </a:ln>
        </p:spPr>
      </p:pic>
      <p:pic>
        <p:nvPicPr>
          <p:cNvPr id="200711" name="Picture 7" descr="flu-policemen"/>
          <p:cNvPicPr>
            <a:picLocks noGrp="1" noChangeAspect="1" noChangeArrowheads="1"/>
          </p:cNvPicPr>
          <p:nvPr>
            <p:ph sz="quarter" idx="2"/>
          </p:nvPr>
        </p:nvPicPr>
        <p:blipFill>
          <a:blip r:embed="rId3" cstate="print"/>
          <a:srcRect/>
          <a:stretch>
            <a:fillRect/>
          </a:stretch>
        </p:blipFill>
        <p:spPr>
          <a:xfrm>
            <a:off x="4876800" y="1524000"/>
            <a:ext cx="2209800" cy="2209800"/>
          </a:xfrm>
          <a:noFill/>
          <a:ln cap="flat">
            <a:solidFill>
              <a:srgbClr val="664400"/>
            </a:solidFill>
            <a:headEnd w="med" len="med"/>
            <a:tailEnd w="med" len="med"/>
          </a:ln>
        </p:spPr>
      </p:pic>
      <p:pic>
        <p:nvPicPr>
          <p:cNvPr id="200714" name="Picture 10" descr="flu- man spraying in street"/>
          <p:cNvPicPr>
            <a:picLocks noGrp="1" noChangeAspect="1" noChangeArrowheads="1"/>
          </p:cNvPicPr>
          <p:nvPr>
            <p:ph sz="quarter" idx="3"/>
          </p:nvPr>
        </p:nvPicPr>
        <p:blipFill>
          <a:blip r:embed="rId4" cstate="print"/>
          <a:srcRect/>
          <a:stretch>
            <a:fillRect/>
          </a:stretch>
        </p:blipFill>
        <p:spPr>
          <a:xfrm>
            <a:off x="7239000" y="1524000"/>
            <a:ext cx="1730375" cy="2438400"/>
          </a:xfrm>
          <a:noFill/>
        </p:spPr>
      </p:pic>
      <p:pic>
        <p:nvPicPr>
          <p:cNvPr id="200717" name="Picture 13" descr="flu-soldier"/>
          <p:cNvPicPr>
            <a:picLocks noGrp="1" noChangeAspect="1" noChangeArrowheads="1"/>
          </p:cNvPicPr>
          <p:nvPr>
            <p:ph sz="quarter" idx="4"/>
          </p:nvPr>
        </p:nvPicPr>
        <p:blipFill>
          <a:blip r:embed="rId5" cstate="print"/>
          <a:srcRect/>
          <a:stretch>
            <a:fillRect/>
          </a:stretch>
        </p:blipFill>
        <p:spPr>
          <a:xfrm>
            <a:off x="5410200" y="4138613"/>
            <a:ext cx="3352800" cy="2414587"/>
          </a:xfrm>
          <a:noFill/>
          <a:ln cap="flat">
            <a:solidFill>
              <a:srgbClr val="664400"/>
            </a:solidFill>
            <a:headEnd w="med" len="med"/>
            <a:tailEnd w="med" len="med"/>
          </a:ln>
        </p:spPr>
      </p:pic>
      <p:pic>
        <p:nvPicPr>
          <p:cNvPr id="200720" name="Picture 16" descr="flu-ambulance"/>
          <p:cNvPicPr>
            <a:picLocks noChangeAspect="1" noChangeArrowheads="1"/>
          </p:cNvPicPr>
          <p:nvPr/>
        </p:nvPicPr>
        <p:blipFill>
          <a:blip r:embed="rId6" cstate="print"/>
          <a:srcRect/>
          <a:stretch>
            <a:fillRect/>
          </a:stretch>
        </p:blipFill>
        <p:spPr bwMode="auto">
          <a:xfrm>
            <a:off x="1447800" y="1409700"/>
            <a:ext cx="3175000" cy="1943100"/>
          </a:xfrm>
          <a:prstGeom prst="rect">
            <a:avLst/>
          </a:prstGeom>
          <a:noFill/>
          <a:ln w="9525">
            <a:solidFill>
              <a:srgbClr val="664400"/>
            </a:solidFill>
            <a:miter lim="800000"/>
            <a:headEnd/>
            <a:tailEnd/>
          </a:ln>
        </p:spPr>
      </p:pic>
      <p:sp>
        <p:nvSpPr>
          <p:cNvPr id="200721" name="Text Box 17"/>
          <p:cNvSpPr txBox="1">
            <a:spLocks noChangeArrowheads="1"/>
          </p:cNvSpPr>
          <p:nvPr/>
        </p:nvSpPr>
        <p:spPr bwMode="auto">
          <a:xfrm>
            <a:off x="1447800" y="5638800"/>
            <a:ext cx="3886200" cy="946150"/>
          </a:xfrm>
          <a:prstGeom prst="rect">
            <a:avLst/>
          </a:prstGeom>
          <a:noFill/>
          <a:ln w="12700" cap="sq">
            <a:noFill/>
            <a:miter lim="800000"/>
            <a:headEnd type="none" w="sm" len="sm"/>
            <a:tailEnd type="none" w="sm" len="sm"/>
          </a:ln>
          <a:effectLst>
            <a:outerShdw dist="45791" dir="3378596" algn="ctr" rotWithShape="0">
              <a:srgbClr val="DACE84"/>
            </a:outerShdw>
          </a:effectLst>
        </p:spPr>
        <p:txBody>
          <a:bodyPr>
            <a:spAutoFit/>
          </a:bodyPr>
          <a:lstStyle/>
          <a:p>
            <a:pPr algn="ctr">
              <a:spcBef>
                <a:spcPct val="50000"/>
              </a:spcBef>
              <a:defRPr/>
            </a:pPr>
            <a:r>
              <a:rPr lang="en-US" sz="2800" b="1">
                <a:solidFill>
                  <a:srgbClr val="1B1B53"/>
                </a:solidFill>
                <a:effectLst>
                  <a:outerShdw blurRad="38100" dist="38100" dir="2700000" algn="tl">
                    <a:srgbClr val="000000"/>
                  </a:outerShdw>
                </a:effectLst>
                <a:latin typeface="Comic Sans MS" pitchFamily="66" charset="0"/>
              </a:rPr>
              <a:t>20.000.000 – 100.000.000 doden?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00720"/>
                                        </p:tgtEl>
                                        <p:attrNameLst>
                                          <p:attrName>style.visibility</p:attrName>
                                        </p:attrNameLst>
                                      </p:cBhvr>
                                      <p:to>
                                        <p:strVal val="visible"/>
                                      </p:to>
                                    </p:set>
                                    <p:animEffect transition="in" filter="blinds(horizontal)">
                                      <p:cBhvr>
                                        <p:cTn id="7" dur="500"/>
                                        <p:tgtEl>
                                          <p:spTgt spid="200720"/>
                                        </p:tgtEl>
                                      </p:cBhvr>
                                    </p:animEffect>
                                  </p:childTnLst>
                                </p:cTn>
                              </p:par>
                            </p:childTnLst>
                          </p:cTn>
                        </p:par>
                        <p:par>
                          <p:cTn id="8" fill="hold" nodeType="afterGroup">
                            <p:stCondLst>
                              <p:cond delay="500"/>
                            </p:stCondLst>
                            <p:childTnLst>
                              <p:par>
                                <p:cTn id="9" presetID="12" presetClass="entr" presetSubtype="2" fill="hold" nodeType="afterEffect">
                                  <p:stCondLst>
                                    <p:cond delay="0"/>
                                  </p:stCondLst>
                                  <p:childTnLst>
                                    <p:set>
                                      <p:cBhvr>
                                        <p:cTn id="10" dur="1" fill="hold">
                                          <p:stCondLst>
                                            <p:cond delay="0"/>
                                          </p:stCondLst>
                                        </p:cTn>
                                        <p:tgtEl>
                                          <p:spTgt spid="200714"/>
                                        </p:tgtEl>
                                        <p:attrNameLst>
                                          <p:attrName>style.visibility</p:attrName>
                                        </p:attrNameLst>
                                      </p:cBhvr>
                                      <p:to>
                                        <p:strVal val="visible"/>
                                      </p:to>
                                    </p:set>
                                    <p:animEffect transition="in" filter="slide(fromRight)">
                                      <p:cBhvr>
                                        <p:cTn id="11" dur="1000"/>
                                        <p:tgtEl>
                                          <p:spTgt spid="200714"/>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0709"/>
                                        </p:tgtEl>
                                        <p:attrNameLst>
                                          <p:attrName>style.visibility</p:attrName>
                                        </p:attrNameLst>
                                      </p:cBhvr>
                                      <p:to>
                                        <p:strVal val="visible"/>
                                      </p:to>
                                    </p:set>
                                    <p:animEffect transition="in" filter="fade">
                                      <p:cBhvr>
                                        <p:cTn id="15" dur="1000"/>
                                        <p:tgtEl>
                                          <p:spTgt spid="200709"/>
                                        </p:tgtEl>
                                      </p:cBhvr>
                                    </p:animEffect>
                                  </p:childTnLst>
                                </p:cTn>
                              </p:par>
                            </p:childTnLst>
                          </p:cTn>
                        </p:par>
                        <p:par>
                          <p:cTn id="16" fill="hold" nodeType="afterGroup">
                            <p:stCondLst>
                              <p:cond delay="2500"/>
                            </p:stCondLst>
                            <p:childTnLst>
                              <p:par>
                                <p:cTn id="17" presetID="35" presetClass="entr" presetSubtype="0" fill="hold" nodeType="afterEffect">
                                  <p:stCondLst>
                                    <p:cond delay="0"/>
                                  </p:stCondLst>
                                  <p:childTnLst>
                                    <p:set>
                                      <p:cBhvr>
                                        <p:cTn id="18" dur="1" fill="hold">
                                          <p:stCondLst>
                                            <p:cond delay="0"/>
                                          </p:stCondLst>
                                        </p:cTn>
                                        <p:tgtEl>
                                          <p:spTgt spid="200711"/>
                                        </p:tgtEl>
                                        <p:attrNameLst>
                                          <p:attrName>style.visibility</p:attrName>
                                        </p:attrNameLst>
                                      </p:cBhvr>
                                      <p:to>
                                        <p:strVal val="visible"/>
                                      </p:to>
                                    </p:set>
                                    <p:animEffect transition="in" filter="fade">
                                      <p:cBhvr>
                                        <p:cTn id="19" dur="1000"/>
                                        <p:tgtEl>
                                          <p:spTgt spid="200711"/>
                                        </p:tgtEl>
                                      </p:cBhvr>
                                    </p:animEffect>
                                    <p:anim calcmode="lin" valueType="num">
                                      <p:cBhvr>
                                        <p:cTn id="20" dur="1000" fill="hold"/>
                                        <p:tgtEl>
                                          <p:spTgt spid="200711"/>
                                        </p:tgtEl>
                                        <p:attrNameLst>
                                          <p:attrName>style.rotation</p:attrName>
                                        </p:attrNameLst>
                                      </p:cBhvr>
                                      <p:tavLst>
                                        <p:tav tm="0">
                                          <p:val>
                                            <p:fltVal val="720"/>
                                          </p:val>
                                        </p:tav>
                                        <p:tav tm="100000">
                                          <p:val>
                                            <p:fltVal val="0"/>
                                          </p:val>
                                        </p:tav>
                                      </p:tavLst>
                                    </p:anim>
                                    <p:anim calcmode="lin" valueType="num">
                                      <p:cBhvr>
                                        <p:cTn id="21" dur="1000" fill="hold"/>
                                        <p:tgtEl>
                                          <p:spTgt spid="200711"/>
                                        </p:tgtEl>
                                        <p:attrNameLst>
                                          <p:attrName>ppt_h</p:attrName>
                                        </p:attrNameLst>
                                      </p:cBhvr>
                                      <p:tavLst>
                                        <p:tav tm="0">
                                          <p:val>
                                            <p:fltVal val="0"/>
                                          </p:val>
                                        </p:tav>
                                        <p:tav tm="100000">
                                          <p:val>
                                            <p:strVal val="#ppt_h"/>
                                          </p:val>
                                        </p:tav>
                                      </p:tavLst>
                                    </p:anim>
                                    <p:anim calcmode="lin" valueType="num">
                                      <p:cBhvr>
                                        <p:cTn id="22" dur="1000" fill="hold"/>
                                        <p:tgtEl>
                                          <p:spTgt spid="200711"/>
                                        </p:tgtEl>
                                        <p:attrNameLst>
                                          <p:attrName>ppt_w</p:attrName>
                                        </p:attrNameLst>
                                      </p:cBhvr>
                                      <p:tavLst>
                                        <p:tav tm="0">
                                          <p:val>
                                            <p:fltVal val="0"/>
                                          </p:val>
                                        </p:tav>
                                        <p:tav tm="100000">
                                          <p:val>
                                            <p:strVal val="#ppt_w"/>
                                          </p:val>
                                        </p:tav>
                                      </p:tavLst>
                                    </p:anim>
                                  </p:childTnLst>
                                </p:cTn>
                              </p:par>
                            </p:childTnLst>
                          </p:cTn>
                        </p:par>
                        <p:par>
                          <p:cTn id="23" fill="hold" nodeType="afterGroup">
                            <p:stCondLst>
                              <p:cond delay="3500"/>
                            </p:stCondLst>
                            <p:childTnLst>
                              <p:par>
                                <p:cTn id="24" presetID="22" presetClass="entr" presetSubtype="4" fill="hold" nodeType="afterEffect">
                                  <p:stCondLst>
                                    <p:cond delay="0"/>
                                  </p:stCondLst>
                                  <p:childTnLst>
                                    <p:set>
                                      <p:cBhvr>
                                        <p:cTn id="25" dur="1" fill="hold">
                                          <p:stCondLst>
                                            <p:cond delay="0"/>
                                          </p:stCondLst>
                                        </p:cTn>
                                        <p:tgtEl>
                                          <p:spTgt spid="200717"/>
                                        </p:tgtEl>
                                        <p:attrNameLst>
                                          <p:attrName>style.visibility</p:attrName>
                                        </p:attrNameLst>
                                      </p:cBhvr>
                                      <p:to>
                                        <p:strVal val="visible"/>
                                      </p:to>
                                    </p:set>
                                    <p:animEffect transition="in" filter="wipe(down)">
                                      <p:cBhvr>
                                        <p:cTn id="26" dur="1000"/>
                                        <p:tgtEl>
                                          <p:spTgt spid="200717"/>
                                        </p:tgtEl>
                                      </p:cBhvr>
                                    </p:animEffect>
                                  </p:childTnLst>
                                </p:cTn>
                              </p:par>
                            </p:childTnLst>
                          </p:cTn>
                        </p:par>
                        <p:par>
                          <p:cTn id="27" fill="hold" nodeType="afterGroup">
                            <p:stCondLst>
                              <p:cond delay="4500"/>
                            </p:stCondLst>
                            <p:childTnLst>
                              <p:par>
                                <p:cTn id="28" presetID="9" presetClass="entr" presetSubtype="0" fill="hold" grpId="0" nodeType="afterEffect">
                                  <p:stCondLst>
                                    <p:cond delay="500"/>
                                  </p:stCondLst>
                                  <p:iterate type="lt">
                                    <p:tmPct val="10000"/>
                                  </p:iterate>
                                  <p:childTnLst>
                                    <p:set>
                                      <p:cBhvr>
                                        <p:cTn id="29" dur="1" fill="hold">
                                          <p:stCondLst>
                                            <p:cond delay="0"/>
                                          </p:stCondLst>
                                        </p:cTn>
                                        <p:tgtEl>
                                          <p:spTgt spid="200721"/>
                                        </p:tgtEl>
                                        <p:attrNameLst>
                                          <p:attrName>style.visibility</p:attrName>
                                        </p:attrNameLst>
                                      </p:cBhvr>
                                      <p:to>
                                        <p:strVal val="visible"/>
                                      </p:to>
                                    </p:set>
                                    <p:animEffect transition="in" filter="dissolve">
                                      <p:cBhvr>
                                        <p:cTn id="30" dur="1000"/>
                                        <p:tgtEl>
                                          <p:spTgt spid="200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0" y="228600"/>
            <a:ext cx="7391400" cy="1143000"/>
          </a:xfrm>
        </p:spPr>
        <p:txBody>
          <a:bodyPr/>
          <a:lstStyle/>
          <a:p>
            <a:pPr algn="l"/>
            <a:r>
              <a:rPr lang="en-US" sz="3600" b="1" smtClean="0">
                <a:solidFill>
                  <a:srgbClr val="996600"/>
                </a:solidFill>
                <a:latin typeface="Comic Sans MS" pitchFamily="66" charset="0"/>
              </a:rPr>
              <a:t>2. Militarisme</a:t>
            </a:r>
            <a:endParaRPr lang="nl-NL" sz="3600" smtClean="0"/>
          </a:p>
        </p:txBody>
      </p:sp>
      <p:sp>
        <p:nvSpPr>
          <p:cNvPr id="27652" name="Rectangle 4"/>
          <p:cNvSpPr>
            <a:spLocks noGrp="1" noChangeArrowheads="1"/>
          </p:cNvSpPr>
          <p:nvPr>
            <p:ph type="body" sz="half" idx="1"/>
          </p:nvPr>
        </p:nvSpPr>
        <p:spPr>
          <a:xfrm>
            <a:off x="1219200" y="1600200"/>
            <a:ext cx="3276600" cy="4525963"/>
          </a:xfrm>
        </p:spPr>
        <p:txBody>
          <a:bodyPr/>
          <a:lstStyle/>
          <a:p>
            <a:pPr>
              <a:lnSpc>
                <a:spcPct val="90000"/>
              </a:lnSpc>
            </a:pPr>
            <a:r>
              <a:rPr lang="nl-NL" sz="2400" smtClean="0"/>
              <a:t>Ook de drie keizers waren dol op militair vertoon.</a:t>
            </a:r>
          </a:p>
          <a:p>
            <a:pPr>
              <a:lnSpc>
                <a:spcPct val="90000"/>
              </a:lnSpc>
            </a:pPr>
            <a:endParaRPr lang="nl-NL" sz="2400" smtClean="0"/>
          </a:p>
          <a:p>
            <a:pPr>
              <a:lnSpc>
                <a:spcPct val="90000"/>
              </a:lnSpc>
            </a:pPr>
            <a:r>
              <a:rPr lang="nl-NL" sz="2400" smtClean="0"/>
              <a:t>Nicolaas II van Rusland:</a:t>
            </a:r>
          </a:p>
          <a:p>
            <a:pPr>
              <a:lnSpc>
                <a:spcPct val="90000"/>
              </a:lnSpc>
              <a:buFontTx/>
              <a:buNone/>
            </a:pPr>
            <a:r>
              <a:rPr lang="nl-NL" sz="2400" smtClean="0"/>
              <a:t>	</a:t>
            </a:r>
            <a:r>
              <a:rPr lang="nl-NL" sz="2400" i="1" smtClean="0"/>
              <a:t>‘Ontwapening is een idee van Joden, Socialisten en hysterische vrouwen’</a:t>
            </a:r>
          </a:p>
          <a:p>
            <a:pPr>
              <a:lnSpc>
                <a:spcPct val="90000"/>
              </a:lnSpc>
              <a:buFontTx/>
              <a:buNone/>
            </a:pPr>
            <a:endParaRPr lang="nl-NL" sz="2400" i="1" smtClean="0"/>
          </a:p>
        </p:txBody>
      </p:sp>
      <p:pic>
        <p:nvPicPr>
          <p:cNvPr id="27656" name="Picture 8" descr="228px-Wilhelm_II__1905"/>
          <p:cNvPicPr>
            <a:picLocks noGrp="1" noChangeAspect="1" noChangeArrowheads="1"/>
          </p:cNvPicPr>
          <p:nvPr>
            <p:ph sz="quarter" idx="2"/>
          </p:nvPr>
        </p:nvPicPr>
        <p:blipFill>
          <a:blip r:embed="rId2" cstate="print"/>
          <a:srcRect/>
          <a:stretch>
            <a:fillRect/>
          </a:stretch>
        </p:blipFill>
        <p:spPr>
          <a:xfrm>
            <a:off x="4495800" y="1219200"/>
            <a:ext cx="1725613" cy="4708525"/>
          </a:xfrm>
          <a:noFill/>
        </p:spPr>
      </p:pic>
      <p:pic>
        <p:nvPicPr>
          <p:cNvPr id="27657" name="Picture 9" descr="Fjoseph1"/>
          <p:cNvPicPr>
            <a:picLocks noGrp="1" noChangeAspect="1" noChangeArrowheads="1"/>
          </p:cNvPicPr>
          <p:nvPr>
            <p:ph sz="quarter" idx="3"/>
          </p:nvPr>
        </p:nvPicPr>
        <p:blipFill>
          <a:blip r:embed="rId3" cstate="print"/>
          <a:srcRect/>
          <a:stretch>
            <a:fillRect/>
          </a:stretch>
        </p:blipFill>
        <p:spPr>
          <a:xfrm>
            <a:off x="7010400" y="4038600"/>
            <a:ext cx="1304925" cy="2035175"/>
          </a:xfrm>
          <a:noFill/>
        </p:spPr>
      </p:pic>
      <p:pic>
        <p:nvPicPr>
          <p:cNvPr id="27659" name="Picture 11" descr="Nicholas_II_of_Russia%2C_photograph"/>
          <p:cNvPicPr>
            <a:picLocks noChangeAspect="1" noChangeArrowheads="1"/>
          </p:cNvPicPr>
          <p:nvPr/>
        </p:nvPicPr>
        <p:blipFill>
          <a:blip r:embed="rId4" cstate="print"/>
          <a:srcRect/>
          <a:stretch>
            <a:fillRect/>
          </a:stretch>
        </p:blipFill>
        <p:spPr bwMode="auto">
          <a:xfrm>
            <a:off x="6781800" y="1196975"/>
            <a:ext cx="1744663" cy="2422525"/>
          </a:xfrm>
          <a:prstGeom prst="rect">
            <a:avLst/>
          </a:prstGeom>
          <a:noFill/>
          <a:ln w="9525">
            <a:noFill/>
            <a:miter lim="800000"/>
            <a:headEnd/>
            <a:tailEnd/>
          </a:ln>
        </p:spPr>
      </p:pic>
      <p:sp>
        <p:nvSpPr>
          <p:cNvPr id="27660" name="Text Box 12"/>
          <p:cNvSpPr txBox="1">
            <a:spLocks noChangeArrowheads="1"/>
          </p:cNvSpPr>
          <p:nvPr/>
        </p:nvSpPr>
        <p:spPr bwMode="auto">
          <a:xfrm>
            <a:off x="4343400" y="6027738"/>
            <a:ext cx="2133600" cy="830262"/>
          </a:xfrm>
          <a:prstGeom prst="rect">
            <a:avLst/>
          </a:prstGeom>
          <a:noFill/>
          <a:ln w="9525">
            <a:noFill/>
            <a:miter lim="800000"/>
            <a:headEnd/>
            <a:tailEnd/>
          </a:ln>
        </p:spPr>
        <p:txBody>
          <a:bodyPr>
            <a:spAutoFit/>
          </a:bodyPr>
          <a:lstStyle/>
          <a:p>
            <a:r>
              <a:rPr lang="nl-NL"/>
              <a:t>Wilhelm II van</a:t>
            </a:r>
          </a:p>
          <a:p>
            <a:r>
              <a:rPr lang="nl-NL"/>
              <a:t>Duitsland</a:t>
            </a:r>
          </a:p>
        </p:txBody>
      </p:sp>
      <p:sp>
        <p:nvSpPr>
          <p:cNvPr id="27661" name="Text Box 13"/>
          <p:cNvSpPr txBox="1">
            <a:spLocks noChangeArrowheads="1"/>
          </p:cNvSpPr>
          <p:nvPr/>
        </p:nvSpPr>
        <p:spPr bwMode="auto">
          <a:xfrm>
            <a:off x="6248400" y="3581400"/>
            <a:ext cx="2584450" cy="366713"/>
          </a:xfrm>
          <a:prstGeom prst="rect">
            <a:avLst/>
          </a:prstGeom>
          <a:noFill/>
          <a:ln w="9525">
            <a:noFill/>
            <a:miter lim="800000"/>
            <a:headEnd/>
            <a:tailEnd/>
          </a:ln>
        </p:spPr>
        <p:txBody>
          <a:bodyPr wrap="none">
            <a:spAutoFit/>
          </a:bodyPr>
          <a:lstStyle/>
          <a:p>
            <a:r>
              <a:rPr lang="nl-NL"/>
              <a:t>Nicolaas II van Rusland</a:t>
            </a:r>
          </a:p>
        </p:txBody>
      </p:sp>
      <p:sp>
        <p:nvSpPr>
          <p:cNvPr id="27662" name="Text Box 14"/>
          <p:cNvSpPr txBox="1">
            <a:spLocks noChangeArrowheads="1"/>
          </p:cNvSpPr>
          <p:nvPr/>
        </p:nvSpPr>
        <p:spPr bwMode="auto">
          <a:xfrm>
            <a:off x="6629400" y="6027738"/>
            <a:ext cx="2514600" cy="830262"/>
          </a:xfrm>
          <a:prstGeom prst="rect">
            <a:avLst/>
          </a:prstGeom>
          <a:noFill/>
          <a:ln w="9525">
            <a:noFill/>
            <a:miter lim="800000"/>
            <a:headEnd/>
            <a:tailEnd/>
          </a:ln>
        </p:spPr>
        <p:txBody>
          <a:bodyPr>
            <a:spAutoFit/>
          </a:bodyPr>
          <a:lstStyle/>
          <a:p>
            <a:r>
              <a:rPr lang="nl-NL"/>
              <a:t>Frans Jozef van </a:t>
            </a:r>
          </a:p>
          <a:p>
            <a:r>
              <a:rPr lang="nl-NL"/>
              <a:t>Oostenrijk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60">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60">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765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7661">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765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7662">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7652">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65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371600" y="304800"/>
            <a:ext cx="7620000" cy="7080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11-11-1918: 11.00 uur</a:t>
            </a:r>
          </a:p>
        </p:txBody>
      </p:sp>
      <p:pic>
        <p:nvPicPr>
          <p:cNvPr id="100355" name="Picture 5" descr="Armistice signed"/>
          <p:cNvPicPr>
            <a:picLocks noGrp="1" noChangeAspect="1" noChangeArrowheads="1"/>
          </p:cNvPicPr>
          <p:nvPr>
            <p:ph sz="half" idx="1"/>
          </p:nvPr>
        </p:nvPicPr>
        <p:blipFill>
          <a:blip r:embed="rId3" cstate="print"/>
          <a:srcRect/>
          <a:stretch>
            <a:fillRect/>
          </a:stretch>
        </p:blipFill>
        <p:spPr>
          <a:xfrm rot="21344799">
            <a:off x="1371600" y="1219200"/>
            <a:ext cx="4132263" cy="4191000"/>
          </a:xfrm>
          <a:noFill/>
        </p:spPr>
      </p:pic>
      <p:pic>
        <p:nvPicPr>
          <p:cNvPr id="164871" name="Picture 7" descr="soldiers celebrate armistice"/>
          <p:cNvPicPr>
            <a:picLocks noGrp="1" noChangeAspect="1" noChangeArrowheads="1"/>
          </p:cNvPicPr>
          <p:nvPr>
            <p:ph sz="half" idx="2"/>
          </p:nvPr>
        </p:nvPicPr>
        <p:blipFill>
          <a:blip r:embed="rId4" cstate="print">
            <a:lum bright="-12000" contrast="6000"/>
          </a:blip>
          <a:srcRect/>
          <a:stretch>
            <a:fillRect/>
          </a:stretch>
        </p:blipFill>
        <p:spPr>
          <a:xfrm>
            <a:off x="5778500" y="2133600"/>
            <a:ext cx="3060700" cy="4267200"/>
          </a:xfrm>
          <a:noFill/>
          <a:ln cap="flat">
            <a:solidFill>
              <a:srgbClr val="664400"/>
            </a:solidFill>
            <a:headEnd w="med" len="med"/>
            <a:tailEnd w="med" len="med"/>
          </a:ln>
        </p:spPr>
      </p:pic>
      <p:sp>
        <p:nvSpPr>
          <p:cNvPr id="164874" name="Rectangle 10"/>
          <p:cNvSpPr>
            <a:spLocks noChangeArrowheads="1"/>
          </p:cNvSpPr>
          <p:nvPr/>
        </p:nvSpPr>
        <p:spPr bwMode="auto">
          <a:xfrm>
            <a:off x="1600200" y="5867400"/>
            <a:ext cx="4038600" cy="457200"/>
          </a:xfrm>
          <a:prstGeom prst="rect">
            <a:avLst/>
          </a:prstGeom>
          <a:noFill/>
          <a:ln w="12700" cap="sq">
            <a:noFill/>
            <a:miter lim="800000"/>
            <a:headEnd type="none" w="sm" len="sm"/>
            <a:tailEnd type="none" w="sm" len="sm"/>
          </a:ln>
        </p:spPr>
        <p:txBody>
          <a:bodyPr>
            <a:spAutoFit/>
          </a:bodyPr>
          <a:lstStyle/>
          <a:p>
            <a:pPr algn="ctr"/>
            <a:r>
              <a:rPr lang="en-US" b="1">
                <a:solidFill>
                  <a:srgbClr val="333399"/>
                </a:solidFill>
                <a:latin typeface="Comic Sans MS" pitchFamily="66" charset="0"/>
              </a:rPr>
              <a:t>Wapenstilstand!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64871"/>
                                        </p:tgtEl>
                                        <p:attrNameLst>
                                          <p:attrName>style.visibility</p:attrName>
                                        </p:attrNameLst>
                                      </p:cBhvr>
                                      <p:to>
                                        <p:strVal val="visible"/>
                                      </p:to>
                                    </p:set>
                                    <p:animEffect transition="in" filter="dissolve">
                                      <p:cBhvr>
                                        <p:cTn id="7" dur="3000"/>
                                        <p:tgtEl>
                                          <p:spTgt spid="164871"/>
                                        </p:tgtEl>
                                      </p:cBhvr>
                                    </p:animEffect>
                                  </p:childTnLst>
                                  <p:subTnLst>
                                    <p:audio>
                                      <p:cMediaNode>
                                        <p:cTn display="0" masterRel="sameClick">
                                          <p:stCondLst>
                                            <p:cond evt="begin" delay="0">
                                              <p:tn val="5"/>
                                            </p:cond>
                                          </p:stCondLst>
                                          <p:endCondLst>
                                            <p:cond evt="onStopAudio" delay="0">
                                              <p:tgtEl>
                                                <p:sldTgt/>
                                              </p:tgtEl>
                                            </p:cond>
                                          </p:endCondLst>
                                        </p:cTn>
                                        <p:tgtEl>
                                          <p:sndTgt r:embed="rId2" name="Cheering.wav"/>
                                        </p:tgtEl>
                                      </p:cMediaNode>
                                    </p:audio>
                                  </p:subTnLst>
                                </p:cTn>
                              </p:par>
                              <p:par>
                                <p:cTn id="8" presetID="55" presetClass="entr" presetSubtype="0" fill="hold" grpId="0" nodeType="withEffect">
                                  <p:stCondLst>
                                    <p:cond delay="1000"/>
                                  </p:stCondLst>
                                  <p:childTnLst>
                                    <p:set>
                                      <p:cBhvr>
                                        <p:cTn id="9" dur="1" fill="hold">
                                          <p:stCondLst>
                                            <p:cond delay="0"/>
                                          </p:stCondLst>
                                        </p:cTn>
                                        <p:tgtEl>
                                          <p:spTgt spid="164874"/>
                                        </p:tgtEl>
                                        <p:attrNameLst>
                                          <p:attrName>style.visibility</p:attrName>
                                        </p:attrNameLst>
                                      </p:cBhvr>
                                      <p:to>
                                        <p:strVal val="visible"/>
                                      </p:to>
                                    </p:set>
                                    <p:anim calcmode="lin" valueType="num">
                                      <p:cBhvr>
                                        <p:cTn id="10" dur="500" fill="hold"/>
                                        <p:tgtEl>
                                          <p:spTgt spid="164874"/>
                                        </p:tgtEl>
                                        <p:attrNameLst>
                                          <p:attrName>ppt_w</p:attrName>
                                        </p:attrNameLst>
                                      </p:cBhvr>
                                      <p:tavLst>
                                        <p:tav tm="0">
                                          <p:val>
                                            <p:strVal val="#ppt_w*0.70"/>
                                          </p:val>
                                        </p:tav>
                                        <p:tav tm="100000">
                                          <p:val>
                                            <p:strVal val="#ppt_w"/>
                                          </p:val>
                                        </p:tav>
                                      </p:tavLst>
                                    </p:anim>
                                    <p:anim calcmode="lin" valueType="num">
                                      <p:cBhvr>
                                        <p:cTn id="11" dur="500" fill="hold"/>
                                        <p:tgtEl>
                                          <p:spTgt spid="164874"/>
                                        </p:tgtEl>
                                        <p:attrNameLst>
                                          <p:attrName>ppt_h</p:attrName>
                                        </p:attrNameLst>
                                      </p:cBhvr>
                                      <p:tavLst>
                                        <p:tav tm="0">
                                          <p:val>
                                            <p:strVal val="#ppt_h"/>
                                          </p:val>
                                        </p:tav>
                                        <p:tav tm="100000">
                                          <p:val>
                                            <p:strVal val="#ppt_h"/>
                                          </p:val>
                                        </p:tav>
                                      </p:tavLst>
                                    </p:anim>
                                    <p:animEffect transition="in" filter="fade">
                                      <p:cBhvr>
                                        <p:cTn id="12" dur="500"/>
                                        <p:tgtEl>
                                          <p:spTgt spid="164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spcBef>
                <a:spcPct val="50000"/>
              </a:spcBef>
              <a:defRPr/>
            </a:pPr>
            <a:r>
              <a:rPr lang="en-US" sz="4000" b="1">
                <a:effectLst>
                  <a:outerShdw blurRad="38100" dist="38100" dir="2700000" algn="tl">
                    <a:srgbClr val="FFFFFF"/>
                  </a:outerShdw>
                </a:effectLst>
                <a:latin typeface="Comic Sans MS" pitchFamily="66" charset="0"/>
              </a:rPr>
              <a:t>9,000,000</a:t>
            </a:r>
            <a:r>
              <a:rPr lang="en-US" sz="4000" b="1">
                <a:solidFill>
                  <a:srgbClr val="996600"/>
                </a:solidFill>
                <a:effectLst>
                  <a:outerShdw blurRad="38100" dist="38100" dir="2700000" algn="tl">
                    <a:srgbClr val="000000"/>
                  </a:outerShdw>
                </a:effectLst>
                <a:latin typeface="Comic Sans MS" pitchFamily="66" charset="0"/>
              </a:rPr>
              <a:t> </a:t>
            </a:r>
            <a:r>
              <a:rPr lang="en-US" sz="4000" b="1">
                <a:effectLst>
                  <a:outerShdw blurRad="38100" dist="38100" dir="2700000" algn="tl">
                    <a:srgbClr val="FFFFFF"/>
                  </a:outerShdw>
                </a:effectLst>
                <a:latin typeface="Comic Sans MS" pitchFamily="66" charset="0"/>
              </a:rPr>
              <a:t>Doden</a:t>
            </a:r>
          </a:p>
        </p:txBody>
      </p:sp>
      <p:pic>
        <p:nvPicPr>
          <p:cNvPr id="105475" name="Picture 3"/>
          <p:cNvPicPr>
            <a:picLocks noGrp="1" noChangeAspect="1" noChangeArrowheads="1"/>
          </p:cNvPicPr>
          <p:nvPr>
            <p:ph/>
          </p:nvPr>
        </p:nvPicPr>
        <p:blipFill>
          <a:blip r:embed="rId3" cstate="print">
            <a:lum bright="-6000" contrast="6000"/>
          </a:blip>
          <a:srcRect l="2983" t="5174" r="4477" b="4257"/>
          <a:stretch>
            <a:fillRect/>
          </a:stretch>
        </p:blipFill>
        <p:spPr>
          <a:xfrm>
            <a:off x="1600200" y="990600"/>
            <a:ext cx="7232650" cy="5562600"/>
          </a:xfrm>
          <a:noFill/>
          <a:ln cap="flat">
            <a:solidFill>
              <a:srgbClr val="664400"/>
            </a:solidFill>
            <a:headEnd w="med" len="med"/>
            <a:tailEnd w="med" len="med"/>
          </a:ln>
        </p:spPr>
      </p:pic>
    </p:spTree>
  </p:cSld>
  <p:clrMapOvr>
    <a:masterClrMapping/>
  </p:clrMapOvr>
  <p:transition advClick="0" advTm="23000">
    <p:sndAc>
      <p:stSnd>
        <p:snd r:embed="rId2" name="taps[1].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5475"/>
                                        </p:tgtEl>
                                        <p:attrNameLst>
                                          <p:attrName>style.visibility</p:attrName>
                                        </p:attrNameLst>
                                      </p:cBhvr>
                                      <p:to>
                                        <p:strVal val="visible"/>
                                      </p:to>
                                    </p:set>
                                    <p:animEffect transition="in" filter="fade">
                                      <p:cBhvr>
                                        <p:cTn id="7" dur="5000"/>
                                        <p:tgtEl>
                                          <p:spTgt spid="105475"/>
                                        </p:tgtEl>
                                      </p:cBhvr>
                                    </p:animEffect>
                                  </p:childTnLst>
                                </p:cTn>
                              </p:par>
                            </p:childTnLst>
                          </p:cTn>
                        </p:par>
                        <p:par>
                          <p:cTn id="8" fill="hold" nodeType="afterGroup">
                            <p:stCondLst>
                              <p:cond delay="5000"/>
                            </p:stCondLst>
                            <p:childTnLst>
                              <p:par>
                                <p:cTn id="9" presetID="9" presetClass="entr" presetSubtype="0" fill="hold" grpId="0" nodeType="afterEffect">
                                  <p:stCondLst>
                                    <p:cond delay="0"/>
                                  </p:stCondLst>
                                  <p:iterate type="lt">
                                    <p:tmPct val="10000"/>
                                  </p:iterate>
                                  <p:childTnLst>
                                    <p:set>
                                      <p:cBhvr>
                                        <p:cTn id="10" dur="1" fill="hold">
                                          <p:stCondLst>
                                            <p:cond delay="0"/>
                                          </p:stCondLst>
                                        </p:cTn>
                                        <p:tgtEl>
                                          <p:spTgt spid="105474"/>
                                        </p:tgtEl>
                                        <p:attrNameLst>
                                          <p:attrName>style.visibility</p:attrName>
                                        </p:attrNameLst>
                                      </p:cBhvr>
                                      <p:to>
                                        <p:strVal val="visible"/>
                                      </p:to>
                                    </p:set>
                                    <p:animEffect transition="in" filter="dissolve">
                                      <p:cBhvr>
                                        <p:cTn id="11" dur="5000"/>
                                        <p:tgtEl>
                                          <p:spTgt spid="105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371600" y="212725"/>
            <a:ext cx="7620000" cy="13239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De Somme: Amerikaanse begraafplaats, Frankrijk</a:t>
            </a:r>
          </a:p>
        </p:txBody>
      </p:sp>
      <p:pic>
        <p:nvPicPr>
          <p:cNvPr id="102403" name="Picture 5" descr="Somme American Memorial-WW1"/>
          <p:cNvPicPr>
            <a:picLocks noGrp="1" noChangeAspect="1" noChangeArrowheads="1"/>
          </p:cNvPicPr>
          <p:nvPr>
            <p:ph/>
          </p:nvPr>
        </p:nvPicPr>
        <p:blipFill>
          <a:blip r:embed="rId2" cstate="print">
            <a:lum bright="-6000" contrast="6000"/>
          </a:blip>
          <a:srcRect/>
          <a:stretch>
            <a:fillRect/>
          </a:stretch>
        </p:blipFill>
        <p:spPr>
          <a:xfrm>
            <a:off x="1689100" y="1981200"/>
            <a:ext cx="6997700" cy="3462338"/>
          </a:xfrm>
          <a:noFill/>
          <a:ln cap="flat">
            <a:solidFill>
              <a:srgbClr val="664400"/>
            </a:solidFill>
            <a:headEnd w="med" len="med"/>
            <a:tailEnd w="med" len="med"/>
          </a:ln>
        </p:spPr>
      </p:pic>
      <p:sp>
        <p:nvSpPr>
          <p:cNvPr id="107527" name="Rectangle 7"/>
          <p:cNvSpPr>
            <a:spLocks noChangeArrowheads="1"/>
          </p:cNvSpPr>
          <p:nvPr/>
        </p:nvSpPr>
        <p:spPr bwMode="auto">
          <a:xfrm>
            <a:off x="1905000" y="5791200"/>
            <a:ext cx="5943600" cy="584200"/>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defRPr/>
            </a:pPr>
            <a:r>
              <a:rPr lang="en-US" sz="3200">
                <a:solidFill>
                  <a:srgbClr val="333399"/>
                </a:solidFill>
                <a:effectLst>
                  <a:outerShdw blurRad="38100" dist="38100" dir="2700000" algn="tl">
                    <a:srgbClr val="000000"/>
                  </a:outerShdw>
                </a:effectLst>
                <a:latin typeface="Comic Sans MS" pitchFamily="66" charset="0"/>
              </a:rPr>
              <a:t>116.516 Amerikanen stierven</a:t>
            </a:r>
          </a:p>
        </p:txBody>
      </p:sp>
    </p:spTree>
  </p:cSld>
  <p:clrMapOvr>
    <a:masterClrMapping/>
  </p:clrMapOvr>
  <p:transition spd="slow" advClick="0" advTm="4000">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371600" y="3048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WOI Slachtoffers</a:t>
            </a:r>
          </a:p>
        </p:txBody>
      </p:sp>
      <p:graphicFrame>
        <p:nvGraphicFramePr>
          <p:cNvPr id="118799" name="Object 15"/>
          <p:cNvGraphicFramePr>
            <a:graphicFrameLocks noGrp="1" noChangeAspect="1"/>
          </p:cNvGraphicFramePr>
          <p:nvPr>
            <p:ph/>
          </p:nvPr>
        </p:nvGraphicFramePr>
        <p:xfrm>
          <a:off x="1371600" y="1295400"/>
          <a:ext cx="7391400" cy="4930775"/>
        </p:xfrm>
        <a:graphic>
          <a:graphicData uri="http://schemas.openxmlformats.org/presentationml/2006/ole">
            <mc:AlternateContent xmlns:mc="http://schemas.openxmlformats.org/markup-compatibility/2006">
              <mc:Choice xmlns:v="urn:schemas-microsoft-com:vml" Requires="v">
                <p:oleObj spid="_x0000_s103429" name="Chart" r:id="rId3" imgW="6096000" imgH="4067251" progId="MSGraph.Chart.8">
                  <p:embed followColorScheme="full"/>
                </p:oleObj>
              </mc:Choice>
              <mc:Fallback>
                <p:oleObj name="Chart" r:id="rId3" imgW="6096000" imgH="4067251" progId="MSGraph.Chart.8">
                  <p:embed followColorScheme="full"/>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95400"/>
                        <a:ext cx="7391400" cy="4930775"/>
                      </a:xfrm>
                      <a:prstGeom prst="rect">
                        <a:avLst/>
                      </a:prstGeom>
                      <a:solidFill>
                        <a:schemeClr val="bg1"/>
                      </a:solid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8799"/>
                                        </p:tgtEl>
                                        <p:attrNameLst>
                                          <p:attrName>style.visibility</p:attrName>
                                        </p:attrNameLst>
                                      </p:cBhvr>
                                      <p:to>
                                        <p:strVal val="visible"/>
                                      </p:to>
                                    </p:set>
                                    <p:animEffect transition="in" filter="box(in)">
                                      <p:cBhvr>
                                        <p:cTn id="7" dur="500"/>
                                        <p:tgtEl>
                                          <p:spTgt spid="118799"/>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18799"/>
                                        </p:tgtEl>
                                        <p:attrNameLst>
                                          <p:attrName>style.visibility</p:attrName>
                                        </p:attrNameLst>
                                      </p:cBhvr>
                                      <p:to>
                                        <p:strVal val="visible"/>
                                      </p:to>
                                    </p:set>
                                    <p:animEffect transition="in" filter="box(in)">
                                      <p:cBhvr>
                                        <p:cTn id="11" dur="500"/>
                                        <p:tgtEl>
                                          <p:spTgt spid="118799"/>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18799"/>
                                        </p:tgtEl>
                                        <p:attrNameLst>
                                          <p:attrName>style.visibility</p:attrName>
                                        </p:attrNameLst>
                                      </p:cBhvr>
                                      <p:to>
                                        <p:strVal val="visible"/>
                                      </p:to>
                                    </p:set>
                                    <p:animEffect transition="in" filter="box(in)">
                                      <p:cBhvr>
                                        <p:cTn id="15" dur="500"/>
                                        <p:tgtEl>
                                          <p:spTgt spid="118799"/>
                                        </p:tgtEl>
                                      </p:cBhvr>
                                    </p:animEffect>
                                  </p:childTnLst>
                                </p:cTn>
                              </p:par>
                            </p:childTnLst>
                          </p:cTn>
                        </p:par>
                        <p:par>
                          <p:cTn id="16" fill="hold" nodeType="afterGroup">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118799"/>
                                        </p:tgtEl>
                                        <p:attrNameLst>
                                          <p:attrName>style.visibility</p:attrName>
                                        </p:attrNameLst>
                                      </p:cBhvr>
                                      <p:to>
                                        <p:strVal val="visible"/>
                                      </p:to>
                                    </p:set>
                                    <p:animEffect transition="in" filter="box(in)">
                                      <p:cBhvr>
                                        <p:cTn id="19" dur="500"/>
                                        <p:tgtEl>
                                          <p:spTgt spid="118799"/>
                                        </p:tgtEl>
                                      </p:cBhvr>
                                    </p:animEffect>
                                  </p:childTnLst>
                                </p:cTn>
                              </p:par>
                            </p:childTnLst>
                          </p:cTn>
                        </p:par>
                        <p:par>
                          <p:cTn id="20" fill="hold" nodeType="afterGroup">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118799"/>
                                        </p:tgtEl>
                                        <p:attrNameLst>
                                          <p:attrName>style.visibility</p:attrName>
                                        </p:attrNameLst>
                                      </p:cBhvr>
                                      <p:to>
                                        <p:strVal val="visible"/>
                                      </p:to>
                                    </p:set>
                                    <p:animEffect transition="in" filter="box(in)">
                                      <p:cBhvr>
                                        <p:cTn id="23" dur="500"/>
                                        <p:tgtEl>
                                          <p:spTgt spid="118799"/>
                                        </p:tgtEl>
                                      </p:cBhvr>
                                    </p:animEffect>
                                  </p:childTnLst>
                                </p:cTn>
                              </p:par>
                            </p:childTnLst>
                          </p:cTn>
                        </p:par>
                        <p:par>
                          <p:cTn id="24" fill="hold" nodeType="afterGroup">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118799"/>
                                        </p:tgtEl>
                                        <p:attrNameLst>
                                          <p:attrName>style.visibility</p:attrName>
                                        </p:attrNameLst>
                                      </p:cBhvr>
                                      <p:to>
                                        <p:strVal val="visible"/>
                                      </p:to>
                                    </p:set>
                                    <p:animEffect transition="in" filter="box(in)">
                                      <p:cBhvr>
                                        <p:cTn id="27" dur="500"/>
                                        <p:tgtEl>
                                          <p:spTgt spid="118799"/>
                                        </p:tgtEl>
                                      </p:cBhvr>
                                    </p:animEffect>
                                  </p:childTnLst>
                                </p:cTn>
                              </p:par>
                            </p:childTnLst>
                          </p:cTn>
                        </p:par>
                        <p:par>
                          <p:cTn id="28" fill="hold" nodeType="afterGroup">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118799"/>
                                        </p:tgtEl>
                                        <p:attrNameLst>
                                          <p:attrName>style.visibility</p:attrName>
                                        </p:attrNameLst>
                                      </p:cBhvr>
                                      <p:to>
                                        <p:strVal val="visible"/>
                                      </p:to>
                                    </p:set>
                                    <p:animEffect transition="in" filter="box(in)">
                                      <p:cBhvr>
                                        <p:cTn id="31" dur="500"/>
                                        <p:tgtEl>
                                          <p:spTgt spid="118799"/>
                                        </p:tgtEl>
                                      </p:cBhvr>
                                    </p:animEffect>
                                  </p:childTnLst>
                                </p:cTn>
                              </p:par>
                            </p:childTnLst>
                          </p:cTn>
                        </p:par>
                        <p:par>
                          <p:cTn id="32" fill="hold" nodeType="afterGroup">
                            <p:stCondLst>
                              <p:cond delay="3500"/>
                            </p:stCondLst>
                            <p:childTnLst>
                              <p:par>
                                <p:cTn id="33" presetID="4" presetClass="entr" presetSubtype="16" fill="hold" grpId="0" nodeType="afterEffect">
                                  <p:stCondLst>
                                    <p:cond delay="0"/>
                                  </p:stCondLst>
                                  <p:childTnLst>
                                    <p:set>
                                      <p:cBhvr>
                                        <p:cTn id="34" dur="1" fill="hold">
                                          <p:stCondLst>
                                            <p:cond delay="0"/>
                                          </p:stCondLst>
                                        </p:cTn>
                                        <p:tgtEl>
                                          <p:spTgt spid="118799"/>
                                        </p:tgtEl>
                                        <p:attrNameLst>
                                          <p:attrName>style.visibility</p:attrName>
                                        </p:attrNameLst>
                                      </p:cBhvr>
                                      <p:to>
                                        <p:strVal val="visible"/>
                                      </p:to>
                                    </p:set>
                                    <p:animEffect transition="in" filter="box(in)">
                                      <p:cBhvr>
                                        <p:cTn id="35" dur="500"/>
                                        <p:tgtEl>
                                          <p:spTgt spid="118799"/>
                                        </p:tgtEl>
                                      </p:cBhvr>
                                    </p:animEffect>
                                  </p:childTnLst>
                                </p:cTn>
                              </p:par>
                            </p:childTnLst>
                          </p:cTn>
                        </p:par>
                        <p:par>
                          <p:cTn id="36" fill="hold" nodeType="afterGroup">
                            <p:stCondLst>
                              <p:cond delay="4000"/>
                            </p:stCondLst>
                            <p:childTnLst>
                              <p:par>
                                <p:cTn id="37" presetID="4" presetClass="entr" presetSubtype="16" fill="hold" grpId="0" nodeType="afterEffect">
                                  <p:stCondLst>
                                    <p:cond delay="0"/>
                                  </p:stCondLst>
                                  <p:childTnLst>
                                    <p:set>
                                      <p:cBhvr>
                                        <p:cTn id="38" dur="1" fill="hold">
                                          <p:stCondLst>
                                            <p:cond delay="0"/>
                                          </p:stCondLst>
                                        </p:cTn>
                                        <p:tgtEl>
                                          <p:spTgt spid="118799"/>
                                        </p:tgtEl>
                                        <p:attrNameLst>
                                          <p:attrName>style.visibility</p:attrName>
                                        </p:attrNameLst>
                                      </p:cBhvr>
                                      <p:to>
                                        <p:strVal val="visible"/>
                                      </p:to>
                                    </p:set>
                                    <p:animEffect transition="in" filter="box(in)">
                                      <p:cBhvr>
                                        <p:cTn id="39" dur="500"/>
                                        <p:tgtEl>
                                          <p:spTgt spid="11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18799" grpId="0" bld="series"/>
    </p:bld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Files\MSOffice\Templates\Presentation Designs\Strategic.pot</Template>
  <TotalTime>1218</TotalTime>
  <Words>954</Words>
  <Application>Microsoft Office PowerPoint</Application>
  <PresentationFormat>Diavoorstelling (4:3)</PresentationFormat>
  <Paragraphs>193</Paragraphs>
  <Slides>93</Slides>
  <Notes>2</Notes>
  <HiddenSlides>0</HiddenSlides>
  <MMClips>0</MMClips>
  <ScaleCrop>false</ScaleCrop>
  <HeadingPairs>
    <vt:vector size="8" baseType="variant">
      <vt:variant>
        <vt:lpstr>Gebruikte lettertypen</vt:lpstr>
      </vt:variant>
      <vt:variant>
        <vt:i4>8</vt:i4>
      </vt:variant>
      <vt:variant>
        <vt:lpstr>Thema</vt:lpstr>
      </vt:variant>
      <vt:variant>
        <vt:i4>1</vt:i4>
      </vt:variant>
      <vt:variant>
        <vt:lpstr>Ingesloten OLE-bronprogramma's</vt:lpstr>
      </vt:variant>
      <vt:variant>
        <vt:i4>1</vt:i4>
      </vt:variant>
      <vt:variant>
        <vt:lpstr>Diatitels</vt:lpstr>
      </vt:variant>
      <vt:variant>
        <vt:i4>93</vt:i4>
      </vt:variant>
    </vt:vector>
  </HeadingPairs>
  <TitlesOfParts>
    <vt:vector size="103" baseType="lpstr">
      <vt:lpstr>Calibri</vt:lpstr>
      <vt:lpstr>Wingdings</vt:lpstr>
      <vt:lpstr>Times New Roman</vt:lpstr>
      <vt:lpstr>Comic Sans MS</vt:lpstr>
      <vt:lpstr>Flame</vt:lpstr>
      <vt:lpstr>Lombardic Narrow</vt:lpstr>
      <vt:lpstr>Arial Narrow</vt:lpstr>
      <vt:lpstr>PressWriter Symbols</vt:lpstr>
      <vt:lpstr>Strategic</vt:lpstr>
      <vt:lpstr>Chart</vt:lpstr>
      <vt:lpstr>1914-1918: de Wereld in Oorlog</vt:lpstr>
      <vt:lpstr>PowerPoint-presentatie</vt:lpstr>
      <vt:lpstr> Oorzaken van de oorlog</vt:lpstr>
      <vt:lpstr>   De Eerste Wereldoorlog: Oorzaken</vt:lpstr>
      <vt:lpstr>1. Bondgenootschappen 1914</vt:lpstr>
      <vt:lpstr>PowerPoint-presentatie</vt:lpstr>
      <vt:lpstr>PowerPoint-presentatie</vt:lpstr>
      <vt:lpstr>2. Militarisme</vt:lpstr>
      <vt:lpstr>2. Militarisme</vt:lpstr>
      <vt:lpstr>PowerPoint-presentatie</vt:lpstr>
      <vt:lpstr>3. Imperialisme </vt:lpstr>
      <vt:lpstr>PowerPoint-presentatie</vt:lpstr>
      <vt:lpstr>PowerPoint-presentatie</vt:lpstr>
      <vt:lpstr>4. Nationalisme</vt:lpstr>
      <vt:lpstr>PowerPoint-presentatie</vt:lpstr>
      <vt:lpstr>4 Nationalisme: Spanningen op de Balkan</vt:lpstr>
      <vt:lpstr> De directe oorzaak</vt:lpstr>
      <vt:lpstr>PowerPoint-presentatie</vt:lpstr>
      <vt:lpstr>PowerPoint-presentatie</vt:lpstr>
      <vt:lpstr>PowerPoint-presentatie</vt:lpstr>
      <vt:lpstr>Wie begon de oorlog?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Vrouwen in de oorlog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Posters:  Oorlogs Propaganda</vt:lpstr>
      <vt:lpstr>PowerPoint-presentatie</vt:lpstr>
      <vt:lpstr>PowerPoint-presentatie</vt:lpstr>
      <vt:lpstr>PowerPoint-presentatie</vt:lpstr>
      <vt:lpstr>PowerPoint-presentatie</vt:lpstr>
      <vt:lpstr>Het Westelijke Front: Vernietigings oorlog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Strijd in de  Kolonies</vt:lpstr>
      <vt:lpstr>PowerPoint-presentatie</vt:lpstr>
      <vt:lpstr> Monument in New Delhi  voor WOI</vt:lpstr>
      <vt:lpstr>PowerPoint-presentatie</vt:lpstr>
      <vt:lpstr>PowerPoint-presentatie</vt:lpstr>
      <vt:lpstr>PowerPoint-presentatie</vt:lpstr>
      <vt:lpstr> De Verenigde Staten doen mee 1917</vt:lpstr>
      <vt:lpstr>PowerPoint-presentatie</vt:lpstr>
      <vt:lpstr>PowerPoint-presentatie</vt:lpstr>
      <vt:lpstr>PowerPoint-presentatie</vt:lpstr>
      <vt:lpstr>PowerPoint-presentatie</vt:lpstr>
      <vt:lpstr>PowerPoint-presentatie</vt:lpstr>
      <vt:lpstr> Door de Industriele  Revolutie:   Nieuwe Wapens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“Kunst” van WOI</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WBE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Diplomacy &amp;  The Great War</dc:title>
  <dc:creator>AAAdmin</dc:creator>
  <cp:lastModifiedBy>Harte (HRE)</cp:lastModifiedBy>
  <cp:revision>312</cp:revision>
  <cp:lastPrinted>1601-01-01T00:00:00Z</cp:lastPrinted>
  <dcterms:created xsi:type="dcterms:W3CDTF">2001-11-27T17:09:29Z</dcterms:created>
  <dcterms:modified xsi:type="dcterms:W3CDTF">2014-09-28T18:00:00Z</dcterms:modified>
</cp:coreProperties>
</file>