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73" r:id="rId6"/>
    <p:sldId id="265" r:id="rId7"/>
    <p:sldId id="257" r:id="rId8"/>
    <p:sldId id="258" r:id="rId9"/>
    <p:sldId id="259" r:id="rId10"/>
    <p:sldId id="260" r:id="rId11"/>
    <p:sldId id="261" r:id="rId12"/>
    <p:sldId id="274" r:id="rId13"/>
    <p:sldId id="262" r:id="rId14"/>
    <p:sldId id="263" r:id="rId15"/>
    <p:sldId id="266" r:id="rId16"/>
    <p:sldId id="264" r:id="rId17"/>
    <p:sldId id="268" r:id="rId18"/>
    <p:sldId id="270" r:id="rId19"/>
    <p:sldId id="269" r:id="rId20"/>
    <p:sldId id="271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A99C7-AAAA-4EA0-A168-FB4391F0715B}" type="datetimeFigureOut">
              <a:rPr lang="nl-NL" smtClean="0"/>
              <a:t>4-9-2014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26CD8-BE95-4F55-8266-3E28DD8B87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067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Je ziet het bekken</a:t>
            </a:r>
            <a:r>
              <a:rPr lang="nl-NL" baseline="0" dirty="0" smtClean="0"/>
              <a:t> (os </a:t>
            </a:r>
            <a:r>
              <a:rPr lang="nl-NL" baseline="0" dirty="0" err="1" smtClean="0"/>
              <a:t>ilium</a:t>
            </a:r>
            <a:r>
              <a:rPr lang="nl-NL" baseline="0" dirty="0" smtClean="0"/>
              <a:t>, os </a:t>
            </a:r>
            <a:r>
              <a:rPr lang="nl-NL" baseline="0" dirty="0" err="1" smtClean="0"/>
              <a:t>ischium</a:t>
            </a:r>
            <a:r>
              <a:rPr lang="nl-NL" baseline="0" dirty="0" smtClean="0"/>
              <a:t> en os pubis), waar ze samen de </a:t>
            </a:r>
            <a:r>
              <a:rPr lang="nl-NL" baseline="0" dirty="0" err="1" smtClean="0"/>
              <a:t>heupkom</a:t>
            </a:r>
            <a:r>
              <a:rPr lang="nl-NL" baseline="0" dirty="0" smtClean="0"/>
              <a:t> oftewel het acetabulum vormen</a:t>
            </a:r>
          </a:p>
          <a:p>
            <a:r>
              <a:rPr lang="nl-NL" baseline="0" dirty="0" smtClean="0"/>
              <a:t>Daarin valt de </a:t>
            </a:r>
            <a:r>
              <a:rPr lang="nl-NL" baseline="0" dirty="0" err="1" smtClean="0"/>
              <a:t>heupkop</a:t>
            </a:r>
            <a:r>
              <a:rPr lang="nl-NL" baseline="0" dirty="0" smtClean="0"/>
              <a:t>: het uiteinde van je bovenbeen = femur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26CD8-BE95-4F55-8266-3E28DD8B87D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60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 = </a:t>
            </a:r>
            <a:r>
              <a:rPr lang="nl-NL" dirty="0" err="1" smtClean="0"/>
              <a:t>processus</a:t>
            </a:r>
            <a:r>
              <a:rPr lang="nl-NL" dirty="0" smtClean="0"/>
              <a:t> </a:t>
            </a:r>
            <a:r>
              <a:rPr lang="nl-NL" dirty="0" err="1" smtClean="0"/>
              <a:t>anconeus</a:t>
            </a:r>
            <a:endParaRPr lang="nl-NL" dirty="0" smtClean="0"/>
          </a:p>
          <a:p>
            <a:r>
              <a:rPr lang="nl-NL" dirty="0" smtClean="0"/>
              <a:t>E – </a:t>
            </a:r>
            <a:r>
              <a:rPr lang="nl-NL" dirty="0" err="1" smtClean="0"/>
              <a:t>processus</a:t>
            </a:r>
            <a:r>
              <a:rPr lang="nl-NL" dirty="0" smtClean="0"/>
              <a:t> </a:t>
            </a:r>
            <a:r>
              <a:rPr lang="nl-NL" dirty="0" err="1" smtClean="0"/>
              <a:t>coronoideus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26CD8-BE95-4F55-8266-3E28DD8B87D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89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6FDE7-B54D-47BB-B7F1-383A79B0AA5C}" type="datetimeFigureOut">
              <a:rPr lang="nl-NL" smtClean="0"/>
              <a:pPr/>
              <a:t>4-9-2014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A070-741B-4CA5-9DB1-69ADB733C9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Artrose.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Artros</a:t>
            </a:r>
            <a:r>
              <a:rPr lang="nl-NL" dirty="0" smtClean="0"/>
              <a:t> = gewricht</a:t>
            </a:r>
          </a:p>
          <a:p>
            <a:r>
              <a:rPr lang="nl-NL" dirty="0" smtClean="0"/>
              <a:t>-</a:t>
            </a:r>
            <a:r>
              <a:rPr lang="nl-NL" dirty="0" err="1" smtClean="0"/>
              <a:t>ose</a:t>
            </a:r>
            <a:r>
              <a:rPr lang="nl-NL" dirty="0" smtClean="0"/>
              <a:t> = ziekte</a:t>
            </a:r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nl-NL" dirty="0" smtClean="0"/>
              <a:t>Elleboog</a:t>
            </a:r>
            <a:endParaRPr lang="nl-N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052736"/>
            <a:ext cx="4461470" cy="5214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LPA: Losse </a:t>
            </a:r>
            <a:r>
              <a:rPr lang="nl-NL" dirty="0" err="1" smtClean="0"/>
              <a:t>Processus</a:t>
            </a:r>
            <a:r>
              <a:rPr lang="nl-NL" dirty="0" smtClean="0"/>
              <a:t> </a:t>
            </a:r>
            <a:r>
              <a:rPr lang="nl-NL" dirty="0" err="1" smtClean="0"/>
              <a:t>Anconeus</a:t>
            </a:r>
            <a:endParaRPr lang="nl-NL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988840"/>
            <a:ext cx="5379665" cy="3791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vak 6"/>
          <p:cNvSpPr txBox="1"/>
          <p:nvPr/>
        </p:nvSpPr>
        <p:spPr>
          <a:xfrm>
            <a:off x="611560" y="1772816"/>
            <a:ext cx="2160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Bij D en E zijn in de groeiperiode sluitingsdefecten ontstaan.</a:t>
            </a:r>
            <a:endParaRPr lang="nl-N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LPC: Losse </a:t>
            </a:r>
            <a:r>
              <a:rPr lang="nl-NL" dirty="0" err="1" smtClean="0"/>
              <a:t>Processus</a:t>
            </a:r>
            <a:r>
              <a:rPr lang="nl-NL" dirty="0" smtClean="0"/>
              <a:t> </a:t>
            </a:r>
            <a:r>
              <a:rPr lang="nl-NL" dirty="0" err="1" smtClean="0"/>
              <a:t>Coronoideus</a:t>
            </a:r>
            <a:endParaRPr lang="nl-N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039" y="2204864"/>
            <a:ext cx="8856961" cy="4103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OCD: </a:t>
            </a:r>
            <a:r>
              <a:rPr lang="nl-NL" dirty="0" err="1" smtClean="0"/>
              <a:t>Osteochondrosis</a:t>
            </a:r>
            <a:r>
              <a:rPr lang="nl-NL" dirty="0" smtClean="0"/>
              <a:t> Dissecans</a:t>
            </a:r>
            <a:endParaRPr lang="nl-N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6288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755576" y="1844824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Een klein deel van het kraakbeenlaagje komt op een kleine plaats los te liggen en vormt een soort “flapje” wat gaat slingeren in het gewricht. 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kom je aan artrose?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Aanleg</a:t>
            </a:r>
          </a:p>
          <a:p>
            <a:r>
              <a:rPr lang="nl-NL" dirty="0" smtClean="0"/>
              <a:t>Overbelasting</a:t>
            </a:r>
          </a:p>
          <a:p>
            <a:r>
              <a:rPr lang="nl-NL" dirty="0" smtClean="0"/>
              <a:t>Verkeerde voeding</a:t>
            </a:r>
          </a:p>
          <a:p>
            <a:pPr lvl="1"/>
            <a:r>
              <a:rPr lang="nl-NL" dirty="0" smtClean="0"/>
              <a:t>Scheve Ca/ P verhouding</a:t>
            </a:r>
          </a:p>
          <a:p>
            <a:pPr lvl="1"/>
            <a:r>
              <a:rPr lang="nl-NL" dirty="0" smtClean="0"/>
              <a:t>Te veel energie </a:t>
            </a:r>
          </a:p>
          <a:p>
            <a:r>
              <a:rPr lang="nl-NL" dirty="0" smtClean="0"/>
              <a:t>Trauma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60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Klachten bij artrose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Startkreupel</a:t>
            </a:r>
          </a:p>
          <a:p>
            <a:r>
              <a:rPr lang="nl-NL" dirty="0" smtClean="0"/>
              <a:t>Stramheid</a:t>
            </a:r>
          </a:p>
          <a:p>
            <a:r>
              <a:rPr lang="nl-NL" dirty="0" smtClean="0"/>
              <a:t>Verminderd uithoudingsvermogen</a:t>
            </a:r>
          </a:p>
          <a:p>
            <a:r>
              <a:rPr lang="nl-NL" dirty="0" smtClean="0"/>
              <a:t>Meer slapen</a:t>
            </a:r>
          </a:p>
          <a:p>
            <a:r>
              <a:rPr lang="nl-NL" dirty="0" smtClean="0"/>
              <a:t>Soms:</a:t>
            </a:r>
          </a:p>
          <a:p>
            <a:pPr lvl="1"/>
            <a:r>
              <a:rPr lang="nl-NL" dirty="0" smtClean="0"/>
              <a:t>Minder eten</a:t>
            </a:r>
          </a:p>
          <a:p>
            <a:pPr lvl="1"/>
            <a:r>
              <a:rPr lang="nl-NL" dirty="0" smtClean="0"/>
              <a:t>piepen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33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artrose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Operatief:</a:t>
            </a:r>
          </a:p>
          <a:p>
            <a:r>
              <a:rPr lang="nl-NL" dirty="0" err="1" smtClean="0"/>
              <a:t>Heupkop</a:t>
            </a:r>
            <a:r>
              <a:rPr lang="nl-NL" dirty="0" smtClean="0"/>
              <a:t> resectie</a:t>
            </a:r>
          </a:p>
          <a:p>
            <a:r>
              <a:rPr lang="nl-NL" dirty="0" smtClean="0"/>
              <a:t>Bekken osteotomie</a:t>
            </a:r>
          </a:p>
          <a:p>
            <a:r>
              <a:rPr lang="nl-NL" dirty="0" smtClean="0"/>
              <a:t>Kunstheup</a:t>
            </a:r>
          </a:p>
          <a:p>
            <a:r>
              <a:rPr lang="nl-NL" dirty="0" smtClean="0"/>
              <a:t>(Amputatie)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Palliatief:</a:t>
            </a:r>
          </a:p>
          <a:p>
            <a:r>
              <a:rPr lang="nl-NL" b="1" u="sng" dirty="0" smtClean="0"/>
              <a:t>Afvallen!!!!!</a:t>
            </a:r>
          </a:p>
          <a:p>
            <a:r>
              <a:rPr lang="nl-NL" dirty="0" smtClean="0"/>
              <a:t>Supplementen</a:t>
            </a:r>
          </a:p>
          <a:p>
            <a:r>
              <a:rPr lang="nl-NL" b="1" u="sng" dirty="0" smtClean="0"/>
              <a:t>Pijnstilling</a:t>
            </a:r>
          </a:p>
          <a:p>
            <a:r>
              <a:rPr lang="nl-NL" dirty="0" smtClean="0"/>
              <a:t>(</a:t>
            </a:r>
            <a:r>
              <a:rPr lang="nl-NL" dirty="0" err="1" smtClean="0"/>
              <a:t>hokrust</a:t>
            </a:r>
            <a:r>
              <a:rPr lang="nl-NL" dirty="0" smtClean="0"/>
              <a:t>)</a:t>
            </a:r>
          </a:p>
          <a:p>
            <a:r>
              <a:rPr lang="nl-NL" dirty="0" smtClean="0"/>
              <a:t>Matig blijven bewegen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698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Preventie artrose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Goede voeding</a:t>
            </a:r>
          </a:p>
          <a:p>
            <a:r>
              <a:rPr lang="nl-NL" dirty="0" smtClean="0"/>
              <a:t>Beweging passend bij dier</a:t>
            </a:r>
          </a:p>
          <a:p>
            <a:r>
              <a:rPr lang="nl-NL" dirty="0" smtClean="0"/>
              <a:t>Wel zwemmen; geen traplopen</a:t>
            </a:r>
          </a:p>
          <a:p>
            <a:r>
              <a:rPr lang="nl-NL" dirty="0" smtClean="0"/>
              <a:t>Fokkerij!!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573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Artrose: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Welke gewrichten kunnen ziek zijn?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Welke onderdelen van het gewricht kunnen ziek zijn?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968788"/>
            <a:ext cx="3420532" cy="319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38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Tekening doorsnede: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21154" b="21154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jdelijke aanduiding voor teks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Welke botten zie je?</a:t>
            </a:r>
          </a:p>
          <a:p>
            <a:r>
              <a:rPr lang="nl-NL" dirty="0" smtClean="0"/>
              <a:t>Welk gewricht is dit?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Normale heup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844824"/>
            <a:ext cx="4408884" cy="425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Kruising </a:t>
            </a:r>
            <a:r>
              <a:rPr lang="nl-NL" dirty="0" err="1" smtClean="0"/>
              <a:t>Beagle</a:t>
            </a:r>
            <a:r>
              <a:rPr lang="nl-NL" dirty="0" smtClean="0"/>
              <a:t> 10 maand oud </a:t>
            </a:r>
            <a:endParaRPr lang="nl-NL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96752"/>
            <a:ext cx="6984776" cy="512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Kruising </a:t>
            </a:r>
            <a:r>
              <a:rPr lang="nl-NL" dirty="0" err="1" smtClean="0"/>
              <a:t>Beagle</a:t>
            </a:r>
            <a:r>
              <a:rPr lang="nl-NL" dirty="0" smtClean="0"/>
              <a:t> 4 jaar oud.</a:t>
            </a:r>
            <a:endParaRPr lang="nl-NL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132856"/>
            <a:ext cx="5767908" cy="3932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Verloop in tekeningen:</a:t>
            </a:r>
            <a:endParaRPr lang="nl-NL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68760"/>
            <a:ext cx="7416824" cy="5214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HD in combinatie met artrose:</a:t>
            </a:r>
            <a:endParaRPr lang="nl-N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7416824" cy="505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Elleboog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Wordt gevormd door welke botten?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9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135C8BB06604F801B758892EEF8D2" ma:contentTypeVersion="" ma:contentTypeDescription="Een nieuw document maken." ma:contentTypeScope="" ma:versionID="7f81a98a7956dc3de2ce297246fbb1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ed2a6fdfcb71de048e140027f1bc31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831BA6-553C-4DA8-A7F3-EB12073551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B14C8E-B28F-42C6-AFB4-50DD16B268F7}">
  <ds:schemaRefs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44B79391-5BA2-49A2-A883-F7BDEF917C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240</Words>
  <Application>Microsoft Office PowerPoint</Application>
  <PresentationFormat>Diavoorstelling (4:3)</PresentationFormat>
  <Paragraphs>60</Paragraphs>
  <Slides>17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Office-thema</vt:lpstr>
      <vt:lpstr>Artrose.</vt:lpstr>
      <vt:lpstr>Artrose: </vt:lpstr>
      <vt:lpstr>Tekening doorsnede:</vt:lpstr>
      <vt:lpstr>Normale heup</vt:lpstr>
      <vt:lpstr>Kruising Beagle 10 maand oud </vt:lpstr>
      <vt:lpstr>Kruising Beagle 4 jaar oud.</vt:lpstr>
      <vt:lpstr>Verloop in tekeningen:</vt:lpstr>
      <vt:lpstr>HD in combinatie met artrose:</vt:lpstr>
      <vt:lpstr>Elleboog</vt:lpstr>
      <vt:lpstr>Elleboog</vt:lpstr>
      <vt:lpstr>LPA: Losse Processus Anconeus</vt:lpstr>
      <vt:lpstr>LPC: Losse Processus Coronoideus</vt:lpstr>
      <vt:lpstr>OCD: Osteochondrosis Dissecans</vt:lpstr>
      <vt:lpstr>Hoe kom je aan artrose?</vt:lpstr>
      <vt:lpstr>Klachten bij artrose</vt:lpstr>
      <vt:lpstr>Behandeling artrose</vt:lpstr>
      <vt:lpstr>Preventie artrose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Artrose.</dc:title>
  <dc:creator>Anja Laarman</dc:creator>
  <cp:lastModifiedBy>Angelique Withaar</cp:lastModifiedBy>
  <cp:revision>14</cp:revision>
  <dcterms:created xsi:type="dcterms:W3CDTF">2010-10-07T16:05:23Z</dcterms:created>
  <dcterms:modified xsi:type="dcterms:W3CDTF">2014-09-04T10:35:02Z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0x0101000A7135C8BB06604F801B758892EEF8D2</vt:lpwstr>
  </property>
</Properties>
</file>