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9" r:id="rId5"/>
    <p:sldId id="260" r:id="rId6"/>
    <p:sldId id="268" r:id="rId7"/>
    <p:sldId id="272" r:id="rId8"/>
    <p:sldId id="270" r:id="rId9"/>
    <p:sldId id="271" r:id="rId10"/>
    <p:sldId id="276" r:id="rId11"/>
    <p:sldId id="277" r:id="rId12"/>
    <p:sldId id="279" r:id="rId13"/>
    <p:sldId id="280" r:id="rId14"/>
    <p:sldId id="278" r:id="rId15"/>
    <p:sldId id="273" r:id="rId16"/>
    <p:sldId id="281" r:id="rId17"/>
    <p:sldId id="274" r:id="rId18"/>
    <p:sldId id="275" r:id="rId19"/>
    <p:sldId id="282" r:id="rId20"/>
    <p:sldId id="283" r:id="rId21"/>
    <p:sldId id="284" r:id="rId22"/>
    <p:sldId id="285" r:id="rId23"/>
    <p:sldId id="286" r:id="rId2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30-1-2012</a:t>
            </a:fld>
            <a:endParaRPr lang="nl-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30-1-2012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30-1-2012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30-1-2012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30-1-2012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30-1-2012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30-1-2012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30-1-2012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30-1-2012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30-1-2012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30-1-2012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CF86FD-687E-4150-8967-923A2037A471}" type="datetimeFigureOut">
              <a:rPr lang="nl-NL" smtClean="0"/>
              <a:t>30-1-2012</a:t>
            </a:fld>
            <a:endParaRPr lang="nl-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31043" y="836712"/>
            <a:ext cx="7851648" cy="1828800"/>
          </a:xfrm>
        </p:spPr>
        <p:txBody>
          <a:bodyPr/>
          <a:lstStyle/>
          <a:p>
            <a:r>
              <a:rPr lang="nl-NL" dirty="0" smtClean="0"/>
              <a:t>Leidingstelsels en toebehoren</a:t>
            </a:r>
            <a:endParaRPr lang="nl-NL" dirty="0"/>
          </a:p>
        </p:txBody>
      </p:sp>
      <p:pic>
        <p:nvPicPr>
          <p:cNvPr id="10242" name="Picture 2" descr="http://www.hardi-holland.nl/userfiles/images/technische_info/onderhoud_veldspuit/slangen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2996952"/>
            <a:ext cx="4416491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079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124744"/>
            <a:ext cx="7772400" cy="1362456"/>
          </a:xfrm>
        </p:spPr>
        <p:txBody>
          <a:bodyPr/>
          <a:lstStyle/>
          <a:p>
            <a:r>
              <a:rPr lang="nl-NL" dirty="0" smtClean="0"/>
              <a:t>Filter in de zuigleiding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2812568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Fijn filter</a:t>
            </a:r>
            <a:endParaRPr lang="nl-NL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Moet makkelijk bij te komen zijn voor onderhoud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454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124744"/>
            <a:ext cx="7772400" cy="1362456"/>
          </a:xfrm>
        </p:spPr>
        <p:txBody>
          <a:bodyPr/>
          <a:lstStyle/>
          <a:p>
            <a:r>
              <a:rPr lang="nl-NL" dirty="0" smtClean="0"/>
              <a:t>Filter in de persleiding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2812568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Tussen de pomp en drukregelklep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Twee types</a:t>
            </a:r>
            <a:r>
              <a:rPr lang="nl-NL" dirty="0" smtClean="0"/>
              <a:t>: algemene filter en zelfreinigend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Zie afbeelding</a:t>
            </a:r>
          </a:p>
        </p:txBody>
      </p:sp>
    </p:spTree>
    <p:extLst>
      <p:ext uri="{BB962C8B-B14F-4D97-AF65-F5344CB8AC3E}">
        <p14:creationId xmlns:p14="http://schemas.microsoft.com/office/powerpoint/2010/main" val="138311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05" y="1012819"/>
            <a:ext cx="3528392" cy="5635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 descr="http://img202.imageshack.us/img202/292/filter20v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1648" y="2708920"/>
            <a:ext cx="4692352" cy="3753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4313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eriks.nl/datasheets/1302/1302/zelfreinigend-filter-airpel-fig-1626/foto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346371"/>
            <a:ext cx="2160240" cy="3159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371655"/>
            <a:ext cx="4536504" cy="5400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0454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124744"/>
            <a:ext cx="7772400" cy="1362456"/>
          </a:xfrm>
        </p:spPr>
        <p:txBody>
          <a:bodyPr/>
          <a:lstStyle/>
          <a:p>
            <a:r>
              <a:rPr lang="nl-NL" dirty="0" smtClean="0"/>
              <a:t>Kranen en afsluiters</a:t>
            </a:r>
            <a:endParaRPr lang="nl-NL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2636912"/>
            <a:ext cx="7129691" cy="3939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939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95" y="434807"/>
            <a:ext cx="8439777" cy="5946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26874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124744"/>
            <a:ext cx="7772400" cy="1362456"/>
          </a:xfrm>
        </p:spPr>
        <p:txBody>
          <a:bodyPr/>
          <a:lstStyle/>
          <a:p>
            <a:r>
              <a:rPr lang="nl-NL" dirty="0" err="1" smtClean="0"/>
              <a:t>Vultank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2812568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Aanwezig op veel veldspuiten</a:t>
            </a:r>
          </a:p>
          <a:p>
            <a:pPr marL="342900" indent="-342900">
              <a:buFont typeface="Arial" pitchFamily="34" charset="0"/>
              <a:buChar char="•"/>
            </a:pPr>
            <a:endParaRPr lang="nl-NL" dirty="0" smtClean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56992"/>
            <a:ext cx="8356776" cy="3297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292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Fustreiniger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2452528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Spoeltrechter moet diameter van 40 cm. hebben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Uitloop van de spoeltrechter moet minimaal 4 cm. hebben en uitmonden in de tank van de spuit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Doorsnee van </a:t>
            </a:r>
            <a:r>
              <a:rPr lang="nl-NL" dirty="0" err="1" smtClean="0"/>
              <a:t>spoelkop</a:t>
            </a:r>
            <a:r>
              <a:rPr lang="nl-NL" dirty="0" smtClean="0"/>
              <a:t> mag niet groter zijn dan 3,5 cm.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err="1" smtClean="0"/>
              <a:t>Spoelkop</a:t>
            </a:r>
            <a:r>
              <a:rPr lang="nl-NL" dirty="0" smtClean="0"/>
              <a:t> moet minimaal 35 </a:t>
            </a:r>
            <a:r>
              <a:rPr lang="nl-NL" dirty="0" err="1" smtClean="0"/>
              <a:t>borigen</a:t>
            </a:r>
            <a:r>
              <a:rPr lang="nl-NL" dirty="0" smtClean="0"/>
              <a:t> hebben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Afgifte van de </a:t>
            </a:r>
            <a:r>
              <a:rPr lang="nl-NL" dirty="0" err="1" smtClean="0"/>
              <a:t>spoelkop</a:t>
            </a:r>
            <a:r>
              <a:rPr lang="nl-NL" dirty="0" smtClean="0"/>
              <a:t> moet ongeveer 25 l./min bij 5 bar</a:t>
            </a:r>
          </a:p>
        </p:txBody>
      </p:sp>
    </p:spTree>
    <p:extLst>
      <p:ext uri="{BB962C8B-B14F-4D97-AF65-F5344CB8AC3E}">
        <p14:creationId xmlns:p14="http://schemas.microsoft.com/office/powerpoint/2010/main" val="1231197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Bediening </a:t>
            </a:r>
            <a:r>
              <a:rPr lang="nl-NL" dirty="0" err="1" smtClean="0"/>
              <a:t>spoelkop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Omzetten van een kraan met de hand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Indrukken van een knop met hand/knie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Bedienen van een pedaal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Indrukken van een </a:t>
            </a:r>
            <a:r>
              <a:rPr lang="nl-NL" dirty="0" err="1" smtClean="0"/>
              <a:t>veerbelaste</a:t>
            </a:r>
            <a:r>
              <a:rPr lang="nl-NL" dirty="0" smtClean="0"/>
              <a:t>  klep via de verpakking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948350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 fustreinigers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nl-NL" dirty="0" smtClean="0"/>
              <a:t>Eenvoudige fustreiniger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Aanbouwfustreiniger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Stationaire fustreiniger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87193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7851648" cy="1828800"/>
          </a:xfrm>
        </p:spPr>
        <p:txBody>
          <a:bodyPr/>
          <a:lstStyle/>
          <a:p>
            <a:r>
              <a:rPr lang="nl-NL" dirty="0" smtClean="0"/>
              <a:t>Verschillende leidingen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39552" y="3068960"/>
            <a:ext cx="7854696" cy="3629464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nl-NL" dirty="0" smtClean="0"/>
              <a:t>Zuigleiding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dirty="0" smtClean="0"/>
              <a:t>Vulleiding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dirty="0" smtClean="0"/>
              <a:t>Persleiding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dirty="0" smtClean="0"/>
              <a:t>Retourleiding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dirty="0" smtClean="0"/>
              <a:t>Spuitleiding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06715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Eenvoudige fustreiniger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Bij getrokken en zelfrijdende spuiten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err="1" smtClean="0"/>
              <a:t>Spoelkop</a:t>
            </a:r>
            <a:r>
              <a:rPr lang="nl-NL" dirty="0" smtClean="0"/>
              <a:t> in de vulopening van de tank</a:t>
            </a:r>
          </a:p>
          <a:p>
            <a:pPr marL="342900" indent="-342900">
              <a:buFont typeface="Arial" pitchFamily="34" charset="0"/>
              <a:buChar char="•"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015250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Aanbouwfustreiniger (combinatie met </a:t>
            </a:r>
            <a:r>
              <a:rPr lang="nl-NL" dirty="0" err="1" smtClean="0"/>
              <a:t>vultank</a:t>
            </a:r>
            <a:r>
              <a:rPr lang="nl-NL" dirty="0" smtClean="0"/>
              <a:t>)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2308512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Onder of tegen de zijkant van de spuit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Goed bereikbaar bij gebruik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Fustreiniger zit boven het wielspoor om beschadiging aan gewas te voorkomen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/>
              <a:t>Zie filmpje: </a:t>
            </a:r>
            <a:endParaRPr lang="nl-NL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http</a:t>
            </a:r>
            <a:r>
              <a:rPr lang="nl-NL" dirty="0"/>
              <a:t>://www.youtube.com/watch?feature=player_detailpage&amp;v=IskaURWVX78</a:t>
            </a:r>
          </a:p>
          <a:p>
            <a:pPr marL="342900" indent="-342900">
              <a:buFont typeface="Arial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28444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Stationaire fustreiniger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Alleen wanneer de spuit op een centrale plaats word gevuld.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Bezit een eigen pomp</a:t>
            </a:r>
          </a:p>
          <a:p>
            <a:pPr marL="342900" indent="-342900">
              <a:buFont typeface="Arial" pitchFamily="34" charset="0"/>
              <a:buChar char="•"/>
            </a:pPr>
            <a:endParaRPr lang="nl-NL" dirty="0"/>
          </a:p>
        </p:txBody>
      </p:sp>
      <p:pic>
        <p:nvPicPr>
          <p:cNvPr id="8194" name="Picture 2" descr="http://img.tweedehands.nl/f/normal/80219797-mobiele-fustreinig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0056" y="3140968"/>
            <a:ext cx="2478021" cy="371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21521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Afsluiten van delen van de spuitleiding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820680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Afsluiten in combinatie met smoorklep</a:t>
            </a:r>
          </a:p>
          <a:p>
            <a:r>
              <a:rPr lang="nl-NL" dirty="0"/>
              <a:t>	</a:t>
            </a:r>
            <a:r>
              <a:rPr lang="nl-NL" dirty="0" smtClean="0"/>
              <a:t>- Druk loopt op</a:t>
            </a:r>
          </a:p>
          <a:p>
            <a:r>
              <a:rPr lang="nl-NL" dirty="0"/>
              <a:t>	</a:t>
            </a:r>
            <a:r>
              <a:rPr lang="nl-NL" dirty="0" smtClean="0"/>
              <a:t>- Smoorklep verder openen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Afsluiten in combinatie met drukregelklep</a:t>
            </a:r>
          </a:p>
          <a:p>
            <a:r>
              <a:rPr lang="nl-NL" dirty="0"/>
              <a:t>	</a:t>
            </a:r>
            <a:r>
              <a:rPr lang="nl-NL" dirty="0" smtClean="0"/>
              <a:t>- Deel van spuitboom geen probleem</a:t>
            </a:r>
          </a:p>
          <a:p>
            <a:r>
              <a:rPr lang="nl-NL" dirty="0"/>
              <a:t>	</a:t>
            </a:r>
            <a:r>
              <a:rPr lang="nl-NL" dirty="0" smtClean="0"/>
              <a:t>- Meerdere delen wel - &gt; druk corrigeren met de hand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71615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Zuigleiding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9552" y="2996952"/>
            <a:ext cx="7772400" cy="3861048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Verbinding tussen tank en pomp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Grote diameter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Driewegkraan voor aankoppeling vulleiding</a:t>
            </a:r>
            <a:endParaRPr lang="nl-NL" dirty="0" smtClean="0"/>
          </a:p>
          <a:p>
            <a:r>
              <a:rPr lang="nl-NL" dirty="0"/>
              <a:t>	</a:t>
            </a:r>
            <a:endParaRPr lang="nl-NL" dirty="0" smtClean="0"/>
          </a:p>
          <a:p>
            <a:pPr marL="342900" indent="-342900">
              <a:buFont typeface="Arial" pitchFamily="34" charset="0"/>
              <a:buChar char="•"/>
            </a:pPr>
            <a:endParaRPr lang="nl-NL" dirty="0" smtClean="0"/>
          </a:p>
          <a:p>
            <a:pPr marL="342900" indent="-342900">
              <a:buFont typeface="Arial" pitchFamily="34" charset="0"/>
              <a:buChar char="•"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96460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7851648" cy="1828800"/>
          </a:xfrm>
        </p:spPr>
        <p:txBody>
          <a:bodyPr/>
          <a:lstStyle/>
          <a:p>
            <a:r>
              <a:rPr lang="nl-NL" dirty="0" smtClean="0"/>
              <a:t>Vulleiding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39552" y="3068960"/>
            <a:ext cx="7854696" cy="3629464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nl-NL" dirty="0" smtClean="0"/>
              <a:t>Voor het vullen van vanuit een waterpunt</a:t>
            </a:r>
            <a:endParaRPr lang="nl-NL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nl-NL" dirty="0" smtClean="0"/>
              <a:t>Aangesloten op de driewegkraan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dirty="0" smtClean="0"/>
              <a:t>Versterkte slang om inklappen te voorkomen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dirty="0" smtClean="0"/>
              <a:t>Terugslagklep in de aanvoerleiding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nl-NL" dirty="0" smtClean="0"/>
          </a:p>
          <a:p>
            <a:pPr algn="l"/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14080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124744"/>
            <a:ext cx="7772400" cy="1362456"/>
          </a:xfrm>
        </p:spPr>
        <p:txBody>
          <a:bodyPr/>
          <a:lstStyle/>
          <a:p>
            <a:pPr algn="r"/>
            <a:r>
              <a:rPr lang="nl-NL" dirty="0" smtClean="0"/>
              <a:t>Persleiding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8218112" cy="3676664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Verbindt de pomp met de spuitleiding en het drukregelsysteem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Vrij grote diameter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Kunststof of roestvaststalen buizen - &gt; slangen mogen bij druk niet uitzetten</a:t>
            </a:r>
            <a:endParaRPr lang="nl-NL" dirty="0" smtClean="0"/>
          </a:p>
          <a:p>
            <a:r>
              <a:rPr lang="nl-NL" dirty="0"/>
              <a:t>	</a:t>
            </a:r>
            <a:r>
              <a:rPr lang="nl-NL" dirty="0" smtClean="0"/>
              <a:t>	</a:t>
            </a:r>
          </a:p>
          <a:p>
            <a:r>
              <a:rPr lang="nl-NL" dirty="0"/>
              <a:t>	</a:t>
            </a:r>
            <a:r>
              <a:rPr lang="nl-NL" dirty="0" smtClean="0"/>
              <a:t>	</a:t>
            </a:r>
          </a:p>
          <a:p>
            <a:r>
              <a:rPr lang="nl-NL" dirty="0"/>
              <a:t>	</a:t>
            </a:r>
            <a:r>
              <a:rPr lang="nl-NL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80413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124744"/>
            <a:ext cx="7772400" cy="1362456"/>
          </a:xfrm>
        </p:spPr>
        <p:txBody>
          <a:bodyPr/>
          <a:lstStyle/>
          <a:p>
            <a:r>
              <a:rPr lang="nl-NL" dirty="0" smtClean="0"/>
              <a:t>Spuitleiding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2812568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Doppen op spuitleiding moeten allemaal dezelfde druk hebben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Drukverschil niet meer dan 0,1 à 0,2 bar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Secties in de spuitbomen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Kunststof of roestvaststaal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Spuitleiding met continu circulatiesysteem</a:t>
            </a:r>
            <a:endParaRPr lang="nl-NL" dirty="0" smtClean="0"/>
          </a:p>
          <a:p>
            <a:pPr marL="342900" indent="-342900">
              <a:buFont typeface="Arial" pitchFamily="34" charset="0"/>
              <a:buChar char="•"/>
            </a:pPr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412502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chdeefting.nl/uploads/Image/spuitleiding/vel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772816"/>
            <a:ext cx="7079149" cy="4147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3942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124744"/>
            <a:ext cx="7772400" cy="1362456"/>
          </a:xfrm>
        </p:spPr>
        <p:txBody>
          <a:bodyPr/>
          <a:lstStyle/>
          <a:p>
            <a:r>
              <a:rPr lang="nl-NL" dirty="0" smtClean="0"/>
              <a:t>Filters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2812568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Vulfilter aan het begin van de </a:t>
            </a:r>
            <a:r>
              <a:rPr lang="nl-NL" dirty="0" err="1" smtClean="0"/>
              <a:t>vulslang</a:t>
            </a:r>
            <a:endParaRPr lang="nl-NL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Filter direct voor pomp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Filter in de persleiding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Zeefjes in de doppen</a:t>
            </a:r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18782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124744"/>
            <a:ext cx="7772400" cy="1362456"/>
          </a:xfrm>
        </p:spPr>
        <p:txBody>
          <a:bodyPr/>
          <a:lstStyle/>
          <a:p>
            <a:r>
              <a:rPr lang="nl-NL" dirty="0" smtClean="0"/>
              <a:t>Vulfilter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2812568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Grove filter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Bevestigt aan een drijver</a:t>
            </a:r>
            <a:endParaRPr lang="nl-NL" dirty="0" smtClean="0"/>
          </a:p>
        </p:txBody>
      </p:sp>
      <p:pic>
        <p:nvPicPr>
          <p:cNvPr id="9218" name="Picture 2" descr="http://www.haaijer.nl/img/dynamic/weblog/YqvIfy3fQymJmMq6ELv07ECkAUfw7K0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3" y="2708920"/>
            <a:ext cx="4729053" cy="3532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019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oom">
  <a:themeElements>
    <a:clrScheme name="Stroom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Stroom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troo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284</TotalTime>
  <Words>332</Words>
  <Application>Microsoft Office PowerPoint</Application>
  <PresentationFormat>Diavoorstelling (4:3)</PresentationFormat>
  <Paragraphs>82</Paragraphs>
  <Slides>23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23</vt:i4>
      </vt:variant>
    </vt:vector>
  </HeadingPairs>
  <TitlesOfParts>
    <vt:vector size="24" baseType="lpstr">
      <vt:lpstr>Stroom</vt:lpstr>
      <vt:lpstr>Leidingstelsels en toebehoren</vt:lpstr>
      <vt:lpstr>Verschillende leidingen</vt:lpstr>
      <vt:lpstr>Zuigleiding</vt:lpstr>
      <vt:lpstr>Vulleiding</vt:lpstr>
      <vt:lpstr>Persleiding</vt:lpstr>
      <vt:lpstr>Spuitleiding</vt:lpstr>
      <vt:lpstr>PowerPoint-presentatie</vt:lpstr>
      <vt:lpstr>Filters</vt:lpstr>
      <vt:lpstr>Vulfilter</vt:lpstr>
      <vt:lpstr>Filter in de zuigleiding</vt:lpstr>
      <vt:lpstr>Filter in de persleiding</vt:lpstr>
      <vt:lpstr>PowerPoint-presentatie</vt:lpstr>
      <vt:lpstr>PowerPoint-presentatie</vt:lpstr>
      <vt:lpstr>Kranen en afsluiters</vt:lpstr>
      <vt:lpstr>PowerPoint-presentatie</vt:lpstr>
      <vt:lpstr>Vultank</vt:lpstr>
      <vt:lpstr>Fustreiniger</vt:lpstr>
      <vt:lpstr>Bediening spoelkop</vt:lpstr>
      <vt:lpstr>3 fustreinigers</vt:lpstr>
      <vt:lpstr>Eenvoudige fustreiniger</vt:lpstr>
      <vt:lpstr>Aanbouwfustreiniger (combinatie met vultank)</vt:lpstr>
      <vt:lpstr>Stationaire fustreiniger</vt:lpstr>
      <vt:lpstr>Afsluiten van delen van de spuitleiding</vt:lpstr>
    </vt:vector>
  </TitlesOfParts>
  <Company>AOC Oost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veldspuit</dc:title>
  <dc:creator>Wilfred Wiggers</dc:creator>
  <cp:lastModifiedBy>Wilfred Wiggers</cp:lastModifiedBy>
  <cp:revision>21</cp:revision>
  <dcterms:created xsi:type="dcterms:W3CDTF">2012-01-16T20:46:35Z</dcterms:created>
  <dcterms:modified xsi:type="dcterms:W3CDTF">2012-01-30T11:39:24Z</dcterms:modified>
</cp:coreProperties>
</file>