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9" r:id="rId5"/>
    <p:sldId id="260" r:id="rId6"/>
    <p:sldId id="268" r:id="rId7"/>
    <p:sldId id="272" r:id="rId8"/>
    <p:sldId id="270" r:id="rId9"/>
    <p:sldId id="271" r:id="rId10"/>
    <p:sldId id="276" r:id="rId11"/>
    <p:sldId id="277" r:id="rId12"/>
    <p:sldId id="279" r:id="rId13"/>
    <p:sldId id="280" r:id="rId14"/>
    <p:sldId id="278" r:id="rId15"/>
    <p:sldId id="273" r:id="rId16"/>
    <p:sldId id="281" r:id="rId17"/>
    <p:sldId id="274" r:id="rId18"/>
    <p:sldId id="275" r:id="rId19"/>
    <p:sldId id="282" r:id="rId20"/>
    <p:sldId id="283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F86FD-687E-4150-8967-923A2037A471}" type="datetimeFigureOut">
              <a:rPr lang="nl-NL" smtClean="0"/>
              <a:t>30-1-2012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043" y="836712"/>
            <a:ext cx="7851648" cy="1828800"/>
          </a:xfrm>
        </p:spPr>
        <p:txBody>
          <a:bodyPr/>
          <a:lstStyle/>
          <a:p>
            <a:r>
              <a:rPr lang="nl-NL" dirty="0" smtClean="0"/>
              <a:t>Leidingstelsels en toebehoren</a:t>
            </a:r>
            <a:endParaRPr lang="nl-NL" dirty="0"/>
          </a:p>
        </p:txBody>
      </p:sp>
      <p:pic>
        <p:nvPicPr>
          <p:cNvPr id="10242" name="Picture 2" descr="http://www.hardi-holland.nl/userfiles/images/technische_info/onderhoud_veldspuit/slange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996952"/>
            <a:ext cx="441649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7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Filter in de zuigleiding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Fijn filter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Moet makkelijk bij te komen zijn voor onderhoud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5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Filter in de persleiding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Tussen de pomp en drukregelklep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Twee types</a:t>
            </a:r>
            <a:r>
              <a:rPr lang="nl-NL" dirty="0" smtClean="0"/>
              <a:t>: algemene filter en zelfreinigend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Zie afbeelding</a:t>
            </a:r>
          </a:p>
        </p:txBody>
      </p:sp>
    </p:spTree>
    <p:extLst>
      <p:ext uri="{BB962C8B-B14F-4D97-AF65-F5344CB8AC3E}">
        <p14:creationId xmlns:p14="http://schemas.microsoft.com/office/powerpoint/2010/main" val="13831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05" y="1012819"/>
            <a:ext cx="3528392" cy="5635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img202.imageshack.us/img202/292/filter20v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648" y="2708920"/>
            <a:ext cx="4692352" cy="375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313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riks.nl/datasheets/1302/1302/zelfreinigend-filter-airpel-fig-1626/fot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6371"/>
            <a:ext cx="2160240" cy="315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71655"/>
            <a:ext cx="4536504" cy="540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454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Kranen en afsluiters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636912"/>
            <a:ext cx="7129691" cy="393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3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95" y="434807"/>
            <a:ext cx="8439777" cy="594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687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err="1" smtClean="0"/>
              <a:t>Vultank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Aanwezig op veel veldspuiten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8356776" cy="329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9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Fustreiniger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45252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Spoeltrechter moet diameter van 40 cm. hebben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Uitloop van de spoeltrechter moet minimaal 4 cm. hebben en uitmonden in de tank van de spuit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Doorsnee van </a:t>
            </a:r>
            <a:r>
              <a:rPr lang="nl-NL" dirty="0" err="1" smtClean="0"/>
              <a:t>spoelkop</a:t>
            </a:r>
            <a:r>
              <a:rPr lang="nl-NL" dirty="0" smtClean="0"/>
              <a:t> mag niet groter zijn dan 3,5 cm.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err="1" smtClean="0"/>
              <a:t>Spoelkop</a:t>
            </a:r>
            <a:r>
              <a:rPr lang="nl-NL" dirty="0" smtClean="0"/>
              <a:t> moet minimaal 35 </a:t>
            </a:r>
            <a:r>
              <a:rPr lang="nl-NL" dirty="0" err="1" smtClean="0"/>
              <a:t>borigen</a:t>
            </a:r>
            <a:r>
              <a:rPr lang="nl-NL" dirty="0" smtClean="0"/>
              <a:t> hebben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Afgifte van de </a:t>
            </a:r>
            <a:r>
              <a:rPr lang="nl-NL" dirty="0" err="1" smtClean="0"/>
              <a:t>spoelkop</a:t>
            </a:r>
            <a:r>
              <a:rPr lang="nl-NL" dirty="0" smtClean="0"/>
              <a:t> moet ongeveer 25 l./min bij 5 bar</a:t>
            </a:r>
          </a:p>
        </p:txBody>
      </p:sp>
    </p:spTree>
    <p:extLst>
      <p:ext uri="{BB962C8B-B14F-4D97-AF65-F5344CB8AC3E}">
        <p14:creationId xmlns:p14="http://schemas.microsoft.com/office/powerpoint/2010/main" val="123119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Bediening </a:t>
            </a:r>
            <a:r>
              <a:rPr lang="nl-NL" dirty="0" err="1" smtClean="0"/>
              <a:t>spoelkop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Omzetten van een kraan met de hand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Indrukken van een knop met hand/knie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Bedienen van een pedaal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Indrukken van een </a:t>
            </a:r>
            <a:r>
              <a:rPr lang="nl-NL" dirty="0" err="1" smtClean="0"/>
              <a:t>veerbelaste</a:t>
            </a:r>
            <a:r>
              <a:rPr lang="nl-NL" dirty="0" smtClean="0"/>
              <a:t>  klep via de verpakking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4835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fustreinigers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Eenvoudige fustreiniger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Aanbouwfustreiniger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Stationaire fustreiniger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719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r>
              <a:rPr lang="nl-NL" dirty="0" smtClean="0"/>
              <a:t>Verschillende leidingen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854696" cy="362946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Zuigleiding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Vulleiding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Persleiding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Retourleiding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Spuitleiding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671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Eenvoudige fustreiniger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Bij getrokken en zelfrijdende spuiten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err="1" smtClean="0"/>
              <a:t>Spoelkop</a:t>
            </a:r>
            <a:r>
              <a:rPr lang="nl-NL" dirty="0" smtClean="0"/>
              <a:t> in de vulopening van de tank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525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Aanbouwfustreiniger (combinatie met </a:t>
            </a:r>
            <a:r>
              <a:rPr lang="nl-NL" dirty="0" err="1" smtClean="0"/>
              <a:t>vultank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30851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Onder of tegen de zijkant van de spuit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Goed bereikbaar bij gebruik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Fustreiniger zit boven het wielspoor om beschadiging aan gewas te voorkomen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/>
              <a:t>Zie filmpje: 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http</a:t>
            </a:r>
            <a:r>
              <a:rPr lang="nl-NL" dirty="0"/>
              <a:t>://www.youtube.com/watch?feature=player_detailpage&amp;v=IskaURWVX78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844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Stationaire fustreiniger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Alleen wanneer de spuit op een centrale plaats word gevuld.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Bezit een eigen pomp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</p:txBody>
      </p:sp>
      <p:pic>
        <p:nvPicPr>
          <p:cNvPr id="8194" name="Picture 2" descr="http://img.tweedehands.nl/f/normal/80219797-mobiele-fustreini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056" y="3140968"/>
            <a:ext cx="2478021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152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Afsluiten van delen van de spuitleiding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2068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Afsluiten in combinatie met smoorklep</a:t>
            </a:r>
          </a:p>
          <a:p>
            <a:r>
              <a:rPr lang="nl-NL" dirty="0"/>
              <a:t>	</a:t>
            </a:r>
            <a:r>
              <a:rPr lang="nl-NL" dirty="0" smtClean="0"/>
              <a:t>- Druk loopt op</a:t>
            </a:r>
          </a:p>
          <a:p>
            <a:r>
              <a:rPr lang="nl-NL" dirty="0"/>
              <a:t>	</a:t>
            </a:r>
            <a:r>
              <a:rPr lang="nl-NL" dirty="0" smtClean="0"/>
              <a:t>- Smoorklep verder openen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Afsluiten in combinatie met drukregelklep</a:t>
            </a:r>
          </a:p>
          <a:p>
            <a:r>
              <a:rPr lang="nl-NL" dirty="0"/>
              <a:t>	</a:t>
            </a:r>
            <a:r>
              <a:rPr lang="nl-NL" dirty="0" smtClean="0"/>
              <a:t>- Deel van spuitboom geen probleem</a:t>
            </a:r>
          </a:p>
          <a:p>
            <a:r>
              <a:rPr lang="nl-NL" dirty="0"/>
              <a:t>	</a:t>
            </a:r>
            <a:r>
              <a:rPr lang="nl-NL" dirty="0" smtClean="0"/>
              <a:t>- Meerdere delen wel - &gt; druk corrigeren met de hand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161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Zuigleiding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2996952"/>
            <a:ext cx="7772400" cy="386104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Verbinding tussen tank en pomp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Grote diameter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Driewegkraan voor aankoppeling vulleiding</a:t>
            </a:r>
            <a:endParaRPr lang="nl-NL" dirty="0" smtClean="0"/>
          </a:p>
          <a:p>
            <a:r>
              <a:rPr lang="nl-NL" dirty="0"/>
              <a:t>	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646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r>
              <a:rPr lang="nl-NL" dirty="0" smtClean="0"/>
              <a:t>Vulleiding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854696" cy="362946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Voor het vullen van vanuit een waterpunt</a:t>
            </a:r>
            <a:endParaRPr lang="nl-NL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Aangesloten op de driewegkraan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Versterkte slang om inklappen te voorkomen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Terugslagklep in de aanvoerleiding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nl-NL" dirty="0" smtClean="0"/>
          </a:p>
          <a:p>
            <a:pPr algn="l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408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pPr algn="r"/>
            <a:r>
              <a:rPr lang="nl-NL" dirty="0" smtClean="0"/>
              <a:t>Persleiding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218112" cy="367666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Verbindt de pomp met de spuitleiding en het drukregelsysteem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Vrij grote diameter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Kunststof of roestvaststalen buizen - &gt; slangen mogen bij druk niet uitzetten</a:t>
            </a:r>
            <a:endParaRPr lang="nl-NL" dirty="0" smtClean="0"/>
          </a:p>
          <a:p>
            <a:r>
              <a:rPr lang="nl-NL" dirty="0"/>
              <a:t>	</a:t>
            </a:r>
            <a:r>
              <a:rPr lang="nl-NL" dirty="0" smtClean="0"/>
              <a:t>	</a:t>
            </a:r>
          </a:p>
          <a:p>
            <a:r>
              <a:rPr lang="nl-NL" dirty="0"/>
              <a:t>	</a:t>
            </a:r>
            <a:r>
              <a:rPr lang="nl-NL" dirty="0" smtClean="0"/>
              <a:t>	</a:t>
            </a:r>
          </a:p>
          <a:p>
            <a:r>
              <a:rPr lang="nl-NL" dirty="0"/>
              <a:t>	</a:t>
            </a:r>
            <a:r>
              <a:rPr lang="nl-NL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41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Spuitleiding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Doppen op spuitleiding moeten allemaal dezelfde druk hebben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Drukverschil niet meer dan 0,1 à 0,2 bar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Secties in de spuitbomen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Kunststof of roestvaststaal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Spuitleiding met continu circulatiesysteem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250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deefting.nl/uploads/Image/spuitleiding/ve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079149" cy="414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94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Filters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Vulfilter aan het begin van de </a:t>
            </a:r>
            <a:r>
              <a:rPr lang="nl-NL" dirty="0" err="1" smtClean="0"/>
              <a:t>vulslang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Filter direct voor pomp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Filter in de persleiding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Zeefjes in de doppen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878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Vulfilter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Grove filter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Bevestigt aan een drijver</a:t>
            </a:r>
            <a:endParaRPr lang="nl-NL" dirty="0" smtClean="0"/>
          </a:p>
        </p:txBody>
      </p:sp>
      <p:pic>
        <p:nvPicPr>
          <p:cNvPr id="9218" name="Picture 2" descr="http://www.haaijer.nl/img/dynamic/weblog/YqvIfy3fQymJmMq6ELv07ECkAUfw7K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2708920"/>
            <a:ext cx="4729053" cy="353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1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332</Words>
  <Application>Microsoft Office PowerPoint</Application>
  <PresentationFormat>Diavoorstelling (4:3)</PresentationFormat>
  <Paragraphs>82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Stroom</vt:lpstr>
      <vt:lpstr>Leidingstelsels en toebehoren</vt:lpstr>
      <vt:lpstr>Verschillende leidingen</vt:lpstr>
      <vt:lpstr>Zuigleiding</vt:lpstr>
      <vt:lpstr>Vulleiding</vt:lpstr>
      <vt:lpstr>Persleiding</vt:lpstr>
      <vt:lpstr>Spuitleiding</vt:lpstr>
      <vt:lpstr>PowerPoint-presentatie</vt:lpstr>
      <vt:lpstr>Filters</vt:lpstr>
      <vt:lpstr>Vulfilter</vt:lpstr>
      <vt:lpstr>Filter in de zuigleiding</vt:lpstr>
      <vt:lpstr>Filter in de persleiding</vt:lpstr>
      <vt:lpstr>PowerPoint-presentatie</vt:lpstr>
      <vt:lpstr>PowerPoint-presentatie</vt:lpstr>
      <vt:lpstr>Kranen en afsluiters</vt:lpstr>
      <vt:lpstr>PowerPoint-presentatie</vt:lpstr>
      <vt:lpstr>Vultank</vt:lpstr>
      <vt:lpstr>Fustreiniger</vt:lpstr>
      <vt:lpstr>Bediening spoelkop</vt:lpstr>
      <vt:lpstr>3 fustreinigers</vt:lpstr>
      <vt:lpstr>Eenvoudige fustreiniger</vt:lpstr>
      <vt:lpstr>Aanbouwfustreiniger (combinatie met vultank)</vt:lpstr>
      <vt:lpstr>Stationaire fustreiniger</vt:lpstr>
      <vt:lpstr>Afsluiten van delen van de spuitleiding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veldspuit</dc:title>
  <dc:creator>Wilfred Wiggers</dc:creator>
  <cp:lastModifiedBy>Wilfred Wiggers</cp:lastModifiedBy>
  <cp:revision>21</cp:revision>
  <dcterms:created xsi:type="dcterms:W3CDTF">2012-01-16T20:46:35Z</dcterms:created>
  <dcterms:modified xsi:type="dcterms:W3CDTF">2012-01-30T11:39:24Z</dcterms:modified>
</cp:coreProperties>
</file>