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338F27-CD0E-4E4B-B53A-9355063D8197}" type="datetimeFigureOut">
              <a:rPr lang="nl-NL" smtClean="0"/>
              <a:t>23-5-2014</a:t>
            </a:fld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75A79-1AB8-42A3-9556-E7B9A4B7594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</a:t>
            </a:r>
            <a:r>
              <a:rPr lang="en-US" dirty="0" err="1" smtClean="0"/>
              <a:t>leren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3331589" cy="333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9216"/>
          </a:xfrm>
        </p:spPr>
        <p:txBody>
          <a:bodyPr>
            <a:norm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en-US" dirty="0" err="1" smtClean="0"/>
              <a:t>Behaviorisme</a:t>
            </a:r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YouTube video</a:t>
            </a:r>
            <a:endParaRPr lang="en-US" dirty="0"/>
          </a:p>
          <a:p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Model-</a:t>
            </a:r>
            <a:r>
              <a:rPr lang="en-US" dirty="0" err="1" smtClean="0"/>
              <a:t>leren</a:t>
            </a:r>
            <a:endParaRPr lang="en-US" dirty="0" smtClean="0"/>
          </a:p>
          <a:p>
            <a:endParaRPr lang="en-US" dirty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err="1" smtClean="0"/>
              <a:t>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61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Behaviorisme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Habituatie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Klassiek</a:t>
            </a:r>
            <a:r>
              <a:rPr lang="en-US" dirty="0" smtClean="0"/>
              <a:t> </a:t>
            </a:r>
            <a:r>
              <a:rPr lang="en-US" dirty="0" err="1" smtClean="0"/>
              <a:t>conditioneren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Operant </a:t>
            </a:r>
            <a:r>
              <a:rPr lang="en-US" dirty="0" err="1" smtClean="0"/>
              <a:t>conditioneren</a:t>
            </a:r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0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Klassiek</a:t>
            </a:r>
            <a:r>
              <a:rPr lang="en-US" dirty="0" smtClean="0"/>
              <a:t> </a:t>
            </a:r>
            <a:r>
              <a:rPr lang="en-US" dirty="0" err="1" smtClean="0"/>
              <a:t>conditioneren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9216"/>
          </a:xfrm>
        </p:spPr>
        <p:txBody>
          <a:bodyPr/>
          <a:lstStyle/>
          <a:p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Je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aanleren</a:t>
            </a:r>
            <a:r>
              <a:rPr lang="en-US" dirty="0" smtClean="0"/>
              <a:t> en </a:t>
            </a:r>
            <a:r>
              <a:rPr lang="en-US" dirty="0" err="1" smtClean="0"/>
              <a:t>afleren</a:t>
            </a:r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Stimuli = </a:t>
            </a:r>
            <a:r>
              <a:rPr lang="en-US" dirty="0" err="1" smtClean="0"/>
              <a:t>prikkels</a:t>
            </a:r>
            <a:endParaRPr lang="en-US" dirty="0" smtClean="0"/>
          </a:p>
          <a:p>
            <a:endParaRPr lang="en-US" dirty="0"/>
          </a:p>
          <a:p>
            <a:pPr marL="484632" indent="-457200">
              <a:buFont typeface="Arial" pitchFamily="34" charset="0"/>
              <a:buChar char="•"/>
            </a:pPr>
            <a:r>
              <a:rPr lang="nl-NL" dirty="0" err="1" smtClean="0"/>
              <a:t>YouTube</a:t>
            </a:r>
            <a:r>
              <a:rPr lang="nl-NL" dirty="0" smtClean="0"/>
              <a:t> Pavlov</a:t>
            </a:r>
          </a:p>
          <a:p>
            <a:pPr marL="484632" indent="-457200">
              <a:buFont typeface="Arial" pitchFamily="34" charset="0"/>
              <a:buChar char="•"/>
            </a:pPr>
            <a:endParaRPr lang="en-US" dirty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herhaling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stimuli » </a:t>
            </a:r>
            <a:r>
              <a:rPr lang="en-US" dirty="0" err="1" smtClean="0"/>
              <a:t>uitdoving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30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Operant </a:t>
            </a:r>
            <a:r>
              <a:rPr lang="en-US" dirty="0" err="1" smtClean="0"/>
              <a:t>conditioneren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Skinner </a:t>
            </a:r>
            <a:r>
              <a:rPr lang="en-US" dirty="0"/>
              <a:t>»</a:t>
            </a:r>
            <a:r>
              <a:rPr lang="en-US" dirty="0" smtClean="0"/>
              <a:t> Wet van effect</a:t>
            </a:r>
          </a:p>
          <a:p>
            <a:pPr marL="484632" indent="-457200">
              <a:buFont typeface="Arial" pitchFamily="34" charset="0"/>
              <a:buChar char="•"/>
            </a:pPr>
            <a:endParaRPr lang="en-US" dirty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err="1" smtClean="0"/>
              <a:t>Gedrag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toenemen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prettig</a:t>
            </a:r>
            <a:r>
              <a:rPr lang="en-US" dirty="0" smtClean="0"/>
              <a:t> </a:t>
            </a:r>
            <a:r>
              <a:rPr lang="en-US" dirty="0" err="1" smtClean="0"/>
              <a:t>gevolg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err="1" smtClean="0"/>
              <a:t>Gedrag</a:t>
            </a:r>
            <a:r>
              <a:rPr lang="en-US" dirty="0" smtClean="0"/>
              <a:t> = </a:t>
            </a:r>
            <a:r>
              <a:rPr lang="en-US" dirty="0" err="1" smtClean="0"/>
              <a:t>Respons</a:t>
            </a:r>
            <a:r>
              <a:rPr lang="en-US" dirty="0" smtClean="0"/>
              <a:t>	</a:t>
            </a:r>
            <a:r>
              <a:rPr lang="en-US" dirty="0" err="1" smtClean="0"/>
              <a:t>Gevolg</a:t>
            </a:r>
            <a:r>
              <a:rPr lang="en-US" dirty="0" smtClean="0"/>
              <a:t> = </a:t>
            </a:r>
            <a:r>
              <a:rPr lang="en-US" dirty="0" err="1" smtClean="0"/>
              <a:t>consequentie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err="1" smtClean="0"/>
              <a:t>Associatie</a:t>
            </a:r>
            <a:r>
              <a:rPr lang="en-US" dirty="0" smtClean="0"/>
              <a:t>: </a:t>
            </a:r>
            <a:r>
              <a:rPr lang="en-US" dirty="0"/>
              <a:t>	</a:t>
            </a:r>
            <a:r>
              <a:rPr lang="en-US" dirty="0" err="1" smtClean="0"/>
              <a:t>gedrag</a:t>
            </a:r>
            <a:r>
              <a:rPr lang="en-US" dirty="0" smtClean="0"/>
              <a:t> + </a:t>
            </a:r>
            <a:r>
              <a:rPr lang="en-US" dirty="0" err="1" smtClean="0"/>
              <a:t>consequentie</a:t>
            </a:r>
            <a:r>
              <a:rPr lang="en-US" dirty="0" smtClean="0"/>
              <a:t> </a:t>
            </a:r>
          </a:p>
          <a:p>
            <a:pPr marL="484632" indent="-457200">
              <a:buFont typeface="Arial" pitchFamily="34" charset="0"/>
              <a:buChar char="•"/>
            </a:pPr>
            <a:endParaRPr lang="en-US" dirty="0"/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Stimulus </a:t>
            </a:r>
            <a:r>
              <a:rPr lang="en-US" dirty="0"/>
              <a:t>»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/>
              <a:t>»</a:t>
            </a:r>
            <a:r>
              <a:rPr lang="en-US" dirty="0" smtClean="0"/>
              <a:t> </a:t>
            </a:r>
            <a:r>
              <a:rPr lang="en-US" dirty="0" err="1" smtClean="0"/>
              <a:t>Consequentie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93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48680"/>
            <a:ext cx="7606303" cy="5295478"/>
          </a:xfrm>
        </p:spPr>
      </p:pic>
    </p:spTree>
    <p:extLst>
      <p:ext uri="{BB962C8B-B14F-4D97-AF65-F5344CB8AC3E}">
        <p14:creationId xmlns:p14="http://schemas.microsoft.com/office/powerpoint/2010/main" val="35424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</a:t>
            </a:r>
            <a:r>
              <a:rPr lang="en-US" dirty="0" err="1" smtClean="0"/>
              <a:t>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leertheorie</a:t>
            </a:r>
            <a:r>
              <a:rPr lang="en-US" dirty="0" smtClean="0"/>
              <a:t> Bandura</a:t>
            </a:r>
          </a:p>
          <a:p>
            <a:endParaRPr lang="en-US" dirty="0"/>
          </a:p>
          <a:p>
            <a:r>
              <a:rPr lang="en-US" dirty="0" err="1" smtClean="0"/>
              <a:t>Observeren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en </a:t>
            </a:r>
            <a:r>
              <a:rPr lang="en-US" dirty="0" err="1" smtClean="0"/>
              <a:t>consequenties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err="1" smtClean="0"/>
              <a:t>Vertonen</a:t>
            </a:r>
            <a:r>
              <a:rPr lang="en-US" dirty="0" smtClean="0"/>
              <a:t> van </a:t>
            </a:r>
            <a:r>
              <a:rPr lang="en-US" dirty="0" err="1" smtClean="0"/>
              <a:t>zelfde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= Modeling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34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 smtClean="0"/>
              <a:t>Leren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interactie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De </a:t>
            </a:r>
            <a:r>
              <a:rPr lang="en-US" dirty="0" err="1" smtClean="0"/>
              <a:t>omgeving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Persoonlijke</a:t>
            </a:r>
            <a:r>
              <a:rPr lang="en-US" dirty="0" smtClean="0"/>
              <a:t> </a:t>
            </a:r>
            <a:r>
              <a:rPr lang="en-US" dirty="0" err="1" smtClean="0"/>
              <a:t>factoren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Het </a:t>
            </a:r>
            <a:r>
              <a:rPr lang="en-US" dirty="0" err="1" smtClean="0"/>
              <a:t>gedrag</a:t>
            </a:r>
            <a:r>
              <a:rPr lang="en-US" dirty="0" smtClean="0"/>
              <a:t> van de </a:t>
            </a:r>
            <a:r>
              <a:rPr lang="en-US" dirty="0" err="1" smtClean="0"/>
              <a:t>lerende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43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Voorbeelden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7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76</Words>
  <Application>Microsoft Office PowerPoint</Application>
  <PresentationFormat>Diavoorstelling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Zonnewende</vt:lpstr>
      <vt:lpstr>Model-leren</vt:lpstr>
      <vt:lpstr>PowerPoint-presentatie</vt:lpstr>
      <vt:lpstr>Behaviorisme</vt:lpstr>
      <vt:lpstr>Klassiek conditioneren</vt:lpstr>
      <vt:lpstr>Operant conditioneren</vt:lpstr>
      <vt:lpstr>PowerPoint-presentatie</vt:lpstr>
      <vt:lpstr>Model-leren</vt:lpstr>
      <vt:lpstr>PowerPoint-presentatie</vt:lpstr>
      <vt:lpstr>PowerPoint-presentatie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Model-leren</dc:title>
  <dc:creator>Mast,C.J.</dc:creator>
  <cp:lastModifiedBy>Mast,C.J.</cp:lastModifiedBy>
  <cp:revision>5</cp:revision>
  <dcterms:created xsi:type="dcterms:W3CDTF">2014-05-23T07:00:30Z</dcterms:created>
  <dcterms:modified xsi:type="dcterms:W3CDTF">2014-05-23T08:22:14Z</dcterms:modified>
</cp:coreProperties>
</file>