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0" r:id="rId29"/>
    <p:sldId id="312" r:id="rId30"/>
    <p:sldId id="313" r:id="rId31"/>
    <p:sldId id="285" r:id="rId32"/>
    <p:sldId id="314" r:id="rId3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21/05/2014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21/05/2014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21/05/2014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21/05/2014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21/05/2014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21/05/2014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21/05/2014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21/05/2014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21/05/2014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21/05/2014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21/05/2014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B582-A8ED-4D46-8F31-59BA540BD1CD}" type="datetimeFigureOut">
              <a:rPr lang="nl-BE" smtClean="0"/>
              <a:pPr/>
              <a:t>21/05/2014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tudent.ru.nl/m.s.kraft/project/inleiding_bestanden/image0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5143536" cy="5143536"/>
          </a:xfrm>
          <a:prstGeom prst="rect">
            <a:avLst/>
          </a:prstGeom>
          <a:noFill/>
        </p:spPr>
      </p:pic>
      <p:sp>
        <p:nvSpPr>
          <p:cNvPr id="2" name="Rechthoek 1"/>
          <p:cNvSpPr/>
          <p:nvPr/>
        </p:nvSpPr>
        <p:spPr>
          <a:xfrm>
            <a:off x="571472" y="357166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Het </a:t>
            </a:r>
            <a:r>
              <a:rPr lang="nl-N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botten-en-spieren-spel</a:t>
            </a:r>
            <a:endParaRPr lang="nl-N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Actieknop: Aangepast 5">
            <a:hlinkClick r:id="rId3" action="ppaction://hlinksldjump" highlightClick="1">
              <a:snd r:embed="rId4" name="drumroll.wav"/>
            </a:hlinkClick>
          </p:cNvPr>
          <p:cNvSpPr/>
          <p:nvPr/>
        </p:nvSpPr>
        <p:spPr>
          <a:xfrm>
            <a:off x="3143240" y="5929330"/>
            <a:ext cx="1785950" cy="57150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000" dirty="0" smtClean="0"/>
              <a:t>START</a:t>
            </a:r>
            <a:endParaRPr lang="nl-BE" sz="3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8.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KAAKBEEN.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1073500" y="570731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9.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SCHEENBEEN.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6516156" y="427854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10.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BOVENARMBEEN.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1857356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6001174" y="5179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SCHEENBEEN</a:t>
            </a:r>
            <a:endParaRPr lang="nl-BE" dirty="0"/>
          </a:p>
        </p:txBody>
      </p:sp>
      <p:sp>
        <p:nvSpPr>
          <p:cNvPr id="57" name="Rechthoek 56"/>
          <p:cNvSpPr/>
          <p:nvPr/>
        </p:nvSpPr>
        <p:spPr>
          <a:xfrm rot="20509795">
            <a:off x="7217169" y="4857010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11.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KUITBEEN.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6215074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6001174" y="5179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SCHEENBEEN</a:t>
            </a:r>
            <a:endParaRPr lang="nl-BE" dirty="0"/>
          </a:p>
        </p:txBody>
      </p:sp>
      <p:sp>
        <p:nvSpPr>
          <p:cNvPr id="57" name="Rechthoek 56"/>
          <p:cNvSpPr/>
          <p:nvPr/>
        </p:nvSpPr>
        <p:spPr>
          <a:xfrm rot="20509795">
            <a:off x="158174" y="945677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62146" y="15183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BOVENARMBEEN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12.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SCHOUDERBLAD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6001174" y="5179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SCHEENBEEN</a:t>
            </a:r>
            <a:endParaRPr lang="nl-BE" dirty="0"/>
          </a:p>
        </p:txBody>
      </p:sp>
      <p:sp>
        <p:nvSpPr>
          <p:cNvPr id="57" name="Rechthoek 56"/>
          <p:cNvSpPr/>
          <p:nvPr/>
        </p:nvSpPr>
        <p:spPr>
          <a:xfrm rot="20509795">
            <a:off x="7016222" y="5507945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62146" y="15183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BOVENARMBEEN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6143636" y="557214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KUITBEEN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13.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de RIBBEN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6000760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6001174" y="5179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SCHEENBEEN</a:t>
            </a:r>
            <a:endParaRPr lang="nl-BE" dirty="0"/>
          </a:p>
        </p:txBody>
      </p:sp>
      <p:sp>
        <p:nvSpPr>
          <p:cNvPr id="57" name="Rechthoek 56"/>
          <p:cNvSpPr/>
          <p:nvPr/>
        </p:nvSpPr>
        <p:spPr>
          <a:xfrm rot="20509795">
            <a:off x="7360045" y="1293103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62146" y="15183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BOVENARMBEEN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6143636" y="557214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KUITBEEN</a:t>
            </a:r>
            <a:endParaRPr lang="nl-BE" dirty="0"/>
          </a:p>
        </p:txBody>
      </p:sp>
      <p:sp>
        <p:nvSpPr>
          <p:cNvPr id="52" name="Tekstvak 51"/>
          <p:cNvSpPr txBox="1"/>
          <p:nvPr/>
        </p:nvSpPr>
        <p:spPr>
          <a:xfrm>
            <a:off x="6072198" y="135729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SCHOUDERBLAD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14.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  het DIJBEEN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6001174" y="5179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SCHEENBEEN</a:t>
            </a:r>
            <a:endParaRPr lang="nl-BE" dirty="0"/>
          </a:p>
        </p:txBody>
      </p:sp>
      <p:sp>
        <p:nvSpPr>
          <p:cNvPr id="57" name="Rechthoek 56"/>
          <p:cNvSpPr/>
          <p:nvPr/>
        </p:nvSpPr>
        <p:spPr>
          <a:xfrm rot="20509795">
            <a:off x="6645664" y="1713738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62146" y="15183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BOVENARMBEEN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6143636" y="557214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KUITBEEN</a:t>
            </a:r>
            <a:endParaRPr lang="nl-BE" dirty="0"/>
          </a:p>
        </p:txBody>
      </p:sp>
      <p:sp>
        <p:nvSpPr>
          <p:cNvPr id="52" name="Tekstvak 51"/>
          <p:cNvSpPr txBox="1"/>
          <p:nvPr/>
        </p:nvSpPr>
        <p:spPr>
          <a:xfrm>
            <a:off x="6072198" y="135729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SCHOUDERBLAD</a:t>
            </a:r>
            <a:endParaRPr lang="nl-BE" dirty="0"/>
          </a:p>
        </p:txBody>
      </p:sp>
      <p:sp>
        <p:nvSpPr>
          <p:cNvPr id="58" name="Tekstvak 57"/>
          <p:cNvSpPr txBox="1"/>
          <p:nvPr/>
        </p:nvSpPr>
        <p:spPr>
          <a:xfrm>
            <a:off x="6000760" y="192880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RIBBEN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3669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DIT ZIJN ALLE BELANGRIJKE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BOTTEN VAN HET SKELET.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1500166" y="5857892"/>
            <a:ext cx="2000264" cy="571504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VOLGENDE OEFENING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6001174" y="5179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SCHEENBEEN</a:t>
            </a:r>
            <a:endParaRPr lang="nl-BE" dirty="0"/>
          </a:p>
        </p:txBody>
      </p:sp>
      <p:sp>
        <p:nvSpPr>
          <p:cNvPr id="48" name="Tekstvak 47"/>
          <p:cNvSpPr txBox="1"/>
          <p:nvPr/>
        </p:nvSpPr>
        <p:spPr>
          <a:xfrm>
            <a:off x="62146" y="15183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BOVENARMBEEN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6143636" y="557214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KUITBEEN</a:t>
            </a:r>
            <a:endParaRPr lang="nl-BE" dirty="0"/>
          </a:p>
        </p:txBody>
      </p:sp>
      <p:sp>
        <p:nvSpPr>
          <p:cNvPr id="52" name="Tekstvak 51"/>
          <p:cNvSpPr txBox="1"/>
          <p:nvPr/>
        </p:nvSpPr>
        <p:spPr>
          <a:xfrm>
            <a:off x="6072198" y="135729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SCHOUDERBLAD</a:t>
            </a:r>
            <a:endParaRPr lang="nl-BE" dirty="0"/>
          </a:p>
        </p:txBody>
      </p:sp>
      <p:sp>
        <p:nvSpPr>
          <p:cNvPr id="58" name="Tekstvak 57"/>
          <p:cNvSpPr txBox="1"/>
          <p:nvPr/>
        </p:nvSpPr>
        <p:spPr>
          <a:xfrm>
            <a:off x="6000760" y="192880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RIBBEN</a:t>
            </a:r>
            <a:endParaRPr lang="nl-BE" dirty="0"/>
          </a:p>
        </p:txBody>
      </p:sp>
      <p:sp>
        <p:nvSpPr>
          <p:cNvPr id="59" name="Tekstvak 58"/>
          <p:cNvSpPr txBox="1"/>
          <p:nvPr/>
        </p:nvSpPr>
        <p:spPr>
          <a:xfrm>
            <a:off x="6072198" y="428625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DIJBEEN</a:t>
            </a:r>
            <a:endParaRPr lang="nl-BE" dirty="0"/>
          </a:p>
        </p:txBody>
      </p:sp>
      <p:sp>
        <p:nvSpPr>
          <p:cNvPr id="60" name="Rechthoek 59"/>
          <p:cNvSpPr/>
          <p:nvPr/>
        </p:nvSpPr>
        <p:spPr>
          <a:xfrm rot="20509795">
            <a:off x="6859979" y="3999755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142844" y="1142984"/>
            <a:ext cx="3453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Een gewricht is de plaats waar</a:t>
            </a:r>
            <a:b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botten samen komen.</a:t>
            </a:r>
          </a:p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Meestal is dat een</a:t>
            </a:r>
            <a:b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bol en een hol bot. </a:t>
            </a:r>
            <a:b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Anders passen ze niet op </a:t>
            </a:r>
            <a:b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mekaar natuurlijk.</a:t>
            </a:r>
          </a:p>
          <a:p>
            <a:endParaRPr lang="nl-BE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1. Klik op het knopje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van het BOT met </a:t>
            </a:r>
            <a:b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HOL uiteinde.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3" name="Actieknop: Verder of Volgende 62">
            <a:hlinkClick r:id="rId3" action="ppaction://hlinksldjump" highlightClick="1"/>
          </p:cNvPr>
          <p:cNvSpPr/>
          <p:nvPr/>
        </p:nvSpPr>
        <p:spPr>
          <a:xfrm>
            <a:off x="2357422" y="450057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25002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ctieknop: Verder of Volgende 76">
            <a:hlinkClick r:id="rId3" action="ppaction://hlinksldjump" highlightClick="1"/>
          </p:cNvPr>
          <p:cNvSpPr/>
          <p:nvPr/>
        </p:nvSpPr>
        <p:spPr>
          <a:xfrm>
            <a:off x="2643174" y="342900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ctieknop: Verder of Volgende 82">
            <a:hlinkClick r:id="rId3" action="ppaction://hlinksldjump" highlightClick="1"/>
          </p:cNvPr>
          <p:cNvSpPr/>
          <p:nvPr/>
        </p:nvSpPr>
        <p:spPr>
          <a:xfrm>
            <a:off x="6858016" y="192880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Actieknop: Verder of Volgende 83">
            <a:hlinkClick r:id="rId3" action="ppaction://hlinksldjump" highlightClick="1"/>
          </p:cNvPr>
          <p:cNvSpPr/>
          <p:nvPr/>
        </p:nvSpPr>
        <p:spPr>
          <a:xfrm>
            <a:off x="7072330" y="271462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Actieknop: Verder of Volgende 84">
            <a:hlinkClick r:id="rId3" action="ppaction://hlinksldjump" highlightClick="1"/>
          </p:cNvPr>
          <p:cNvSpPr/>
          <p:nvPr/>
        </p:nvSpPr>
        <p:spPr>
          <a:xfrm>
            <a:off x="7000892" y="371475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285720" y="2357430"/>
            <a:ext cx="345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2. Klik nu op het bot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met het BOLLE uiteinde.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2357422" y="450057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ctieknop: Verder of Volgende 76">
            <a:hlinkClick r:id="rId3" action="ppaction://hlinksldjump" highlightClick="1"/>
          </p:cNvPr>
          <p:cNvSpPr/>
          <p:nvPr/>
        </p:nvSpPr>
        <p:spPr>
          <a:xfrm>
            <a:off x="2643174" y="342900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ctieknop: Verder of Volgende 82">
            <a:hlinkClick r:id="rId3" action="ppaction://hlinksldjump" highlightClick="1"/>
          </p:cNvPr>
          <p:cNvSpPr/>
          <p:nvPr/>
        </p:nvSpPr>
        <p:spPr>
          <a:xfrm>
            <a:off x="6858016" y="192880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Actieknop: Verder of Volgende 83">
            <a:hlinkClick r:id="rId3" action="ppaction://hlinksldjump" highlightClick="1"/>
          </p:cNvPr>
          <p:cNvSpPr/>
          <p:nvPr/>
        </p:nvSpPr>
        <p:spPr>
          <a:xfrm>
            <a:off x="7072330" y="271462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Actieknop: Verder of Volgende 84">
            <a:hlinkClick r:id="rId3" action="ppaction://hlinksldjump" highlightClick="1"/>
          </p:cNvPr>
          <p:cNvSpPr/>
          <p:nvPr/>
        </p:nvSpPr>
        <p:spPr>
          <a:xfrm>
            <a:off x="7000892" y="371475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1071538" y="1714488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HOL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 rot="20509795">
            <a:off x="787749" y="1070797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571472" y="4786322"/>
            <a:ext cx="816768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Druk op de knop om opnieuw te proberen!</a:t>
            </a:r>
            <a:endParaRPr lang="nl-NL" sz="3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Actieknop: Terug 4">
            <a:hlinkClick r:id="" action="ppaction://hlinkshowjump?jump=lastslideviewed" highlightClick="1">
              <a:snd r:embed="rId2" name="cashreg.wav"/>
            </a:hlinkClick>
          </p:cNvPr>
          <p:cNvSpPr/>
          <p:nvPr/>
        </p:nvSpPr>
        <p:spPr>
          <a:xfrm>
            <a:off x="3714744" y="5572140"/>
            <a:ext cx="1357322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8674" name="Picture 2" descr="http://welpen.pietermaritz.nl/plaatjes/fou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28604"/>
            <a:ext cx="3571900" cy="42267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6405223" y="4572008"/>
            <a:ext cx="34531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Tussen de 2 botten zit</a:t>
            </a:r>
          </a:p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kraakbeen, zodat de </a:t>
            </a:r>
            <a:b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botten kunnen bewegen tegenover mekaar.</a:t>
            </a:r>
          </a:p>
          <a:p>
            <a:endParaRPr lang="nl-BE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3.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KRAAKBEEN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2643174" y="350043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ctieknop: Verder of Volgende 82">
            <a:hlinkClick r:id="rId3" action="ppaction://hlinksldjump" highlightClick="1"/>
          </p:cNvPr>
          <p:cNvSpPr/>
          <p:nvPr/>
        </p:nvSpPr>
        <p:spPr>
          <a:xfrm>
            <a:off x="6858016" y="192880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Actieknop: Verder of Volgende 83">
            <a:hlinkClick r:id="rId3" action="ppaction://hlinksldjump" highlightClick="1"/>
          </p:cNvPr>
          <p:cNvSpPr/>
          <p:nvPr/>
        </p:nvSpPr>
        <p:spPr>
          <a:xfrm>
            <a:off x="7072330" y="271462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Actieknop: Verder of Volgende 84">
            <a:hlinkClick r:id="rId3" action="ppaction://hlinksldjump" highlightClick="1"/>
          </p:cNvPr>
          <p:cNvSpPr/>
          <p:nvPr/>
        </p:nvSpPr>
        <p:spPr>
          <a:xfrm>
            <a:off x="7000892" y="371475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1071538" y="1714488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HOL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 rot="20509795">
            <a:off x="1073502" y="4714134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57158" y="4429132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BOL</a:t>
            </a:r>
            <a:r>
              <a:rPr lang="nl-BE" dirty="0" smtClean="0"/>
              <a:t> UITEINDE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5715009" y="4572008"/>
            <a:ext cx="34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Rondom de botten en kraakbeen zit een gewrichtsvlies. </a:t>
            </a:r>
          </a:p>
          <a:p>
            <a:endParaRPr lang="nl-BE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4. Klik op het knopje van het GEWRICHTSVLIES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7072330" y="371475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ctieknop: Verder of Volgende 82">
            <a:hlinkClick r:id="rId3" action="ppaction://hlinksldjump" highlightClick="1"/>
          </p:cNvPr>
          <p:cNvSpPr/>
          <p:nvPr/>
        </p:nvSpPr>
        <p:spPr>
          <a:xfrm>
            <a:off x="6858016" y="192880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Actieknop: Verder of Volgende 83">
            <a:hlinkClick r:id="rId3" action="ppaction://hlinksldjump" highlightClick="1"/>
          </p:cNvPr>
          <p:cNvSpPr/>
          <p:nvPr/>
        </p:nvSpPr>
        <p:spPr>
          <a:xfrm>
            <a:off x="7072330" y="271462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1071538" y="1714488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HOL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 rot="20509795">
            <a:off x="859186" y="3007615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57158" y="4429132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BOL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1714480" y="342900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KRAAKBEEN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285720" y="4929198"/>
            <a:ext cx="34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Rondom het gewrichtsvlies zit het gewrichtskapsel</a:t>
            </a:r>
          </a:p>
          <a:p>
            <a:endParaRPr lang="nl-BE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5. Klik op het knopje van het GEWRICHTSKAPSEL.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7072330" y="271462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ctieknop: Verder of Volgende 82">
            <a:hlinkClick r:id="rId3" action="ppaction://hlinksldjump" highlightClick="1"/>
          </p:cNvPr>
          <p:cNvSpPr/>
          <p:nvPr/>
        </p:nvSpPr>
        <p:spPr>
          <a:xfrm>
            <a:off x="6858016" y="192880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1071538" y="1714488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HOL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 rot="20509795">
            <a:off x="7360045" y="3927902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57158" y="4429132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BOL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1714480" y="342900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KRAAKBEEN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7000892" y="3643314"/>
            <a:ext cx="18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GEWRICHTSVLIES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285720" y="4929198"/>
            <a:ext cx="34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Helemaal rondom het gewricht </a:t>
            </a:r>
            <a:r>
              <a:rPr lang="nl-BE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én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de botten, liggen de gewrichtsbanden.</a:t>
            </a:r>
          </a:p>
          <a:p>
            <a:endParaRPr lang="nl-BE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6. Klik op het knopje van de GEWRICHTSBANDEN.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6858016" y="192880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1071538" y="1714488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HOL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 rot="20509795">
            <a:off x="7360045" y="1999491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57158" y="4429132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BOL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1714480" y="342900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KRAAKBEEN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7000892" y="3643314"/>
            <a:ext cx="18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GEWRICHTSVLIES</a:t>
            </a:r>
            <a:endParaRPr lang="nl-BE" dirty="0"/>
          </a:p>
        </p:txBody>
      </p:sp>
      <p:sp>
        <p:nvSpPr>
          <p:cNvPr id="23" name="Tekstvak 22"/>
          <p:cNvSpPr txBox="1"/>
          <p:nvPr/>
        </p:nvSpPr>
        <p:spPr>
          <a:xfrm>
            <a:off x="7072330" y="2643182"/>
            <a:ext cx="200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GEWRICHTSKAPSEL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214282" y="5429264"/>
            <a:ext cx="34289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ZO nu ken je alle belangrijke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delen van een gewricht.</a:t>
            </a: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6215074" y="6000768"/>
            <a:ext cx="2143140" cy="571504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Volgende Oefening</a:t>
            </a:r>
            <a:endParaRPr lang="nl-BE" dirty="0">
              <a:solidFill>
                <a:schemeClr val="tx1"/>
              </a:solidFill>
            </a:endParaRPr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1071538" y="1714488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HOL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 rot="20509795">
            <a:off x="7002855" y="1142235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57158" y="4429132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BOL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1714480" y="342900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KRAAKBEEN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7000892" y="3643314"/>
            <a:ext cx="18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GEWRICHTSVLIES</a:t>
            </a:r>
            <a:endParaRPr lang="nl-BE" dirty="0"/>
          </a:p>
        </p:txBody>
      </p:sp>
      <p:sp>
        <p:nvSpPr>
          <p:cNvPr id="23" name="Tekstvak 22"/>
          <p:cNvSpPr txBox="1"/>
          <p:nvPr/>
        </p:nvSpPr>
        <p:spPr>
          <a:xfrm>
            <a:off x="7072330" y="2643182"/>
            <a:ext cx="200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GEWRICHTSKAPSEL</a:t>
            </a:r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6786578" y="1857364"/>
            <a:ext cx="186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GEWRICHTSBAND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JuniorHelper_p095 - breuk copy073.jpg"/>
          <p:cNvPicPr>
            <a:picLocks noChangeAspect="1"/>
          </p:cNvPicPr>
          <p:nvPr/>
        </p:nvPicPr>
        <p:blipFill>
          <a:blip r:embed="rId2"/>
          <a:srcRect l="20805"/>
          <a:stretch>
            <a:fillRect/>
          </a:stretch>
        </p:blipFill>
        <p:spPr>
          <a:xfrm>
            <a:off x="4504800" y="2714620"/>
            <a:ext cx="4710670" cy="407196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357158" y="1142984"/>
            <a:ext cx="857256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Met botten, spieren en gewrichten kan er </a:t>
            </a:r>
            <a:r>
              <a:rPr lang="nl-BE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vanalles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mis lopen..</a:t>
            </a:r>
          </a:p>
          <a:p>
            <a:endParaRPr lang="nl-BE" sz="9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Soms gaan 2 botten, van een gewricht uit mekaar. Maar ze gaan ook weer direct terug op hun plaats. Je gewrichtsbanden, -kapsel; en –vlies zijn dan </a:t>
            </a:r>
            <a:r>
              <a:rPr lang="nl-BE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uitgerokken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Dan noemen we een 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verstuiking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nl-BE" sz="9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1. Klik op het knopje van de VERSTUIKING.</a:t>
            </a: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375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AU! AU! AU!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Afbeelding 24" descr="JuniorHelper_p094 - ontwrichting copy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962178" cy="2286016"/>
          </a:xfrm>
          <a:prstGeom prst="rect">
            <a:avLst/>
          </a:prstGeom>
        </p:spPr>
      </p:pic>
      <p:pic>
        <p:nvPicPr>
          <p:cNvPr id="30" name="Afbeelding 29" descr="JuniorHelper_p093 - verstuiking copy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32486"/>
            <a:ext cx="2143140" cy="2496844"/>
          </a:xfrm>
          <a:prstGeom prst="rect">
            <a:avLst/>
          </a:prstGeom>
        </p:spPr>
      </p:pic>
      <p:sp>
        <p:nvSpPr>
          <p:cNvPr id="32" name="Actieknop: Verder of Volgende 31">
            <a:hlinkClick r:id="" action="ppaction://hlinkshowjump?jump=nextslide" highlightClick="1"/>
          </p:cNvPr>
          <p:cNvSpPr/>
          <p:nvPr/>
        </p:nvSpPr>
        <p:spPr>
          <a:xfrm>
            <a:off x="3286116" y="585789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Actieknop: Verder of Volgende 33">
            <a:hlinkClick r:id="rId5" action="ppaction://hlinksldjump" highlightClick="1"/>
          </p:cNvPr>
          <p:cNvSpPr/>
          <p:nvPr/>
        </p:nvSpPr>
        <p:spPr>
          <a:xfrm>
            <a:off x="1000100" y="585789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Actieknop: Verder of Volgende 34">
            <a:hlinkClick r:id="rId5" action="ppaction://hlinksldjump" highlightClick="1"/>
          </p:cNvPr>
          <p:cNvSpPr/>
          <p:nvPr/>
        </p:nvSpPr>
        <p:spPr>
          <a:xfrm>
            <a:off x="5286380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Actieknop: Verder of Volgende 35">
            <a:hlinkClick r:id="rId5" action="ppaction://hlinksldjump" highlightClick="1"/>
          </p:cNvPr>
          <p:cNvSpPr/>
          <p:nvPr/>
        </p:nvSpPr>
        <p:spPr>
          <a:xfrm>
            <a:off x="6858016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Actieknop: Verder of Volgende 36">
            <a:hlinkClick r:id="rId5" action="ppaction://hlinksldjump" highlightClick="1"/>
          </p:cNvPr>
          <p:cNvSpPr/>
          <p:nvPr/>
        </p:nvSpPr>
        <p:spPr>
          <a:xfrm>
            <a:off x="8358214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JuniorHelper_p095 - breuk copy073.jpg"/>
          <p:cNvPicPr>
            <a:picLocks noChangeAspect="1"/>
          </p:cNvPicPr>
          <p:nvPr/>
        </p:nvPicPr>
        <p:blipFill>
          <a:blip r:embed="rId2"/>
          <a:srcRect l="20805"/>
          <a:stretch>
            <a:fillRect/>
          </a:stretch>
        </p:blipFill>
        <p:spPr>
          <a:xfrm>
            <a:off x="4504800" y="2714620"/>
            <a:ext cx="4710670" cy="407196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357158" y="1142984"/>
            <a:ext cx="8572560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Met Als de 2 botten uit mekaar gaan, maar ze gaan niet meer vanzelf terug naar hun plaats, is het een 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ontwrichting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nl-BE" sz="9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2. Klik op het knopje van de ONTWRICHTING.</a:t>
            </a: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375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AU! AU! AU!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hthoek 17"/>
          <p:cNvSpPr/>
          <p:nvPr/>
        </p:nvSpPr>
        <p:spPr>
          <a:xfrm rot="20509795">
            <a:off x="2716575" y="5936551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5" name="Afbeelding 24" descr="JuniorHelper_p094 - ontwrichting copy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962178" cy="2286016"/>
          </a:xfrm>
          <a:prstGeom prst="rect">
            <a:avLst/>
          </a:prstGeom>
        </p:spPr>
      </p:pic>
      <p:pic>
        <p:nvPicPr>
          <p:cNvPr id="30" name="Afbeelding 29" descr="JuniorHelper_p093 - verstuiking copy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32486"/>
            <a:ext cx="2143140" cy="2496844"/>
          </a:xfrm>
          <a:prstGeom prst="rect">
            <a:avLst/>
          </a:prstGeom>
        </p:spPr>
      </p:pic>
      <p:sp>
        <p:nvSpPr>
          <p:cNvPr id="34" name="Actieknop: Verder of Volgende 33">
            <a:hlinkClick r:id="" action="ppaction://hlinkshowjump?jump=nextslide" highlightClick="1"/>
          </p:cNvPr>
          <p:cNvSpPr/>
          <p:nvPr/>
        </p:nvSpPr>
        <p:spPr>
          <a:xfrm>
            <a:off x="1000100" y="585789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2714612" y="5786454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VERSTUIKING</a:t>
            </a:r>
            <a:endParaRPr lang="nl-BE" dirty="0"/>
          </a:p>
        </p:txBody>
      </p:sp>
      <p:sp>
        <p:nvSpPr>
          <p:cNvPr id="14" name="Actieknop: Verder of Volgende 13">
            <a:hlinkClick r:id="rId5" action="ppaction://hlinksldjump" highlightClick="1"/>
          </p:cNvPr>
          <p:cNvSpPr/>
          <p:nvPr/>
        </p:nvSpPr>
        <p:spPr>
          <a:xfrm>
            <a:off x="5286380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5" action="ppaction://hlinksldjump" highlightClick="1"/>
          </p:cNvPr>
          <p:cNvSpPr/>
          <p:nvPr/>
        </p:nvSpPr>
        <p:spPr>
          <a:xfrm>
            <a:off x="6858016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Actieknop: Verder of Volgende 15">
            <a:hlinkClick r:id="rId5" action="ppaction://hlinksldjump" highlightClick="1"/>
          </p:cNvPr>
          <p:cNvSpPr/>
          <p:nvPr/>
        </p:nvSpPr>
        <p:spPr>
          <a:xfrm>
            <a:off x="8358214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JuniorHelper_p095 - breuk copy073.jpg"/>
          <p:cNvPicPr>
            <a:picLocks noChangeAspect="1"/>
          </p:cNvPicPr>
          <p:nvPr/>
        </p:nvPicPr>
        <p:blipFill>
          <a:blip r:embed="rId2"/>
          <a:srcRect l="20805"/>
          <a:stretch>
            <a:fillRect/>
          </a:stretch>
        </p:blipFill>
        <p:spPr>
          <a:xfrm>
            <a:off x="4504800" y="2714620"/>
            <a:ext cx="4710670" cy="407196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357158" y="1142984"/>
            <a:ext cx="8572560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Als een bot breekt, maar alles blijft op zijn plaats zitten en er is geen wonde, is het een 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gesloten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breuk.</a:t>
            </a:r>
            <a:endParaRPr lang="nl-BE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nl-BE" sz="9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3. Klik op het knopje van de GESLOTEN BREUK</a:t>
            </a: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375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AU! AU! AU!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Afbeelding 24" descr="JuniorHelper_p094 - ontwrichting copy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962178" cy="2286016"/>
          </a:xfrm>
          <a:prstGeom prst="rect">
            <a:avLst/>
          </a:prstGeom>
        </p:spPr>
      </p:pic>
      <p:pic>
        <p:nvPicPr>
          <p:cNvPr id="30" name="Afbeelding 29" descr="JuniorHelper_p093 - verstuiking copy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32486"/>
            <a:ext cx="2143140" cy="2496844"/>
          </a:xfrm>
          <a:prstGeom prst="rect">
            <a:avLst/>
          </a:prstGeom>
        </p:spPr>
      </p:pic>
      <p:sp>
        <p:nvSpPr>
          <p:cNvPr id="31" name="Actieknop: Verder of Volgende 30">
            <a:hlinkClick r:id="" action="ppaction://hlinkshowjump?jump=nextslide" highlightClick="1"/>
          </p:cNvPr>
          <p:cNvSpPr/>
          <p:nvPr/>
        </p:nvSpPr>
        <p:spPr>
          <a:xfrm>
            <a:off x="5286380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Actieknop: Verder of Volgende 32">
            <a:hlinkClick r:id="rId5" action="ppaction://hlinksldjump" highlightClick="1"/>
          </p:cNvPr>
          <p:cNvSpPr/>
          <p:nvPr/>
        </p:nvSpPr>
        <p:spPr>
          <a:xfrm>
            <a:off x="6858016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2714612" y="5786454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VERSTUIKING</a:t>
            </a:r>
            <a:endParaRPr lang="nl-BE" dirty="0"/>
          </a:p>
        </p:txBody>
      </p:sp>
      <p:sp>
        <p:nvSpPr>
          <p:cNvPr id="13" name="Rechthoek 12"/>
          <p:cNvSpPr/>
          <p:nvPr/>
        </p:nvSpPr>
        <p:spPr>
          <a:xfrm>
            <a:off x="374451" y="5864386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72488" y="5714289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ONTWRICHTING</a:t>
            </a:r>
            <a:endParaRPr lang="nl-BE" dirty="0"/>
          </a:p>
        </p:txBody>
      </p:sp>
      <p:sp>
        <p:nvSpPr>
          <p:cNvPr id="15" name="Actieknop: Verder of Volgende 14">
            <a:hlinkClick r:id="rId5" action="ppaction://hlinksldjump" highlightClick="1"/>
          </p:cNvPr>
          <p:cNvSpPr/>
          <p:nvPr/>
        </p:nvSpPr>
        <p:spPr>
          <a:xfrm>
            <a:off x="8358214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JuniorHelper_p095 - breuk copy073.jpg"/>
          <p:cNvPicPr>
            <a:picLocks noChangeAspect="1"/>
          </p:cNvPicPr>
          <p:nvPr/>
        </p:nvPicPr>
        <p:blipFill>
          <a:blip r:embed="rId2"/>
          <a:srcRect l="20805"/>
          <a:stretch>
            <a:fillRect/>
          </a:stretch>
        </p:blipFill>
        <p:spPr>
          <a:xfrm>
            <a:off x="4504800" y="2714620"/>
            <a:ext cx="4710670" cy="407196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357158" y="1142984"/>
            <a:ext cx="8572560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Som breekt een bot zo hard, dat de stukken niet blijven zitten. Als een bot dan een wonde maakt in de huid erboven, is het een 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open breuk.</a:t>
            </a:r>
            <a:endParaRPr lang="nl-BE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nl-BE" sz="9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4. Klik op het knopje van de OPEN BREUK</a:t>
            </a: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375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AU! AU! AU!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Afbeelding 24" descr="JuniorHelper_p094 - ontwrichting copy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962178" cy="2286016"/>
          </a:xfrm>
          <a:prstGeom prst="rect">
            <a:avLst/>
          </a:prstGeom>
        </p:spPr>
      </p:pic>
      <p:pic>
        <p:nvPicPr>
          <p:cNvPr id="30" name="Afbeelding 29" descr="JuniorHelper_p093 - verstuiking copy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32486"/>
            <a:ext cx="2143140" cy="2496844"/>
          </a:xfrm>
          <a:prstGeom prst="rect">
            <a:avLst/>
          </a:prstGeom>
        </p:spPr>
      </p:pic>
      <p:sp>
        <p:nvSpPr>
          <p:cNvPr id="31" name="Actieknop: Verder of Volgende 30">
            <a:hlinkClick r:id="" action="ppaction://hlinkshowjump?jump=nextslide" highlightClick="1"/>
          </p:cNvPr>
          <p:cNvSpPr/>
          <p:nvPr/>
        </p:nvSpPr>
        <p:spPr>
          <a:xfrm>
            <a:off x="8358214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Actieknop: Verder of Volgende 32">
            <a:hlinkClick r:id="rId5" action="ppaction://hlinksldjump" highlightClick="1"/>
          </p:cNvPr>
          <p:cNvSpPr/>
          <p:nvPr/>
        </p:nvSpPr>
        <p:spPr>
          <a:xfrm>
            <a:off x="6858016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2714612" y="5786454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VERSTUIKING</a:t>
            </a:r>
            <a:endParaRPr lang="nl-BE" dirty="0"/>
          </a:p>
        </p:txBody>
      </p:sp>
      <p:sp>
        <p:nvSpPr>
          <p:cNvPr id="13" name="Rechthoek 12"/>
          <p:cNvSpPr/>
          <p:nvPr/>
        </p:nvSpPr>
        <p:spPr>
          <a:xfrm>
            <a:off x="4786314" y="5500702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72488" y="5714289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ONTWRICHTING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4714876" y="5143512"/>
            <a:ext cx="1841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GESLOTEN BREUK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JuniorHelper_p095 - breuk copy073.jpg"/>
          <p:cNvPicPr>
            <a:picLocks noChangeAspect="1"/>
          </p:cNvPicPr>
          <p:nvPr/>
        </p:nvPicPr>
        <p:blipFill>
          <a:blip r:embed="rId2"/>
          <a:srcRect l="20805"/>
          <a:stretch>
            <a:fillRect/>
          </a:stretch>
        </p:blipFill>
        <p:spPr>
          <a:xfrm>
            <a:off x="4504800" y="2714620"/>
            <a:ext cx="4710670" cy="407196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357158" y="1142984"/>
            <a:ext cx="8572560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Som breekt een bot zo hard, dat de stukken niet blijven zitten. </a:t>
            </a:r>
          </a:p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Als het bot toch </a:t>
            </a:r>
            <a:r>
              <a:rPr lang="nl-BE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géén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wonde maakt in je huid, is het een 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gesloten botbreuk </a:t>
            </a:r>
            <a:r>
              <a:rPr lang="nl-BE" u="sng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mét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verplaatsing.</a:t>
            </a:r>
          </a:p>
          <a:p>
            <a:endParaRPr lang="nl-BE" sz="9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5. Klik op het knopje van een GESLOTEN BOTBREUK MET VERPLAATSING.</a:t>
            </a: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375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AU! AU! AU!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Afbeelding 24" descr="JuniorHelper_p094 - ontwrichting copy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962178" cy="2286016"/>
          </a:xfrm>
          <a:prstGeom prst="rect">
            <a:avLst/>
          </a:prstGeom>
        </p:spPr>
      </p:pic>
      <p:pic>
        <p:nvPicPr>
          <p:cNvPr id="30" name="Afbeelding 29" descr="JuniorHelper_p093 - verstuiking copy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32486"/>
            <a:ext cx="2143140" cy="2496844"/>
          </a:xfrm>
          <a:prstGeom prst="rect">
            <a:avLst/>
          </a:prstGeom>
        </p:spPr>
      </p:pic>
      <p:sp>
        <p:nvSpPr>
          <p:cNvPr id="31" name="Actieknop: Verder of Volgende 30">
            <a:hlinkClick r:id="" action="ppaction://hlinkshowjump?jump=nextslide" highlightClick="1"/>
          </p:cNvPr>
          <p:cNvSpPr/>
          <p:nvPr/>
        </p:nvSpPr>
        <p:spPr>
          <a:xfrm>
            <a:off x="6858016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2714612" y="5786454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VERSTUIKING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372488" y="5714289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ONTWRICHTING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4714876" y="5143512"/>
            <a:ext cx="1841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GESLOTEN BREUK</a:t>
            </a:r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>
            <a:off x="7589689" y="5429264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672852" y="5072074"/>
            <a:ext cx="1399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OPEN BREUK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5" name="Actieknop: Verder of Volgende 4">
            <a:hlinkClick r:id="rId3" action="ppaction://hlinksldjump" highlightClick="1"/>
          </p:cNvPr>
          <p:cNvSpPr/>
          <p:nvPr/>
        </p:nvSpPr>
        <p:spPr>
          <a:xfrm>
            <a:off x="6143636" y="28572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ctieknop: Verder of Volgende 10">
            <a:hlinkClick r:id="rId3" action="ppaction://hlinksldjump" highlightClick="1"/>
          </p:cNvPr>
          <p:cNvSpPr/>
          <p:nvPr/>
        </p:nvSpPr>
        <p:spPr>
          <a:xfrm>
            <a:off x="3143240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Actieknop: Verder of Volgende 13">
            <a:hlinkClick r:id="rId3" action="ppaction://hlinksldjump" highlightClick="1"/>
          </p:cNvPr>
          <p:cNvSpPr/>
          <p:nvPr/>
        </p:nvSpPr>
        <p:spPr>
          <a:xfrm>
            <a:off x="3214678" y="178592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/>
          <p:nvPr/>
        </p:nvSpPr>
        <p:spPr>
          <a:xfrm>
            <a:off x="6072198" y="250030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59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de WERVELS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ctieknop: Verder of Volgende 38">
            <a:hlinkClick r:id="rId3" action="ppaction://hlinksldjump" highlightClick="1"/>
          </p:cNvPr>
          <p:cNvSpPr/>
          <p:nvPr/>
        </p:nvSpPr>
        <p:spPr>
          <a:xfrm>
            <a:off x="6072198" y="478632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ctieknop: Verder of Volgende 45">
            <a:hlinkClick r:id="rId3" action="ppaction://hlinksldjump" highlightClick="1"/>
          </p:cNvPr>
          <p:cNvSpPr/>
          <p:nvPr/>
        </p:nvSpPr>
        <p:spPr>
          <a:xfrm>
            <a:off x="3071802" y="278605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Actieknop: Verder of Volgende 46">
            <a:hlinkClick r:id="rId3" action="ppaction://hlinksldjump" highlightClick="1"/>
          </p:cNvPr>
          <p:cNvSpPr/>
          <p:nvPr/>
        </p:nvSpPr>
        <p:spPr>
          <a:xfrm>
            <a:off x="2428860" y="314324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JuniorHelper_p095 - breuk copy073.jpg"/>
          <p:cNvPicPr>
            <a:picLocks noChangeAspect="1"/>
          </p:cNvPicPr>
          <p:nvPr/>
        </p:nvPicPr>
        <p:blipFill>
          <a:blip r:embed="rId2"/>
          <a:srcRect l="20805"/>
          <a:stretch>
            <a:fillRect/>
          </a:stretch>
        </p:blipFill>
        <p:spPr>
          <a:xfrm>
            <a:off x="4504800" y="2714620"/>
            <a:ext cx="4710670" cy="407196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357158" y="1500174"/>
            <a:ext cx="85725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OEF! Gelukkig zijn dat zowat de belangrijkste dingen die er kunnen gebeuren.</a:t>
            </a:r>
          </a:p>
          <a:p>
            <a:pPr algn="ctr"/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Maar </a:t>
            </a:r>
            <a:r>
              <a:rPr lang="nl-BE" dirty="0" err="1" smtClean="0">
                <a:solidFill>
                  <a:srgbClr val="0070C0"/>
                </a:solidFill>
                <a:latin typeface="Comic Sans MS" pitchFamily="66" charset="0"/>
              </a:rPr>
              <a:t>da’s</a:t>
            </a:r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al meer dan genoeg zeker!? </a:t>
            </a:r>
            <a:r>
              <a:rPr lang="nl-BE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 </a:t>
            </a:r>
            <a:endParaRPr lang="nl-BE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375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AU! AU! AU!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Afbeelding 24" descr="JuniorHelper_p094 - ontwrichting copy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962178" cy="2286016"/>
          </a:xfrm>
          <a:prstGeom prst="rect">
            <a:avLst/>
          </a:prstGeom>
        </p:spPr>
      </p:pic>
      <p:pic>
        <p:nvPicPr>
          <p:cNvPr id="30" name="Afbeelding 29" descr="JuniorHelper_p093 - verstuiking copy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32486"/>
            <a:ext cx="2143140" cy="2496844"/>
          </a:xfrm>
          <a:prstGeom prst="rect">
            <a:avLst/>
          </a:prstGeom>
        </p:spPr>
      </p:pic>
      <p:sp>
        <p:nvSpPr>
          <p:cNvPr id="31" name="Actieknop: Verder of Volgende 30">
            <a:hlinkClick r:id="" action="ppaction://hlinkshowjump?jump=nextslide" highlightClick="1"/>
          </p:cNvPr>
          <p:cNvSpPr/>
          <p:nvPr/>
        </p:nvSpPr>
        <p:spPr>
          <a:xfrm>
            <a:off x="1428728" y="2500306"/>
            <a:ext cx="2071702" cy="714380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100" b="1" dirty="0" smtClean="0">
                <a:solidFill>
                  <a:schemeClr val="tx1"/>
                </a:solidFill>
              </a:rPr>
              <a:t>VERDER</a:t>
            </a:r>
            <a:endParaRPr lang="nl-BE" sz="4100" b="1" dirty="0">
              <a:solidFill>
                <a:schemeClr val="tx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714612" y="5786454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VERSTUIKING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372488" y="5714289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ONTWRICHTING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4714876" y="5143512"/>
            <a:ext cx="1841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GESLOTEN BREUK</a:t>
            </a:r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>
            <a:off x="6215074" y="6078700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672852" y="5072074"/>
            <a:ext cx="1399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OPEN BREUK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6000760" y="5568751"/>
            <a:ext cx="20618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GESLOTEN BREUK</a:t>
            </a:r>
          </a:p>
          <a:p>
            <a:r>
              <a:rPr lang="nl-BE" dirty="0" smtClean="0"/>
              <a:t>MET VERPLAATSING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tudent.ru.nl/m.s.kraft/project/inleiding_bestanden/image0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5143536" cy="5143536"/>
          </a:xfrm>
          <a:prstGeom prst="rect">
            <a:avLst/>
          </a:prstGeom>
          <a:noFill/>
        </p:spPr>
      </p:pic>
      <p:sp>
        <p:nvSpPr>
          <p:cNvPr id="17" name="Rechthoek 16"/>
          <p:cNvSpPr/>
          <p:nvPr/>
        </p:nvSpPr>
        <p:spPr>
          <a:xfrm>
            <a:off x="1142976" y="357166"/>
            <a:ext cx="6906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END!</a:t>
            </a:r>
            <a:endParaRPr lang="nl-N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Actieknop: Aangepast 17">
            <a:hlinkClick r:id="" action="ppaction://hlinkshowjump?jump=endshow" highlightClick="1"/>
          </p:cNvPr>
          <p:cNvSpPr/>
          <p:nvPr/>
        </p:nvSpPr>
        <p:spPr>
          <a:xfrm>
            <a:off x="6572264" y="5500702"/>
            <a:ext cx="2143140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5000" dirty="0" smtClean="0"/>
              <a:t>STOP</a:t>
            </a:r>
            <a:endParaRPr lang="nl-BE" sz="5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286000" y="30689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http://www.wikiwijs.nl/lom/preview/aHR0cDovL3d3dy5rbGFzY2VtZW50Lm5ldC8zNjEwMy8=/3468203128/S2xhc0NlbWVudDpvYWk6czAxLmtsYXNjZW1lbnQubmV0OjM2MTAz</a:t>
            </a:r>
          </a:p>
        </p:txBody>
      </p:sp>
    </p:spTree>
    <p:extLst>
      <p:ext uri="{BB962C8B-B14F-4D97-AF65-F5344CB8AC3E}">
        <p14:creationId xmlns:p14="http://schemas.microsoft.com/office/powerpoint/2010/main" val="36660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5" name="Actieknop: Verder of Volgende 4">
            <a:hlinkClick r:id="rId3" action="ppaction://hlinksldjump" highlightClick="1"/>
          </p:cNvPr>
          <p:cNvSpPr/>
          <p:nvPr/>
        </p:nvSpPr>
        <p:spPr>
          <a:xfrm>
            <a:off x="6143636" y="28572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ctieknop: Verder of Volgende 10">
            <a:hlinkClick r:id="rId3" action="ppaction://hlinksldjump" highlightClick="1"/>
          </p:cNvPr>
          <p:cNvSpPr/>
          <p:nvPr/>
        </p:nvSpPr>
        <p:spPr>
          <a:xfrm>
            <a:off x="3143240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/>
          <p:nvPr/>
        </p:nvSpPr>
        <p:spPr>
          <a:xfrm>
            <a:off x="3214678" y="178592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2.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BORSTBEEN.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ctieknop: Verder of Volgende 38">
            <a:hlinkClick r:id="rId3" action="ppaction://hlinksldjump" highlightClick="1"/>
          </p:cNvPr>
          <p:cNvSpPr/>
          <p:nvPr/>
        </p:nvSpPr>
        <p:spPr>
          <a:xfrm>
            <a:off x="6072198" y="478632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ctieknop: Verder of Volgende 45">
            <a:hlinkClick r:id="rId3" action="ppaction://hlinksldjump" highlightClick="1"/>
          </p:cNvPr>
          <p:cNvSpPr/>
          <p:nvPr/>
        </p:nvSpPr>
        <p:spPr>
          <a:xfrm>
            <a:off x="3071802" y="278605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Actieknop: Verder of Volgende 46">
            <a:hlinkClick r:id="rId3" action="ppaction://hlinksldjump" highlightClick="1"/>
          </p:cNvPr>
          <p:cNvSpPr/>
          <p:nvPr/>
        </p:nvSpPr>
        <p:spPr>
          <a:xfrm>
            <a:off x="2428860" y="314324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7002854" y="2213804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ctieknop: Verder of Volgende 10">
            <a:hlinkClick r:id="rId3" action="ppaction://hlinksldjump" highlightClick="1"/>
          </p:cNvPr>
          <p:cNvSpPr/>
          <p:nvPr/>
        </p:nvSpPr>
        <p:spPr>
          <a:xfrm>
            <a:off x="3143240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/>
          <p:nvPr/>
        </p:nvSpPr>
        <p:spPr>
          <a:xfrm>
            <a:off x="6089954" y="28572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3.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de SCHEDEL.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ctieknop: Verder of Volgende 38">
            <a:hlinkClick r:id="rId3" action="ppaction://hlinksldjump" highlightClick="1"/>
          </p:cNvPr>
          <p:cNvSpPr/>
          <p:nvPr/>
        </p:nvSpPr>
        <p:spPr>
          <a:xfrm>
            <a:off x="6072198" y="478632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ctieknop: Verder of Volgende 45">
            <a:hlinkClick r:id="rId3" action="ppaction://hlinksldjump" highlightClick="1"/>
          </p:cNvPr>
          <p:cNvSpPr/>
          <p:nvPr/>
        </p:nvSpPr>
        <p:spPr>
          <a:xfrm>
            <a:off x="3071802" y="278605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Actieknop: Verder of Volgende 46">
            <a:hlinkClick r:id="rId3" action="ppaction://hlinksldjump" highlightClick="1"/>
          </p:cNvPr>
          <p:cNvSpPr/>
          <p:nvPr/>
        </p:nvSpPr>
        <p:spPr>
          <a:xfrm>
            <a:off x="2428860" y="314324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1144939" y="1936045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ctieknop: Verder of Volgende 10">
            <a:hlinkClick r:id="rId3" action="ppaction://hlinksldjump" highlightClick="1"/>
          </p:cNvPr>
          <p:cNvSpPr/>
          <p:nvPr/>
        </p:nvSpPr>
        <p:spPr>
          <a:xfrm>
            <a:off x="3143240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4.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de KNIESCHIJF.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ctieknop: Verder of Volgende 45">
            <a:hlinkClick r:id="rId3" action="ppaction://hlinksldjump" highlightClick="1"/>
          </p:cNvPr>
          <p:cNvSpPr/>
          <p:nvPr/>
        </p:nvSpPr>
        <p:spPr>
          <a:xfrm>
            <a:off x="3071802" y="278605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Actieknop: Verder of Volgende 46">
            <a:hlinkClick r:id="rId3" action="ppaction://hlinksldjump" highlightClick="1"/>
          </p:cNvPr>
          <p:cNvSpPr/>
          <p:nvPr/>
        </p:nvSpPr>
        <p:spPr>
          <a:xfrm>
            <a:off x="2428860" y="314324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6717103" y="213564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6072198" y="478632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ctieknop: Verder of Volgende 10">
            <a:hlinkClick r:id="rId3" action="ppaction://hlinksldjump" highlightClick="1"/>
          </p:cNvPr>
          <p:cNvSpPr/>
          <p:nvPr/>
        </p:nvSpPr>
        <p:spPr>
          <a:xfrm>
            <a:off x="3143240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5.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de ELLEPIJP.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ctieknop: Verder of Volgende 46">
            <a:hlinkClick r:id="rId3" action="ppaction://hlinksldjump" highlightClick="1"/>
          </p:cNvPr>
          <p:cNvSpPr/>
          <p:nvPr/>
        </p:nvSpPr>
        <p:spPr>
          <a:xfrm>
            <a:off x="2428860" y="314324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7002855" y="4571259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3071802" y="278605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ctieknop: Verder of Volgende 10">
            <a:hlinkClick r:id="rId3" action="ppaction://hlinksldjump" highlightClick="1"/>
          </p:cNvPr>
          <p:cNvSpPr/>
          <p:nvPr/>
        </p:nvSpPr>
        <p:spPr>
          <a:xfrm>
            <a:off x="3143240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6.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SPAAKBEEN.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1216377" y="2499557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2428860" y="314324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7.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SLEUTELBEEN.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573435" y="2642432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3214678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806</Words>
  <Application>Microsoft Office PowerPoint</Application>
  <PresentationFormat>Diavoorstelling (4:3)</PresentationFormat>
  <Paragraphs>262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Comic Sans MS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Thuis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Tine Willems</dc:creator>
  <cp:lastModifiedBy>Wanda van de Groep</cp:lastModifiedBy>
  <cp:revision>27</cp:revision>
  <dcterms:created xsi:type="dcterms:W3CDTF">2008-12-16T15:04:47Z</dcterms:created>
  <dcterms:modified xsi:type="dcterms:W3CDTF">2014-05-21T20:24:42Z</dcterms:modified>
</cp:coreProperties>
</file>