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nl-NL" smtClean="0"/>
              <a:t>Klik om de stijl te bewerken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bwMode="white"/>
        <p:txBody>
          <a:bodyPr/>
          <a:lstStyle/>
          <a:p>
            <a:fld id="{1BA13725-82B1-4BCE-B36E-0F24F4F83614}" type="datetimeFigureOut">
              <a:rPr lang="nl-NL" smtClean="0"/>
              <a:t>10-2-2014</a:t>
            </a:fld>
            <a:endParaRPr lang="nl-NL"/>
          </a:p>
        </p:txBody>
      </p:sp>
      <p:sp>
        <p:nvSpPr>
          <p:cNvPr id="5" name="Footer Placeholder 4"/>
          <p:cNvSpPr>
            <a:spLocks noGrp="1"/>
          </p:cNvSpPr>
          <p:nvPr>
            <p:ph type="ftr" sz="quarter" idx="11"/>
          </p:nvPr>
        </p:nvSpPr>
        <p:spPr bwMode="white"/>
        <p:txBody>
          <a:bodyPr/>
          <a:lstStyle/>
          <a:p>
            <a:endParaRPr lang="nl-NL"/>
          </a:p>
        </p:txBody>
      </p:sp>
      <p:sp>
        <p:nvSpPr>
          <p:cNvPr id="6" name="Slide Number Placeholder 5"/>
          <p:cNvSpPr>
            <a:spLocks noGrp="1"/>
          </p:cNvSpPr>
          <p:nvPr>
            <p:ph type="sldNum" sz="quarter" idx="12"/>
          </p:nvPr>
        </p:nvSpPr>
        <p:spPr/>
        <p:txBody>
          <a:bodyPr/>
          <a:lstStyle/>
          <a:p>
            <a:fld id="{A64EB552-5D1A-4962-98DC-C94270A6B941}"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1BA13725-82B1-4BCE-B36E-0F24F4F83614}" type="datetimeFigureOut">
              <a:rPr lang="nl-NL" smtClean="0"/>
              <a:t>10-2-2014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4EB552-5D1A-4962-98DC-C94270A6B941}"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BA13725-82B1-4BCE-B36E-0F24F4F83614}" type="datetimeFigureOut">
              <a:rPr lang="nl-NL" smtClean="0"/>
              <a:t>10-2-2014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4EB552-5D1A-4962-98DC-C94270A6B941}"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BA13725-82B1-4BCE-B36E-0F24F4F83614}" type="datetimeFigureOut">
              <a:rPr lang="nl-NL" smtClean="0"/>
              <a:t>10-2-2014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4EB552-5D1A-4962-98DC-C94270A6B941}" type="slidenum">
              <a:rPr lang="nl-NL" smtClean="0"/>
              <a:t>‹nr.›</a:t>
            </a:fld>
            <a:endParaRPr lang="nl-NL"/>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A13725-82B1-4BCE-B36E-0F24F4F83614}" type="datetimeFigureOut">
              <a:rPr lang="nl-NL" smtClean="0"/>
              <a:t>10-2-2014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4EB552-5D1A-4962-98DC-C94270A6B941}" type="slidenum">
              <a:rPr lang="nl-NL" smtClean="0"/>
              <a:t>‹nr.›</a:t>
            </a:fld>
            <a:endParaRPr lang="nl-NL"/>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nl-NL" smtClean="0"/>
              <a:t>Klik om de stijl te bewerken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2" name="Title 1"/>
          <p:cNvSpPr>
            <a:spLocks noGrp="1"/>
          </p:cNvSpPr>
          <p:nvPr>
            <p:ph type="title"/>
          </p:nvPr>
        </p:nvSpPr>
        <p:spPr/>
        <p:txBody>
          <a:bodyPr/>
          <a:lstStyle/>
          <a:p>
            <a:r>
              <a:rPr lang="nl-NL" smtClean="0"/>
              <a:t>Klik om de stijl te bewerken</a:t>
            </a:r>
            <a:endParaRPr lang="en-US"/>
          </a:p>
        </p:txBody>
      </p:sp>
      <p:sp>
        <p:nvSpPr>
          <p:cNvPr id="5" name="Date Placeholder 4"/>
          <p:cNvSpPr>
            <a:spLocks noGrp="1"/>
          </p:cNvSpPr>
          <p:nvPr>
            <p:ph type="dt" sz="half" idx="10"/>
          </p:nvPr>
        </p:nvSpPr>
        <p:spPr/>
        <p:txBody>
          <a:bodyPr/>
          <a:lstStyle/>
          <a:p>
            <a:fld id="{1BA13725-82B1-4BCE-B36E-0F24F4F83614}" type="datetimeFigureOut">
              <a:rPr lang="nl-NL" smtClean="0"/>
              <a:t>10-2-2014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64EB552-5D1A-4962-98DC-C94270A6B941}" type="slidenum">
              <a:rPr lang="nl-NL" smtClean="0"/>
              <a:t>‹nr.›</a:t>
            </a:fld>
            <a:endParaRPr lang="nl-NL"/>
          </a:p>
        </p:txBody>
      </p:sp>
      <p:sp>
        <p:nvSpPr>
          <p:cNvPr id="12" name="Content Placeholder 11"/>
          <p:cNvSpPr>
            <a:spLocks noGrp="1"/>
          </p:cNvSpPr>
          <p:nvPr>
            <p:ph sz="quarter" idx="14"/>
          </p:nvPr>
        </p:nvSpPr>
        <p:spPr>
          <a:xfrm>
            <a:off x="4648200" y="2438400"/>
            <a:ext cx="3124200" cy="3124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7" name="Date Placeholder 6"/>
          <p:cNvSpPr>
            <a:spLocks noGrp="1"/>
          </p:cNvSpPr>
          <p:nvPr>
            <p:ph type="dt" sz="half" idx="10"/>
          </p:nvPr>
        </p:nvSpPr>
        <p:spPr/>
        <p:txBody>
          <a:bodyPr/>
          <a:lstStyle/>
          <a:p>
            <a:fld id="{1BA13725-82B1-4BCE-B36E-0F24F4F83614}" type="datetimeFigureOut">
              <a:rPr lang="nl-NL" smtClean="0"/>
              <a:t>10-2-2014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64EB552-5D1A-4962-98DC-C94270A6B941}"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1BA13725-82B1-4BCE-B36E-0F24F4F83614}" type="datetimeFigureOut">
              <a:rPr lang="nl-NL" smtClean="0"/>
              <a:t>10-2-2014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64EB552-5D1A-4962-98DC-C94270A6B941}" type="slidenum">
              <a:rPr lang="nl-NL" smtClean="0"/>
              <a:t>‹nr.›</a:t>
            </a:fld>
            <a:endParaRPr lang="nl-NL"/>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A13725-82B1-4BCE-B36E-0F24F4F83614}" type="datetimeFigureOut">
              <a:rPr lang="nl-NL" smtClean="0"/>
              <a:t>10-2-2014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64EB552-5D1A-4962-98DC-C94270A6B941}"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nl-NL" smtClean="0"/>
              <a:t>Klik om de stijl te bewerken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1BA13725-82B1-4BCE-B36E-0F24F4F83614}" type="datetimeFigureOut">
              <a:rPr lang="nl-NL" smtClean="0"/>
              <a:t>10-2-2014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64EB552-5D1A-4962-98DC-C94270A6B941}" type="slidenum">
              <a:rPr lang="nl-NL" smtClean="0"/>
              <a:t>‹nr.›</a:t>
            </a:fld>
            <a:endParaRPr lang="nl-NL"/>
          </a:p>
        </p:txBody>
      </p:sp>
      <p:sp>
        <p:nvSpPr>
          <p:cNvPr id="9" name="Content Placeholder 8"/>
          <p:cNvSpPr>
            <a:spLocks noGrp="1"/>
          </p:cNvSpPr>
          <p:nvPr>
            <p:ph sz="quarter" idx="13"/>
          </p:nvPr>
        </p:nvSpPr>
        <p:spPr>
          <a:xfrm>
            <a:off x="1371600" y="1676400"/>
            <a:ext cx="3276600" cy="3505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nl-NL" smtClean="0"/>
              <a:t>Klik om de stijl te bewerken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1BA13725-82B1-4BCE-B36E-0F24F4F83614}" type="datetimeFigureOut">
              <a:rPr lang="nl-NL" smtClean="0"/>
              <a:t>10-2-2014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64EB552-5D1A-4962-98DC-C94270A6B941}"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nl-NL" smtClean="0"/>
              <a:t>Klik om de stijl te bewerken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BA13725-82B1-4BCE-B36E-0F24F4F83614}" type="datetimeFigureOut">
              <a:rPr lang="nl-NL" smtClean="0"/>
              <a:t>10-2-2014</a:t>
            </a:fld>
            <a:endParaRPr lang="nl-NL"/>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nl-NL"/>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64EB552-5D1A-4962-98DC-C94270A6B941}"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547664" y="1988840"/>
            <a:ext cx="6069247"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Bejo</a:t>
            </a:r>
            <a:endParaRPr lang="nl-NL"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hthoek 5"/>
          <p:cNvSpPr/>
          <p:nvPr/>
        </p:nvSpPr>
        <p:spPr>
          <a:xfrm>
            <a:off x="3500869" y="3441841"/>
            <a:ext cx="216283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Zaden</a:t>
            </a:r>
            <a:endParaRPr lang="nl-NL"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230221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productie</a:t>
            </a:r>
            <a:endParaRPr lang="nl-NL" dirty="0"/>
          </a:p>
        </p:txBody>
      </p:sp>
      <p:sp>
        <p:nvSpPr>
          <p:cNvPr id="3" name="Tijdelijke aanduiding voor inhoud 2"/>
          <p:cNvSpPr>
            <a:spLocks noGrp="1"/>
          </p:cNvSpPr>
          <p:nvPr>
            <p:ph idx="1"/>
          </p:nvPr>
        </p:nvSpPr>
        <p:spPr/>
        <p:txBody>
          <a:bodyPr/>
          <a:lstStyle/>
          <a:p>
            <a:r>
              <a:rPr lang="nl-NL" dirty="0" smtClean="0"/>
              <a:t>Het meest essentiële voor de productie van kwaliteitszaad is het testen van het zaad op verschillende ziektes.</a:t>
            </a:r>
            <a:endParaRPr lang="nl-NL" dirty="0"/>
          </a:p>
        </p:txBody>
      </p:sp>
    </p:spTree>
    <p:extLst>
      <p:ext uri="{BB962C8B-B14F-4D97-AF65-F5344CB8AC3E}">
        <p14:creationId xmlns:p14="http://schemas.microsoft.com/office/powerpoint/2010/main" val="788933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Fysiologie</a:t>
            </a:r>
            <a:endParaRPr lang="nl-NL" dirty="0"/>
          </a:p>
        </p:txBody>
      </p:sp>
      <p:sp>
        <p:nvSpPr>
          <p:cNvPr id="3" name="Tijdelijke aanduiding voor inhoud 2"/>
          <p:cNvSpPr>
            <a:spLocks noGrp="1"/>
          </p:cNvSpPr>
          <p:nvPr>
            <p:ph idx="1"/>
          </p:nvPr>
        </p:nvSpPr>
        <p:spPr/>
        <p:txBody>
          <a:bodyPr/>
          <a:lstStyle/>
          <a:p>
            <a:r>
              <a:rPr lang="nl-NL" dirty="0"/>
              <a:t>De fysiologie is de biologische wetenschap die de </a:t>
            </a:r>
            <a:r>
              <a:rPr lang="nl-NL" dirty="0" smtClean="0"/>
              <a:t>levensverrichtingen (zoals </a:t>
            </a:r>
            <a:r>
              <a:rPr lang="nl-NL" dirty="0"/>
              <a:t>de stofwisseling) van organismen bestudeert.</a:t>
            </a:r>
          </a:p>
        </p:txBody>
      </p:sp>
    </p:spTree>
    <p:extLst>
      <p:ext uri="{BB962C8B-B14F-4D97-AF65-F5344CB8AC3E}">
        <p14:creationId xmlns:p14="http://schemas.microsoft.com/office/powerpoint/2010/main" val="407422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Fytopathologie</a:t>
            </a:r>
            <a:endParaRPr lang="nl-NL" dirty="0"/>
          </a:p>
        </p:txBody>
      </p:sp>
      <p:sp>
        <p:nvSpPr>
          <p:cNvPr id="3" name="Tijdelijke aanduiding voor inhoud 2"/>
          <p:cNvSpPr>
            <a:spLocks noGrp="1"/>
          </p:cNvSpPr>
          <p:nvPr>
            <p:ph idx="1"/>
          </p:nvPr>
        </p:nvSpPr>
        <p:spPr/>
        <p:txBody>
          <a:bodyPr/>
          <a:lstStyle/>
          <a:p>
            <a:r>
              <a:rPr lang="nl-NL" dirty="0" smtClean="0"/>
              <a:t>Fytopathologie </a:t>
            </a:r>
            <a:r>
              <a:rPr lang="nl-NL" dirty="0"/>
              <a:t>of plantenziektekunde is de studie van de interactie tussen planten en </a:t>
            </a:r>
            <a:r>
              <a:rPr lang="nl-NL" dirty="0" err="1" smtClean="0"/>
              <a:t>plantpathogenen</a:t>
            </a:r>
            <a:r>
              <a:rPr lang="nl-NL" dirty="0" smtClean="0"/>
              <a:t> met als doel het ontwikkelen van betere anti-plantenziekte middelen.</a:t>
            </a:r>
            <a:endParaRPr lang="nl-NL" dirty="0"/>
          </a:p>
        </p:txBody>
      </p:sp>
    </p:spTree>
    <p:extLst>
      <p:ext uri="{BB962C8B-B14F-4D97-AF65-F5344CB8AC3E}">
        <p14:creationId xmlns:p14="http://schemas.microsoft.com/office/powerpoint/2010/main" val="62403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Moleculaire biologie</a:t>
            </a:r>
            <a:endParaRPr lang="nl-NL" dirty="0"/>
          </a:p>
        </p:txBody>
      </p:sp>
      <p:sp>
        <p:nvSpPr>
          <p:cNvPr id="3" name="Tijdelijke aanduiding voor inhoud 2"/>
          <p:cNvSpPr>
            <a:spLocks noGrp="1"/>
          </p:cNvSpPr>
          <p:nvPr>
            <p:ph idx="1"/>
          </p:nvPr>
        </p:nvSpPr>
        <p:spPr/>
        <p:txBody>
          <a:bodyPr/>
          <a:lstStyle/>
          <a:p>
            <a:r>
              <a:rPr lang="nl-NL" dirty="0" smtClean="0"/>
              <a:t>In moleculaire biologie onderzoekt men de processen in cellen op het kleinste werkende niveau, dat van de moleculen.</a:t>
            </a:r>
            <a:endParaRPr lang="nl-NL" dirty="0"/>
          </a:p>
        </p:txBody>
      </p:sp>
    </p:spTree>
    <p:extLst>
      <p:ext uri="{BB962C8B-B14F-4D97-AF65-F5344CB8AC3E}">
        <p14:creationId xmlns:p14="http://schemas.microsoft.com/office/powerpoint/2010/main" val="1129172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Productiegroep</a:t>
            </a:r>
            <a:endParaRPr lang="nl-NL" dirty="0"/>
          </a:p>
        </p:txBody>
      </p:sp>
      <p:sp>
        <p:nvSpPr>
          <p:cNvPr id="3" name="Tijdelijke aanduiding voor inhoud 2"/>
          <p:cNvSpPr>
            <a:spLocks noGrp="1"/>
          </p:cNvSpPr>
          <p:nvPr>
            <p:ph idx="1"/>
          </p:nvPr>
        </p:nvSpPr>
        <p:spPr/>
        <p:txBody>
          <a:bodyPr/>
          <a:lstStyle/>
          <a:p>
            <a:r>
              <a:rPr lang="nl-NL" dirty="0" smtClean="0"/>
              <a:t>De 3 belangrijkste productgroepen zijn:</a:t>
            </a:r>
          </a:p>
          <a:p>
            <a:r>
              <a:rPr lang="nl-NL" dirty="0" smtClean="0"/>
              <a:t>Wortelen</a:t>
            </a:r>
          </a:p>
          <a:p>
            <a:r>
              <a:rPr lang="nl-NL" dirty="0" smtClean="0"/>
              <a:t>Kool</a:t>
            </a:r>
          </a:p>
          <a:p>
            <a:r>
              <a:rPr lang="nl-NL" dirty="0" smtClean="0"/>
              <a:t>uien</a:t>
            </a:r>
            <a:endParaRPr lang="nl-NL" dirty="0"/>
          </a:p>
        </p:txBody>
      </p:sp>
    </p:spTree>
    <p:extLst>
      <p:ext uri="{BB962C8B-B14F-4D97-AF65-F5344CB8AC3E}">
        <p14:creationId xmlns:p14="http://schemas.microsoft.com/office/powerpoint/2010/main" val="3189409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err="1" smtClean="0"/>
              <a:t>coolwrap</a:t>
            </a:r>
            <a:endParaRPr lang="nl-NL" sz="2800" dirty="0"/>
          </a:p>
        </p:txBody>
      </p:sp>
      <p:sp>
        <p:nvSpPr>
          <p:cNvPr id="3" name="Tijdelijke aanduiding voor inhoud 2"/>
          <p:cNvSpPr>
            <a:spLocks noGrp="1"/>
          </p:cNvSpPr>
          <p:nvPr>
            <p:ph idx="1"/>
          </p:nvPr>
        </p:nvSpPr>
        <p:spPr/>
        <p:txBody>
          <a:bodyPr/>
          <a:lstStyle/>
          <a:p>
            <a:r>
              <a:rPr lang="nl-NL" dirty="0" smtClean="0"/>
              <a:t>Een </a:t>
            </a:r>
            <a:r>
              <a:rPr lang="nl-NL" dirty="0" err="1" smtClean="0"/>
              <a:t>coolwrap</a:t>
            </a:r>
            <a:r>
              <a:rPr lang="nl-NL" dirty="0" smtClean="0"/>
              <a:t> is de buitenkant van een kool die de binnenkant van de kool beschermd tegen ziekte en insecten.</a:t>
            </a:r>
            <a:endParaRPr lang="nl-NL" dirty="0"/>
          </a:p>
        </p:txBody>
      </p:sp>
    </p:spTree>
    <p:extLst>
      <p:ext uri="{BB962C8B-B14F-4D97-AF65-F5344CB8AC3E}">
        <p14:creationId xmlns:p14="http://schemas.microsoft.com/office/powerpoint/2010/main" val="2633673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Snack </a:t>
            </a:r>
            <a:r>
              <a:rPr lang="nl-NL" dirty="0" err="1" smtClean="0"/>
              <a:t>carrot</a:t>
            </a:r>
            <a:endParaRPr lang="nl-NL" dirty="0"/>
          </a:p>
        </p:txBody>
      </p:sp>
      <p:sp>
        <p:nvSpPr>
          <p:cNvPr id="3" name="Tijdelijke aanduiding voor inhoud 2"/>
          <p:cNvSpPr>
            <a:spLocks noGrp="1"/>
          </p:cNvSpPr>
          <p:nvPr>
            <p:ph idx="1"/>
          </p:nvPr>
        </p:nvSpPr>
        <p:spPr/>
        <p:txBody>
          <a:bodyPr/>
          <a:lstStyle/>
          <a:p>
            <a:r>
              <a:rPr lang="nl-NL" dirty="0" smtClean="0"/>
              <a:t>De snack </a:t>
            </a:r>
            <a:r>
              <a:rPr lang="nl-NL" dirty="0" err="1" smtClean="0"/>
              <a:t>carrot</a:t>
            </a:r>
            <a:r>
              <a:rPr lang="nl-NL" dirty="0" smtClean="0"/>
              <a:t> is een grote wortel die gesneden is in kleine makkelijk te eten stukjes zoals bolletjes of kubusjes. </a:t>
            </a:r>
            <a:endParaRPr lang="nl-NL" dirty="0"/>
          </a:p>
        </p:txBody>
      </p:sp>
    </p:spTree>
    <p:extLst>
      <p:ext uri="{BB962C8B-B14F-4D97-AF65-F5344CB8AC3E}">
        <p14:creationId xmlns:p14="http://schemas.microsoft.com/office/powerpoint/2010/main" val="275716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foodservice</a:t>
            </a:r>
            <a:endParaRPr lang="nl-NL" dirty="0"/>
          </a:p>
        </p:txBody>
      </p:sp>
      <p:sp>
        <p:nvSpPr>
          <p:cNvPr id="3" name="Tijdelijke aanduiding voor inhoud 2"/>
          <p:cNvSpPr>
            <a:spLocks noGrp="1"/>
          </p:cNvSpPr>
          <p:nvPr>
            <p:ph idx="1"/>
          </p:nvPr>
        </p:nvSpPr>
        <p:spPr/>
        <p:txBody>
          <a:bodyPr/>
          <a:lstStyle/>
          <a:p>
            <a:r>
              <a:rPr lang="nl-NL" dirty="0" smtClean="0"/>
              <a:t>De foodservice zorgt ervoor dat de groente die minder bekent zijn of ene andere kleur hebben als het typische bij de consumenten terechtkomt.</a:t>
            </a:r>
            <a:endParaRPr lang="nl-NL" dirty="0"/>
          </a:p>
        </p:txBody>
      </p:sp>
    </p:spTree>
    <p:extLst>
      <p:ext uri="{BB962C8B-B14F-4D97-AF65-F5344CB8AC3E}">
        <p14:creationId xmlns:p14="http://schemas.microsoft.com/office/powerpoint/2010/main" val="1131107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t>Biologisch groentezaad</a:t>
            </a:r>
            <a:endParaRPr lang="nl-NL" sz="2800" dirty="0"/>
          </a:p>
        </p:txBody>
      </p:sp>
      <p:sp>
        <p:nvSpPr>
          <p:cNvPr id="3" name="Tijdelijke aanduiding voor inhoud 2"/>
          <p:cNvSpPr>
            <a:spLocks noGrp="1"/>
          </p:cNvSpPr>
          <p:nvPr>
            <p:ph idx="1"/>
          </p:nvPr>
        </p:nvSpPr>
        <p:spPr/>
        <p:txBody>
          <a:bodyPr/>
          <a:lstStyle/>
          <a:p>
            <a:r>
              <a:rPr lang="nl-NL" dirty="0" smtClean="0"/>
              <a:t>Bejo heeft  al veel bereikt met betrekking tot biologisch groentezaad zoals dat ze veel ziektes hebben verholpen en veel soorten kleuren hebben gekweekt.</a:t>
            </a:r>
            <a:endParaRPr lang="nl-NL" dirty="0"/>
          </a:p>
        </p:txBody>
      </p:sp>
    </p:spTree>
    <p:extLst>
      <p:ext uri="{BB962C8B-B14F-4D97-AF65-F5344CB8AC3E}">
        <p14:creationId xmlns:p14="http://schemas.microsoft.com/office/powerpoint/2010/main" val="241486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scheutjesbroccoli</a:t>
            </a:r>
            <a:endParaRPr lang="nl-NL" dirty="0"/>
          </a:p>
        </p:txBody>
      </p:sp>
      <p:sp>
        <p:nvSpPr>
          <p:cNvPr id="3" name="Tijdelijke aanduiding voor inhoud 2"/>
          <p:cNvSpPr>
            <a:spLocks noGrp="1"/>
          </p:cNvSpPr>
          <p:nvPr>
            <p:ph idx="1"/>
          </p:nvPr>
        </p:nvSpPr>
        <p:spPr/>
        <p:txBody>
          <a:bodyPr/>
          <a:lstStyle/>
          <a:p>
            <a:r>
              <a:rPr lang="nl-NL" dirty="0" smtClean="0"/>
              <a:t>De scheutjesbroccoli is €60,70 per 1000 zaden.</a:t>
            </a:r>
            <a:endParaRPr lang="nl-NL" dirty="0"/>
          </a:p>
        </p:txBody>
      </p:sp>
    </p:spTree>
    <p:extLst>
      <p:ext uri="{BB962C8B-B14F-4D97-AF65-F5344CB8AC3E}">
        <p14:creationId xmlns:p14="http://schemas.microsoft.com/office/powerpoint/2010/main" val="328624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Times New Roman" panose="02020603050405020304" pitchFamily="18" charset="0"/>
                <a:cs typeface="Times New Roman" panose="02020603050405020304" pitchFamily="18" charset="0"/>
              </a:rPr>
              <a:t>WAT IS BEJO?</a:t>
            </a:r>
            <a:endParaRPr lang="nl-NL" dirty="0">
              <a:latin typeface="Times New Roman" panose="02020603050405020304" pitchFamily="18" charset="0"/>
              <a:cs typeface="Times New Roman" panose="02020603050405020304" pitchFamily="18" charset="0"/>
            </a:endParaRPr>
          </a:p>
        </p:txBody>
      </p:sp>
      <p:sp>
        <p:nvSpPr>
          <p:cNvPr id="3" name="Tijdelijke aanduiding voor inhoud 2"/>
          <p:cNvSpPr>
            <a:spLocks noGrp="1"/>
          </p:cNvSpPr>
          <p:nvPr>
            <p:ph idx="1"/>
          </p:nvPr>
        </p:nvSpPr>
        <p:spPr/>
        <p:txBody>
          <a:bodyPr/>
          <a:lstStyle/>
          <a:p>
            <a:pPr indent="0">
              <a:buNone/>
            </a:pPr>
            <a:r>
              <a:rPr lang="nl-NL" dirty="0" smtClean="0">
                <a:latin typeface="Times New Roman" panose="02020603050405020304" pitchFamily="18" charset="0"/>
                <a:ea typeface="Adobe Fan Heiti Std B" pitchFamily="34" charset="-128"/>
                <a:cs typeface="Times New Roman" panose="02020603050405020304" pitchFamily="18" charset="0"/>
              </a:rPr>
              <a:t>Bejo is een bedrijf dat zaden produceert en kruist waarna ze de zaden op slaan voor later gebruik of voor de handel. Bejo is een bedrijf wat overal in de wereld is en ook probeert verder uit te breiden.</a:t>
            </a:r>
          </a:p>
        </p:txBody>
      </p:sp>
    </p:spTree>
    <p:extLst>
      <p:ext uri="{BB962C8B-B14F-4D97-AF65-F5344CB8AC3E}">
        <p14:creationId xmlns:p14="http://schemas.microsoft.com/office/powerpoint/2010/main" val="4004422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Rode bieten zaad</a:t>
            </a:r>
            <a:endParaRPr lang="nl-NL" dirty="0"/>
          </a:p>
        </p:txBody>
      </p:sp>
      <p:sp>
        <p:nvSpPr>
          <p:cNvPr id="3" name="Tijdelijke aanduiding voor inhoud 2"/>
          <p:cNvSpPr>
            <a:spLocks noGrp="1"/>
          </p:cNvSpPr>
          <p:nvPr>
            <p:ph idx="1"/>
          </p:nvPr>
        </p:nvSpPr>
        <p:spPr/>
        <p:txBody>
          <a:bodyPr/>
          <a:lstStyle/>
          <a:p>
            <a:r>
              <a:rPr lang="nl-NL" dirty="0" smtClean="0"/>
              <a:t>De rode bieten zaad is €15,63 voor 5000 zaden.</a:t>
            </a:r>
            <a:endParaRPr lang="nl-NL" dirty="0"/>
          </a:p>
        </p:txBody>
      </p:sp>
    </p:spTree>
    <p:extLst>
      <p:ext uri="{BB962C8B-B14F-4D97-AF65-F5344CB8AC3E}">
        <p14:creationId xmlns:p14="http://schemas.microsoft.com/office/powerpoint/2010/main" val="935838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t>Grondsoort van spinazie</a:t>
            </a:r>
            <a:endParaRPr lang="nl-NL" sz="2800" dirty="0"/>
          </a:p>
        </p:txBody>
      </p:sp>
      <p:sp>
        <p:nvSpPr>
          <p:cNvPr id="3" name="Tijdelijke aanduiding voor inhoud 2"/>
          <p:cNvSpPr>
            <a:spLocks noGrp="1"/>
          </p:cNvSpPr>
          <p:nvPr>
            <p:ph idx="1"/>
          </p:nvPr>
        </p:nvSpPr>
        <p:spPr/>
        <p:txBody>
          <a:bodyPr/>
          <a:lstStyle/>
          <a:p>
            <a:r>
              <a:rPr lang="nl-NL" dirty="0" smtClean="0"/>
              <a:t>De grondsoort van spinazie moet voldoen aan deze eisen:</a:t>
            </a:r>
          </a:p>
          <a:p>
            <a:r>
              <a:rPr lang="nl-NL" dirty="0" smtClean="0"/>
              <a:t>Leem of zand</a:t>
            </a:r>
          </a:p>
          <a:p>
            <a:r>
              <a:rPr lang="nl-NL" dirty="0"/>
              <a:t>goed gedraineerd, neutraal/alkaline</a:t>
            </a:r>
            <a:endParaRPr lang="nl-NL" dirty="0"/>
          </a:p>
        </p:txBody>
      </p:sp>
    </p:spTree>
    <p:extLst>
      <p:ext uri="{BB962C8B-B14F-4D97-AF65-F5344CB8AC3E}">
        <p14:creationId xmlns:p14="http://schemas.microsoft.com/office/powerpoint/2010/main" val="3395080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vacature</a:t>
            </a:r>
            <a:endParaRPr lang="nl-NL" dirty="0"/>
          </a:p>
        </p:txBody>
      </p:sp>
      <p:sp>
        <p:nvSpPr>
          <p:cNvPr id="3" name="Tijdelijke aanduiding voor inhoud 2"/>
          <p:cNvSpPr>
            <a:spLocks noGrp="1"/>
          </p:cNvSpPr>
          <p:nvPr>
            <p:ph idx="1"/>
          </p:nvPr>
        </p:nvSpPr>
        <p:spPr/>
        <p:txBody>
          <a:bodyPr/>
          <a:lstStyle/>
          <a:p>
            <a:r>
              <a:rPr lang="nl-NL" dirty="0" smtClean="0"/>
              <a:t>De vacature die voor mij het meest geschikt is </a:t>
            </a:r>
            <a:r>
              <a:rPr lang="nl-NL" dirty="0" err="1" smtClean="0"/>
              <a:t>is</a:t>
            </a:r>
            <a:r>
              <a:rPr lang="nl-NL" dirty="0" smtClean="0"/>
              <a:t>:</a:t>
            </a:r>
          </a:p>
          <a:p>
            <a:r>
              <a:rPr lang="nl-NL" dirty="0" smtClean="0"/>
              <a:t>Stagiair </a:t>
            </a:r>
            <a:r>
              <a:rPr lang="nl-NL" dirty="0" err="1" smtClean="0"/>
              <a:t>fysiology</a:t>
            </a:r>
            <a:r>
              <a:rPr lang="nl-NL" dirty="0" smtClean="0"/>
              <a:t> omdat ik niet zoveel van werken met zaden of het managen van dingen.</a:t>
            </a:r>
            <a:endParaRPr lang="nl-NL" dirty="0"/>
          </a:p>
        </p:txBody>
      </p:sp>
    </p:spTree>
    <p:extLst>
      <p:ext uri="{BB962C8B-B14F-4D97-AF65-F5344CB8AC3E}">
        <p14:creationId xmlns:p14="http://schemas.microsoft.com/office/powerpoint/2010/main" val="3219723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opleiding</a:t>
            </a:r>
            <a:endParaRPr lang="nl-NL" dirty="0"/>
          </a:p>
        </p:txBody>
      </p:sp>
      <p:sp>
        <p:nvSpPr>
          <p:cNvPr id="3" name="Tijdelijke aanduiding voor inhoud 2"/>
          <p:cNvSpPr>
            <a:spLocks noGrp="1"/>
          </p:cNvSpPr>
          <p:nvPr>
            <p:ph idx="1"/>
          </p:nvPr>
        </p:nvSpPr>
        <p:spPr/>
        <p:txBody>
          <a:bodyPr/>
          <a:lstStyle/>
          <a:p>
            <a:r>
              <a:rPr lang="nl-NL" dirty="0" smtClean="0"/>
              <a:t>De opleiding die je nodig hebt om </a:t>
            </a:r>
            <a:r>
              <a:rPr lang="nl-NL" dirty="0" err="1" smtClean="0"/>
              <a:t>fysiology</a:t>
            </a:r>
            <a:r>
              <a:rPr lang="nl-NL" dirty="0" smtClean="0"/>
              <a:t> stagiair te worden is helemaal geen </a:t>
            </a:r>
            <a:r>
              <a:rPr lang="nl-NL" dirty="0" err="1" smtClean="0"/>
              <a:t>oimdat</a:t>
            </a:r>
            <a:r>
              <a:rPr lang="nl-NL" dirty="0" smtClean="0"/>
              <a:t> het maar een stagiair is.</a:t>
            </a:r>
            <a:endParaRPr lang="nl-NL" dirty="0"/>
          </a:p>
        </p:txBody>
      </p:sp>
    </p:spTree>
    <p:extLst>
      <p:ext uri="{BB962C8B-B14F-4D97-AF65-F5344CB8AC3E}">
        <p14:creationId xmlns:p14="http://schemas.microsoft.com/office/powerpoint/2010/main" val="2572956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bedrijfstarters</a:t>
            </a:r>
            <a:endParaRPr lang="nl-NL" dirty="0"/>
          </a:p>
        </p:txBody>
      </p:sp>
      <p:sp>
        <p:nvSpPr>
          <p:cNvPr id="3" name="Tijdelijke aanduiding voor inhoud 2"/>
          <p:cNvSpPr>
            <a:spLocks noGrp="1"/>
          </p:cNvSpPr>
          <p:nvPr>
            <p:ph idx="1"/>
          </p:nvPr>
        </p:nvSpPr>
        <p:spPr/>
        <p:txBody>
          <a:bodyPr/>
          <a:lstStyle/>
          <a:p>
            <a:r>
              <a:rPr lang="nl-NL" dirty="0"/>
              <a:t>Cor Beemsterboer en Jacob Jong </a:t>
            </a:r>
            <a:r>
              <a:rPr lang="nl-NL" dirty="0" smtClean="0"/>
              <a:t> waren de mannen die het bedrijf Bejo hebben opgestart.</a:t>
            </a:r>
            <a:endParaRPr lang="nl-NL" dirty="0"/>
          </a:p>
        </p:txBody>
      </p:sp>
    </p:spTree>
    <p:extLst>
      <p:ext uri="{BB962C8B-B14F-4D97-AF65-F5344CB8AC3E}">
        <p14:creationId xmlns:p14="http://schemas.microsoft.com/office/powerpoint/2010/main" val="29058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Jaar </a:t>
            </a:r>
            <a:r>
              <a:rPr lang="nl-NL" smtClean="0"/>
              <a:t>van fusie</a:t>
            </a:r>
            <a:endParaRPr lang="nl-NL" dirty="0"/>
          </a:p>
        </p:txBody>
      </p:sp>
      <p:sp>
        <p:nvSpPr>
          <p:cNvPr id="3" name="Tijdelijke aanduiding voor inhoud 2"/>
          <p:cNvSpPr>
            <a:spLocks noGrp="1"/>
          </p:cNvSpPr>
          <p:nvPr>
            <p:ph idx="1"/>
          </p:nvPr>
        </p:nvSpPr>
        <p:spPr/>
        <p:txBody>
          <a:bodyPr/>
          <a:lstStyle/>
          <a:p>
            <a:r>
              <a:rPr lang="nl-NL" dirty="0"/>
              <a:t>In 1963 werd gezamenlijk geïnvesteerd in de nieuwe hybridisatietechniek. Dit was een succesvolle stap en de samenwerking mondde in 1978 uit in een fusie tot het familiebedrijf Bejo Zaden.</a:t>
            </a:r>
          </a:p>
        </p:txBody>
      </p:sp>
    </p:spTree>
    <p:extLst>
      <p:ext uri="{BB962C8B-B14F-4D97-AF65-F5344CB8AC3E}">
        <p14:creationId xmlns:p14="http://schemas.microsoft.com/office/powerpoint/2010/main" val="302004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assortiment</a:t>
            </a:r>
            <a:endParaRPr lang="nl-NL" dirty="0"/>
          </a:p>
        </p:txBody>
      </p:sp>
      <p:sp>
        <p:nvSpPr>
          <p:cNvPr id="3" name="Tijdelijke aanduiding voor inhoud 2"/>
          <p:cNvSpPr>
            <a:spLocks noGrp="1"/>
          </p:cNvSpPr>
          <p:nvPr>
            <p:ph idx="1"/>
          </p:nvPr>
        </p:nvSpPr>
        <p:spPr/>
        <p:txBody>
          <a:bodyPr/>
          <a:lstStyle/>
          <a:p>
            <a:r>
              <a:rPr lang="nl-NL" dirty="0" smtClean="0">
                <a:latin typeface="Times New Roman" panose="02020603050405020304" pitchFamily="18" charset="0"/>
                <a:cs typeface="Times New Roman" panose="02020603050405020304" pitchFamily="18" charset="0"/>
              </a:rPr>
              <a:t>Het assortiment bestaat uit meer dan 50 soorten gewassen waaronder asperges en wortelen. Alle gewassen worden speciaal gekweekt om de vereisten van de bestelling te voldoen.</a:t>
            </a:r>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224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Verschillende rassen</a:t>
            </a:r>
            <a:endParaRPr lang="nl-NL" dirty="0"/>
          </a:p>
        </p:txBody>
      </p:sp>
      <p:sp>
        <p:nvSpPr>
          <p:cNvPr id="3" name="Tijdelijke aanduiding voor inhoud 2"/>
          <p:cNvSpPr>
            <a:spLocks noGrp="1"/>
          </p:cNvSpPr>
          <p:nvPr>
            <p:ph idx="1"/>
          </p:nvPr>
        </p:nvSpPr>
        <p:spPr/>
        <p:txBody>
          <a:bodyPr/>
          <a:lstStyle/>
          <a:p>
            <a:r>
              <a:rPr lang="nl-NL" dirty="0" smtClean="0">
                <a:latin typeface="Times New Roman" panose="02020603050405020304" pitchFamily="18" charset="0"/>
                <a:cs typeface="Times New Roman" panose="02020603050405020304" pitchFamily="18" charset="0"/>
              </a:rPr>
              <a:t>Het assortiment bestaat uit meer dan 1000 rassen van verschillende soorten gewassen die allemaal een andere functie hebben zoals of ze in de warmte groeien of juist in de kou.</a:t>
            </a:r>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797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kwaliteit</a:t>
            </a:r>
            <a:endParaRPr lang="nl-NL" dirty="0"/>
          </a:p>
        </p:txBody>
      </p:sp>
      <p:sp>
        <p:nvSpPr>
          <p:cNvPr id="3" name="Tijdelijke aanduiding voor inhoud 2"/>
          <p:cNvSpPr>
            <a:spLocks noGrp="1"/>
          </p:cNvSpPr>
          <p:nvPr>
            <p:ph idx="1"/>
          </p:nvPr>
        </p:nvSpPr>
        <p:spPr/>
        <p:txBody>
          <a:bodyPr/>
          <a:lstStyle/>
          <a:p>
            <a:r>
              <a:rPr lang="nl-NL" dirty="0" smtClean="0">
                <a:latin typeface="Times New Roman" panose="02020603050405020304" pitchFamily="18" charset="0"/>
                <a:cs typeface="Times New Roman" panose="02020603050405020304" pitchFamily="18" charset="0"/>
              </a:rPr>
              <a:t>De kwaliteit van het zaad word streng gecontroleerd voordat </a:t>
            </a:r>
            <a:r>
              <a:rPr lang="nl-NL" dirty="0" smtClean="0">
                <a:latin typeface="Times New Roman" panose="02020603050405020304" pitchFamily="18" charset="0"/>
                <a:cs typeface="Times New Roman" panose="02020603050405020304" pitchFamily="18" charset="0"/>
              </a:rPr>
              <a:t>het geëxporteerd of verhandeld word. De kwaliteit word getest door te kijken of er geen ziektes in de plant zit en dat het goed groeit.</a:t>
            </a:r>
            <a:endParaRPr lang="nl-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015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Bejo’s</a:t>
            </a:r>
            <a:r>
              <a:rPr lang="nl-NL" dirty="0" smtClean="0"/>
              <a:t> missie</a:t>
            </a:r>
            <a:endParaRPr lang="nl-NL" dirty="0"/>
          </a:p>
        </p:txBody>
      </p:sp>
      <p:sp>
        <p:nvSpPr>
          <p:cNvPr id="3" name="Tijdelijke aanduiding voor inhoud 2"/>
          <p:cNvSpPr>
            <a:spLocks noGrp="1"/>
          </p:cNvSpPr>
          <p:nvPr>
            <p:ph idx="1"/>
          </p:nvPr>
        </p:nvSpPr>
        <p:spPr/>
        <p:txBody>
          <a:bodyPr/>
          <a:lstStyle/>
          <a:p>
            <a:r>
              <a:rPr lang="nl-NL" dirty="0" smtClean="0"/>
              <a:t>De missie van Bejo is het ontwikkelen en verkopen van excellent uitgangsmateriaal voor de wereldwijde teelt van groente me toegevoegde waarde voor de gehele voedingsketen.</a:t>
            </a:r>
            <a:endParaRPr lang="nl-NL" dirty="0"/>
          </a:p>
        </p:txBody>
      </p:sp>
    </p:spTree>
    <p:extLst>
      <p:ext uri="{BB962C8B-B14F-4D97-AF65-F5344CB8AC3E}">
        <p14:creationId xmlns:p14="http://schemas.microsoft.com/office/powerpoint/2010/main" val="1663672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Unieke eigenschappen</a:t>
            </a:r>
            <a:endParaRPr lang="nl-NL" dirty="0"/>
          </a:p>
        </p:txBody>
      </p:sp>
      <p:sp>
        <p:nvSpPr>
          <p:cNvPr id="3" name="Tijdelijke aanduiding voor inhoud 2"/>
          <p:cNvSpPr>
            <a:spLocks noGrp="1"/>
          </p:cNvSpPr>
          <p:nvPr>
            <p:ph idx="1"/>
          </p:nvPr>
        </p:nvSpPr>
        <p:spPr/>
        <p:txBody>
          <a:bodyPr/>
          <a:lstStyle/>
          <a:p>
            <a:r>
              <a:rPr lang="nl-NL" dirty="0" smtClean="0"/>
              <a:t>De groenterassen met unieke eigenschappen ontstaan door het blijven door kruisen van verschillende gewassen met verschillende handige eigenschappen.</a:t>
            </a:r>
            <a:endParaRPr lang="nl-NL" dirty="0"/>
          </a:p>
        </p:txBody>
      </p:sp>
    </p:spTree>
    <p:extLst>
      <p:ext uri="{BB962C8B-B14F-4D97-AF65-F5344CB8AC3E}">
        <p14:creationId xmlns:p14="http://schemas.microsoft.com/office/powerpoint/2010/main" val="1939469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veredelen</a:t>
            </a:r>
            <a:endParaRPr lang="nl-NL" dirty="0"/>
          </a:p>
        </p:txBody>
      </p:sp>
      <p:sp>
        <p:nvSpPr>
          <p:cNvPr id="3" name="Tijdelijke aanduiding voor inhoud 2"/>
          <p:cNvSpPr>
            <a:spLocks noGrp="1"/>
          </p:cNvSpPr>
          <p:nvPr>
            <p:ph idx="1"/>
          </p:nvPr>
        </p:nvSpPr>
        <p:spPr/>
        <p:txBody>
          <a:bodyPr/>
          <a:lstStyle/>
          <a:p>
            <a:r>
              <a:rPr lang="nl-NL" dirty="0" smtClean="0"/>
              <a:t>Veredelen is het kruisen van planten met gebruik van de moderne technologieën en wetenschap om de zo gunstig mogelijke zaden te kweken.</a:t>
            </a:r>
            <a:endParaRPr lang="nl-NL" dirty="0"/>
          </a:p>
        </p:txBody>
      </p:sp>
    </p:spTree>
    <p:extLst>
      <p:ext uri="{BB962C8B-B14F-4D97-AF65-F5344CB8AC3E}">
        <p14:creationId xmlns:p14="http://schemas.microsoft.com/office/powerpoint/2010/main" val="407946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veredeling stations</a:t>
            </a:r>
            <a:endParaRPr lang="nl-NL" dirty="0"/>
          </a:p>
        </p:txBody>
      </p:sp>
      <p:sp>
        <p:nvSpPr>
          <p:cNvPr id="3" name="Tijdelijke aanduiding voor inhoud 2"/>
          <p:cNvSpPr>
            <a:spLocks noGrp="1"/>
          </p:cNvSpPr>
          <p:nvPr>
            <p:ph idx="1"/>
          </p:nvPr>
        </p:nvSpPr>
        <p:spPr/>
        <p:txBody>
          <a:bodyPr/>
          <a:lstStyle/>
          <a:p>
            <a:r>
              <a:rPr lang="nl-NL" dirty="0" smtClean="0"/>
              <a:t>De veredeling stations van Bejo staan in de landen:</a:t>
            </a:r>
          </a:p>
          <a:p>
            <a:r>
              <a:rPr lang="nl-NL" dirty="0" smtClean="0"/>
              <a:t>Sorry kan ik nergens vinden</a:t>
            </a:r>
          </a:p>
          <a:p>
            <a:endParaRPr lang="nl-NL" dirty="0"/>
          </a:p>
        </p:txBody>
      </p:sp>
    </p:spTree>
    <p:extLst>
      <p:ext uri="{BB962C8B-B14F-4D97-AF65-F5344CB8AC3E}">
        <p14:creationId xmlns:p14="http://schemas.microsoft.com/office/powerpoint/2010/main" val="12029496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Zwarte das">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88</TotalTime>
  <Words>572</Words>
  <Application>Microsoft Office PowerPoint</Application>
  <PresentationFormat>Diavoorstelling (4:3)</PresentationFormat>
  <Paragraphs>57</Paragraphs>
  <Slides>25</Slides>
  <Notes>0</Notes>
  <HiddenSlides>0</HiddenSlides>
  <MMClips>0</MMClips>
  <ScaleCrop>false</ScaleCrop>
  <HeadingPairs>
    <vt:vector size="4" baseType="variant">
      <vt:variant>
        <vt:lpstr>Thema</vt:lpstr>
      </vt:variant>
      <vt:variant>
        <vt:i4>1</vt:i4>
      </vt:variant>
      <vt:variant>
        <vt:lpstr>Diatitels</vt:lpstr>
      </vt:variant>
      <vt:variant>
        <vt:i4>25</vt:i4>
      </vt:variant>
    </vt:vector>
  </HeadingPairs>
  <TitlesOfParts>
    <vt:vector size="26" baseType="lpstr">
      <vt:lpstr>Couture</vt:lpstr>
      <vt:lpstr>PowerPoint-presentatie</vt:lpstr>
      <vt:lpstr>WAT IS BEJO?</vt:lpstr>
      <vt:lpstr>Het assortiment</vt:lpstr>
      <vt:lpstr>Verschillende rassen</vt:lpstr>
      <vt:lpstr>De kwaliteit</vt:lpstr>
      <vt:lpstr>Bejo’s missie</vt:lpstr>
      <vt:lpstr>Unieke eigenschappen</vt:lpstr>
      <vt:lpstr>veredelen</vt:lpstr>
      <vt:lpstr>veredeling stations</vt:lpstr>
      <vt:lpstr>productie</vt:lpstr>
      <vt:lpstr>Fysiologie</vt:lpstr>
      <vt:lpstr>Fytopathologie</vt:lpstr>
      <vt:lpstr>Moleculaire biologie</vt:lpstr>
      <vt:lpstr>Productiegroep</vt:lpstr>
      <vt:lpstr>coolwrap</vt:lpstr>
      <vt:lpstr>Snack carrot</vt:lpstr>
      <vt:lpstr>foodservice</vt:lpstr>
      <vt:lpstr>Biologisch groentezaad</vt:lpstr>
      <vt:lpstr>scheutjesbroccoli</vt:lpstr>
      <vt:lpstr>Rode bieten zaad</vt:lpstr>
      <vt:lpstr>Grondsoort van spinazie</vt:lpstr>
      <vt:lpstr>vacature</vt:lpstr>
      <vt:lpstr>opleiding</vt:lpstr>
      <vt:lpstr>De bedrijfstarters</vt:lpstr>
      <vt:lpstr>Jaar van fusie</vt:lpstr>
    </vt:vector>
  </TitlesOfParts>
  <Company>Clusius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Michel Jonkman</dc:creator>
  <cp:lastModifiedBy>Michel Jonkman</cp:lastModifiedBy>
  <cp:revision>11</cp:revision>
  <dcterms:created xsi:type="dcterms:W3CDTF">2014-02-10T12:31:00Z</dcterms:created>
  <dcterms:modified xsi:type="dcterms:W3CDTF">2014-02-10T14:18:55Z</dcterms:modified>
</cp:coreProperties>
</file>