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72" r:id="rId4"/>
    <p:sldId id="262" r:id="rId5"/>
    <p:sldId id="264" r:id="rId6"/>
    <p:sldId id="265" r:id="rId7"/>
    <p:sldId id="266" r:id="rId8"/>
    <p:sldId id="273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3CC455-8220-4158-888D-5BED9BF28909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/>
      <dgm:spPr/>
      <dgm:t>
        <a:bodyPr/>
        <a:lstStyle/>
        <a:p>
          <a:endParaRPr lang="nl-NL"/>
        </a:p>
      </dgm:t>
    </dgm:pt>
    <dgm:pt modelId="{EEA6DCEF-B2AD-4188-8E9D-9B058EDF30BD}">
      <dgm:prSet/>
      <dgm:spPr/>
      <dgm:t>
        <a:bodyPr/>
        <a:lstStyle/>
        <a:p>
          <a:pPr rtl="0"/>
          <a:r>
            <a:rPr lang="nl-NL" b="1" dirty="0" smtClean="0"/>
            <a:t>Nieuw thema </a:t>
          </a:r>
          <a:r>
            <a:rPr lang="nl-NL" b="1" dirty="0" smtClean="0">
              <a:sym typeface="Wingdings"/>
            </a:rPr>
            <a:t></a:t>
          </a:r>
          <a:r>
            <a:rPr lang="nl-NL" b="1" dirty="0" smtClean="0"/>
            <a:t> nieuwe groepjes</a:t>
          </a:r>
          <a:endParaRPr lang="nl-NL" dirty="0"/>
        </a:p>
      </dgm:t>
    </dgm:pt>
    <dgm:pt modelId="{7BB411C7-4028-41FF-8D2B-15D2717BF41C}" type="parTrans" cxnId="{8C22F134-59A2-4F31-81A2-F06E3FE9431E}">
      <dgm:prSet/>
      <dgm:spPr/>
      <dgm:t>
        <a:bodyPr/>
        <a:lstStyle/>
        <a:p>
          <a:endParaRPr lang="nl-NL"/>
        </a:p>
      </dgm:t>
    </dgm:pt>
    <dgm:pt modelId="{7003423A-4B56-48A3-857C-0CF583D638E0}" type="sibTrans" cxnId="{8C22F134-59A2-4F31-81A2-F06E3FE9431E}">
      <dgm:prSet/>
      <dgm:spPr/>
      <dgm:t>
        <a:bodyPr/>
        <a:lstStyle/>
        <a:p>
          <a:endParaRPr lang="nl-NL"/>
        </a:p>
      </dgm:t>
    </dgm:pt>
    <dgm:pt modelId="{ADA6E567-BA10-43AA-995C-7132DC035212}" type="pres">
      <dgm:prSet presAssocID="{D53CC455-8220-4158-888D-5BED9BF28909}" presName="linear" presStyleCnt="0">
        <dgm:presLayoutVars>
          <dgm:animLvl val="lvl"/>
          <dgm:resizeHandles val="exact"/>
        </dgm:presLayoutVars>
      </dgm:prSet>
      <dgm:spPr/>
    </dgm:pt>
    <dgm:pt modelId="{AF776391-E594-433F-A669-1C8F569280AC}" type="pres">
      <dgm:prSet presAssocID="{EEA6DCEF-B2AD-4188-8E9D-9B058EDF30BD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6E6D881C-9E8A-441C-A5EE-7C88E91D2AD1}" type="presOf" srcId="{EEA6DCEF-B2AD-4188-8E9D-9B058EDF30BD}" destId="{AF776391-E594-433F-A669-1C8F569280AC}" srcOrd="0" destOrd="0" presId="urn:microsoft.com/office/officeart/2005/8/layout/vList2"/>
    <dgm:cxn modelId="{8C22F134-59A2-4F31-81A2-F06E3FE9431E}" srcId="{D53CC455-8220-4158-888D-5BED9BF28909}" destId="{EEA6DCEF-B2AD-4188-8E9D-9B058EDF30BD}" srcOrd="0" destOrd="0" parTransId="{7BB411C7-4028-41FF-8D2B-15D2717BF41C}" sibTransId="{7003423A-4B56-48A3-857C-0CF583D638E0}"/>
    <dgm:cxn modelId="{9D823809-9516-4F67-86D1-296200FA2184}" type="presOf" srcId="{D53CC455-8220-4158-888D-5BED9BF28909}" destId="{ADA6E567-BA10-43AA-995C-7132DC035212}" srcOrd="0" destOrd="0" presId="urn:microsoft.com/office/officeart/2005/8/layout/vList2"/>
    <dgm:cxn modelId="{8ECC1795-EF2C-4B96-BC7E-7331E76D6B65}" type="presParOf" srcId="{ADA6E567-BA10-43AA-995C-7132DC035212}" destId="{AF776391-E594-433F-A669-1C8F569280A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1DF9F8E-126A-4EF8-ABD1-75214A1C843E}" type="doc">
      <dgm:prSet loTypeId="urn:microsoft.com/office/officeart/2005/8/layout/vList2" loCatId="list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nl-NL"/>
        </a:p>
      </dgm:t>
    </dgm:pt>
    <dgm:pt modelId="{ADF27194-5FE9-4E90-AD3E-E9FF0EE207A7}">
      <dgm:prSet custT="1"/>
      <dgm:spPr/>
      <dgm:t>
        <a:bodyPr/>
        <a:lstStyle/>
        <a:p>
          <a:pPr algn="l" rtl="0"/>
          <a:r>
            <a:rPr lang="nl-NL" sz="2200" dirty="0" smtClean="0"/>
            <a:t>Vorm: 		Stukjes van grote cellen die uit elkaar gevallen zijn</a:t>
          </a:r>
          <a:endParaRPr lang="nl-NL" sz="2200" dirty="0"/>
        </a:p>
      </dgm:t>
    </dgm:pt>
    <dgm:pt modelId="{2651ADB2-FA15-470D-83BA-D32B9083A38E}" type="parTrans" cxnId="{165FEC5F-CAA2-4CED-92C1-9F01A808C3F6}">
      <dgm:prSet/>
      <dgm:spPr/>
      <dgm:t>
        <a:bodyPr/>
        <a:lstStyle/>
        <a:p>
          <a:pPr algn="ctr"/>
          <a:endParaRPr lang="nl-NL"/>
        </a:p>
      </dgm:t>
    </dgm:pt>
    <dgm:pt modelId="{0CC91EA7-C97B-4B53-BCC3-7F3544A9DFCA}" type="sibTrans" cxnId="{165FEC5F-CAA2-4CED-92C1-9F01A808C3F6}">
      <dgm:prSet/>
      <dgm:spPr/>
      <dgm:t>
        <a:bodyPr/>
        <a:lstStyle/>
        <a:p>
          <a:pPr algn="ctr"/>
          <a:endParaRPr lang="nl-NL"/>
        </a:p>
      </dgm:t>
    </dgm:pt>
    <dgm:pt modelId="{7F1879CF-A25E-45DD-B9A0-12BE90FAA592}">
      <dgm:prSet custT="1"/>
      <dgm:spPr/>
      <dgm:t>
        <a:bodyPr/>
        <a:lstStyle/>
        <a:p>
          <a:pPr algn="l" rtl="0"/>
          <a:r>
            <a:rPr lang="nl-NL" sz="2200" dirty="0" smtClean="0"/>
            <a:t>Celkern: 	Afwezig</a:t>
          </a:r>
          <a:endParaRPr lang="nl-NL" sz="2200" dirty="0"/>
        </a:p>
      </dgm:t>
    </dgm:pt>
    <dgm:pt modelId="{D6DAC8FC-BC6F-488C-B63B-3847587903EE}" type="parTrans" cxnId="{342494F3-C4DF-4CE3-B98E-12E5EB4AA6B9}">
      <dgm:prSet/>
      <dgm:spPr/>
      <dgm:t>
        <a:bodyPr/>
        <a:lstStyle/>
        <a:p>
          <a:pPr algn="ctr"/>
          <a:endParaRPr lang="nl-NL"/>
        </a:p>
      </dgm:t>
    </dgm:pt>
    <dgm:pt modelId="{A0AE3F87-87AE-4A76-AA17-EFECC658AFF0}" type="sibTrans" cxnId="{342494F3-C4DF-4CE3-B98E-12E5EB4AA6B9}">
      <dgm:prSet/>
      <dgm:spPr/>
      <dgm:t>
        <a:bodyPr/>
        <a:lstStyle/>
        <a:p>
          <a:pPr algn="ctr"/>
          <a:endParaRPr lang="nl-NL"/>
        </a:p>
      </dgm:t>
    </dgm:pt>
    <dgm:pt modelId="{FA6703A8-7AB0-4411-97DF-40010E63C0CC}">
      <dgm:prSet custT="1"/>
      <dgm:spPr/>
      <dgm:t>
        <a:bodyPr/>
        <a:lstStyle/>
        <a:p>
          <a:pPr algn="l" rtl="0"/>
          <a:r>
            <a:rPr lang="nl-NL" sz="2200" dirty="0" smtClean="0"/>
            <a:t>Functie: 		Speelt een belangrijke rol bij bloedstolling</a:t>
          </a:r>
          <a:endParaRPr lang="nl-NL" sz="2200" dirty="0"/>
        </a:p>
      </dgm:t>
    </dgm:pt>
    <dgm:pt modelId="{4243F438-2815-4F07-BD69-1D9A8C117440}" type="parTrans" cxnId="{D4DF3553-BA48-40A6-9CC4-E0BE6C49BDE7}">
      <dgm:prSet/>
      <dgm:spPr/>
      <dgm:t>
        <a:bodyPr/>
        <a:lstStyle/>
        <a:p>
          <a:pPr algn="ctr"/>
          <a:endParaRPr lang="nl-NL"/>
        </a:p>
      </dgm:t>
    </dgm:pt>
    <dgm:pt modelId="{18A972C9-9942-4AEA-805E-88B134A8D89E}" type="sibTrans" cxnId="{D4DF3553-BA48-40A6-9CC4-E0BE6C49BDE7}">
      <dgm:prSet/>
      <dgm:spPr/>
      <dgm:t>
        <a:bodyPr/>
        <a:lstStyle/>
        <a:p>
          <a:pPr algn="ctr"/>
          <a:endParaRPr lang="nl-NL"/>
        </a:p>
      </dgm:t>
    </dgm:pt>
    <dgm:pt modelId="{5D828B9D-BCBF-4486-800D-2B987EB21FB3}">
      <dgm:prSet custT="1"/>
      <dgm:spPr/>
      <dgm:t>
        <a:bodyPr/>
        <a:lstStyle/>
        <a:p>
          <a:pPr algn="l" rtl="0"/>
          <a:r>
            <a:rPr lang="nl-NL" sz="2200" dirty="0" smtClean="0"/>
            <a:t>Hoeveelheid: 	300.000 per mm3</a:t>
          </a:r>
          <a:endParaRPr lang="nl-NL" sz="2200" dirty="0"/>
        </a:p>
      </dgm:t>
    </dgm:pt>
    <dgm:pt modelId="{EB51A39F-BDC6-49BA-9048-93507CB70A1B}" type="parTrans" cxnId="{6D17F430-8CE7-41B6-93CF-90A77D6FC3CA}">
      <dgm:prSet/>
      <dgm:spPr/>
      <dgm:t>
        <a:bodyPr/>
        <a:lstStyle/>
        <a:p>
          <a:pPr algn="ctr"/>
          <a:endParaRPr lang="nl-NL"/>
        </a:p>
      </dgm:t>
    </dgm:pt>
    <dgm:pt modelId="{8F90D52B-6E38-4134-A659-6963BD74907B}" type="sibTrans" cxnId="{6D17F430-8CE7-41B6-93CF-90A77D6FC3CA}">
      <dgm:prSet/>
      <dgm:spPr/>
      <dgm:t>
        <a:bodyPr/>
        <a:lstStyle/>
        <a:p>
          <a:pPr algn="ctr"/>
          <a:endParaRPr lang="nl-NL"/>
        </a:p>
      </dgm:t>
    </dgm:pt>
    <dgm:pt modelId="{E284DF7A-6367-464D-93BA-317C085B31C8}" type="pres">
      <dgm:prSet presAssocID="{81DF9F8E-126A-4EF8-ABD1-75214A1C843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5E2BE161-AA6C-4920-A170-7D9065626620}" type="pres">
      <dgm:prSet presAssocID="{ADF27194-5FE9-4E90-AD3E-E9FF0EE207A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ACA51B7C-7C6F-48CD-BCC5-8AA6218F3D24}" type="pres">
      <dgm:prSet presAssocID="{0CC91EA7-C97B-4B53-BCC3-7F3544A9DFCA}" presName="spacer" presStyleCnt="0"/>
      <dgm:spPr/>
    </dgm:pt>
    <dgm:pt modelId="{43417868-5F0E-4731-9828-D759BAB31BE4}" type="pres">
      <dgm:prSet presAssocID="{7F1879CF-A25E-45DD-B9A0-12BE90FAA59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E812391-E918-4ABF-AFC3-EAD02AA34E28}" type="pres">
      <dgm:prSet presAssocID="{A0AE3F87-87AE-4A76-AA17-EFECC658AFF0}" presName="spacer" presStyleCnt="0"/>
      <dgm:spPr/>
    </dgm:pt>
    <dgm:pt modelId="{246D71F8-6EDC-4B96-A150-52D651B1B7A9}" type="pres">
      <dgm:prSet presAssocID="{FA6703A8-7AB0-4411-97DF-40010E63C0CC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AB9A3C9-9271-4C6A-82C8-3C51FC6C10D5}" type="pres">
      <dgm:prSet presAssocID="{18A972C9-9942-4AEA-805E-88B134A8D89E}" presName="spacer" presStyleCnt="0"/>
      <dgm:spPr/>
    </dgm:pt>
    <dgm:pt modelId="{0D92A14A-63AB-44F4-B6EB-393158167AF4}" type="pres">
      <dgm:prSet presAssocID="{5D828B9D-BCBF-4486-800D-2B987EB21FB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71F93C8D-D991-43C5-91A9-792750A30900}" type="presOf" srcId="{5D828B9D-BCBF-4486-800D-2B987EB21FB3}" destId="{0D92A14A-63AB-44F4-B6EB-393158167AF4}" srcOrd="0" destOrd="0" presId="urn:microsoft.com/office/officeart/2005/8/layout/vList2"/>
    <dgm:cxn modelId="{D4DF3553-BA48-40A6-9CC4-E0BE6C49BDE7}" srcId="{81DF9F8E-126A-4EF8-ABD1-75214A1C843E}" destId="{FA6703A8-7AB0-4411-97DF-40010E63C0CC}" srcOrd="2" destOrd="0" parTransId="{4243F438-2815-4F07-BD69-1D9A8C117440}" sibTransId="{18A972C9-9942-4AEA-805E-88B134A8D89E}"/>
    <dgm:cxn modelId="{42DFE576-ACEB-4F88-A3E2-9F90BBDF4B15}" type="presOf" srcId="{FA6703A8-7AB0-4411-97DF-40010E63C0CC}" destId="{246D71F8-6EDC-4B96-A150-52D651B1B7A9}" srcOrd="0" destOrd="0" presId="urn:microsoft.com/office/officeart/2005/8/layout/vList2"/>
    <dgm:cxn modelId="{AA49946C-76A3-4AC9-AB7D-7D4DBFA88A51}" type="presOf" srcId="{81DF9F8E-126A-4EF8-ABD1-75214A1C843E}" destId="{E284DF7A-6367-464D-93BA-317C085B31C8}" srcOrd="0" destOrd="0" presId="urn:microsoft.com/office/officeart/2005/8/layout/vList2"/>
    <dgm:cxn modelId="{6D17F430-8CE7-41B6-93CF-90A77D6FC3CA}" srcId="{81DF9F8E-126A-4EF8-ABD1-75214A1C843E}" destId="{5D828B9D-BCBF-4486-800D-2B987EB21FB3}" srcOrd="3" destOrd="0" parTransId="{EB51A39F-BDC6-49BA-9048-93507CB70A1B}" sibTransId="{8F90D52B-6E38-4134-A659-6963BD74907B}"/>
    <dgm:cxn modelId="{C06D88DF-5C59-4FAB-BBAC-7FC6CC96C95C}" type="presOf" srcId="{7F1879CF-A25E-45DD-B9A0-12BE90FAA592}" destId="{43417868-5F0E-4731-9828-D759BAB31BE4}" srcOrd="0" destOrd="0" presId="urn:microsoft.com/office/officeart/2005/8/layout/vList2"/>
    <dgm:cxn modelId="{165FEC5F-CAA2-4CED-92C1-9F01A808C3F6}" srcId="{81DF9F8E-126A-4EF8-ABD1-75214A1C843E}" destId="{ADF27194-5FE9-4E90-AD3E-E9FF0EE207A7}" srcOrd="0" destOrd="0" parTransId="{2651ADB2-FA15-470D-83BA-D32B9083A38E}" sibTransId="{0CC91EA7-C97B-4B53-BCC3-7F3544A9DFCA}"/>
    <dgm:cxn modelId="{342494F3-C4DF-4CE3-B98E-12E5EB4AA6B9}" srcId="{81DF9F8E-126A-4EF8-ABD1-75214A1C843E}" destId="{7F1879CF-A25E-45DD-B9A0-12BE90FAA592}" srcOrd="1" destOrd="0" parTransId="{D6DAC8FC-BC6F-488C-B63B-3847587903EE}" sibTransId="{A0AE3F87-87AE-4A76-AA17-EFECC658AFF0}"/>
    <dgm:cxn modelId="{5DC88231-23DE-460A-AB13-4DDACB4608C1}" type="presOf" srcId="{ADF27194-5FE9-4E90-AD3E-E9FF0EE207A7}" destId="{5E2BE161-AA6C-4920-A170-7D9065626620}" srcOrd="0" destOrd="0" presId="urn:microsoft.com/office/officeart/2005/8/layout/vList2"/>
    <dgm:cxn modelId="{0ADD2D9B-918D-4C7E-958B-EAFA25ECB7F7}" type="presParOf" srcId="{E284DF7A-6367-464D-93BA-317C085B31C8}" destId="{5E2BE161-AA6C-4920-A170-7D9065626620}" srcOrd="0" destOrd="0" presId="urn:microsoft.com/office/officeart/2005/8/layout/vList2"/>
    <dgm:cxn modelId="{4A086B62-0CED-4285-8CD1-77F39554A51B}" type="presParOf" srcId="{E284DF7A-6367-464D-93BA-317C085B31C8}" destId="{ACA51B7C-7C6F-48CD-BCC5-8AA6218F3D24}" srcOrd="1" destOrd="0" presId="urn:microsoft.com/office/officeart/2005/8/layout/vList2"/>
    <dgm:cxn modelId="{88E3F140-F76B-4D16-AFCE-6609B76899A0}" type="presParOf" srcId="{E284DF7A-6367-464D-93BA-317C085B31C8}" destId="{43417868-5F0E-4731-9828-D759BAB31BE4}" srcOrd="2" destOrd="0" presId="urn:microsoft.com/office/officeart/2005/8/layout/vList2"/>
    <dgm:cxn modelId="{E6568268-A708-40D7-8A1D-5ED5F3AD9E0A}" type="presParOf" srcId="{E284DF7A-6367-464D-93BA-317C085B31C8}" destId="{EE812391-E918-4ABF-AFC3-EAD02AA34E28}" srcOrd="3" destOrd="0" presId="urn:microsoft.com/office/officeart/2005/8/layout/vList2"/>
    <dgm:cxn modelId="{62A6B1BF-8264-4638-A0E1-5785D33A773D}" type="presParOf" srcId="{E284DF7A-6367-464D-93BA-317C085B31C8}" destId="{246D71F8-6EDC-4B96-A150-52D651B1B7A9}" srcOrd="4" destOrd="0" presId="urn:microsoft.com/office/officeart/2005/8/layout/vList2"/>
    <dgm:cxn modelId="{F279C4C5-891D-4493-B7EE-40799F1B36CE}" type="presParOf" srcId="{E284DF7A-6367-464D-93BA-317C085B31C8}" destId="{0AB9A3C9-9271-4C6A-82C8-3C51FC6C10D5}" srcOrd="5" destOrd="0" presId="urn:microsoft.com/office/officeart/2005/8/layout/vList2"/>
    <dgm:cxn modelId="{F2DBB012-A7A2-480C-9C0D-46E80DEF69A3}" type="presParOf" srcId="{E284DF7A-6367-464D-93BA-317C085B31C8}" destId="{0D92A14A-63AB-44F4-B6EB-393158167AF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AD1F72-5F47-4269-981F-9583A5A31649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nl-NL"/>
        </a:p>
      </dgm:t>
    </dgm:pt>
    <dgm:pt modelId="{A8FA72F1-8F61-405B-A297-384434588429}">
      <dgm:prSet/>
      <dgm:spPr/>
      <dgm:t>
        <a:bodyPr/>
        <a:lstStyle/>
        <a:p>
          <a:pPr rtl="0"/>
          <a:r>
            <a:rPr lang="nl-NL" dirty="0" smtClean="0"/>
            <a:t>Waar bestaat bloed allemaal uit?</a:t>
          </a:r>
          <a:endParaRPr lang="nl-NL" dirty="0"/>
        </a:p>
      </dgm:t>
    </dgm:pt>
    <dgm:pt modelId="{1A33E50A-DB9B-4C30-887C-DE9128D76C83}" type="parTrans" cxnId="{65308B67-39A7-4414-AFB2-DDD4ACABE1A8}">
      <dgm:prSet/>
      <dgm:spPr/>
      <dgm:t>
        <a:bodyPr/>
        <a:lstStyle/>
        <a:p>
          <a:endParaRPr lang="nl-NL"/>
        </a:p>
      </dgm:t>
    </dgm:pt>
    <dgm:pt modelId="{4AE4AC99-78B7-4F1D-991F-9AB8DBFEBA18}" type="sibTrans" cxnId="{65308B67-39A7-4414-AFB2-DDD4ACABE1A8}">
      <dgm:prSet/>
      <dgm:spPr/>
      <dgm:t>
        <a:bodyPr/>
        <a:lstStyle/>
        <a:p>
          <a:endParaRPr lang="nl-NL"/>
        </a:p>
      </dgm:t>
    </dgm:pt>
    <dgm:pt modelId="{C614219A-4278-473C-A97C-9EADB93AC0C3}" type="pres">
      <dgm:prSet presAssocID="{0FAD1F72-5F47-4269-981F-9583A5A3164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B3B4BE60-94AE-438A-92E9-D8AF995D69DB}" type="pres">
      <dgm:prSet presAssocID="{A8FA72F1-8F61-405B-A297-384434588429}" presName="parentText" presStyleLbl="node1" presStyleIdx="0" presStyleCnt="1" custScaleY="103643" custLinFactNeighborX="5676" custLinFactNeighborY="5801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FD915B82-2AE0-4130-869A-1931B67B8064}" type="presOf" srcId="{0FAD1F72-5F47-4269-981F-9583A5A31649}" destId="{C614219A-4278-473C-A97C-9EADB93AC0C3}" srcOrd="0" destOrd="0" presId="urn:microsoft.com/office/officeart/2005/8/layout/vList2"/>
    <dgm:cxn modelId="{65308B67-39A7-4414-AFB2-DDD4ACABE1A8}" srcId="{0FAD1F72-5F47-4269-981F-9583A5A31649}" destId="{A8FA72F1-8F61-405B-A297-384434588429}" srcOrd="0" destOrd="0" parTransId="{1A33E50A-DB9B-4C30-887C-DE9128D76C83}" sibTransId="{4AE4AC99-78B7-4F1D-991F-9AB8DBFEBA18}"/>
    <dgm:cxn modelId="{50F0DC4E-4DD4-45FB-A956-B821BFA7D3D1}" type="presOf" srcId="{A8FA72F1-8F61-405B-A297-384434588429}" destId="{B3B4BE60-94AE-438A-92E9-D8AF995D69DB}" srcOrd="0" destOrd="0" presId="urn:microsoft.com/office/officeart/2005/8/layout/vList2"/>
    <dgm:cxn modelId="{E03FCEAB-27E2-4A27-82AF-EE5C2D6FAC5A}" type="presParOf" srcId="{C614219A-4278-473C-A97C-9EADB93AC0C3}" destId="{B3B4BE60-94AE-438A-92E9-D8AF995D69D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C0F3F6-D2F5-4A1F-AC70-0A91449214E1}" type="doc">
      <dgm:prSet loTypeId="urn:microsoft.com/office/officeart/2005/8/layout/pList2#1" loCatId="list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nl-NL"/>
        </a:p>
      </dgm:t>
    </dgm:pt>
    <dgm:pt modelId="{3AFDA23F-14D1-424E-91E0-FFD19CD5A087}">
      <dgm:prSet/>
      <dgm:spPr/>
      <dgm:t>
        <a:bodyPr/>
        <a:lstStyle/>
        <a:p>
          <a:pPr rtl="0"/>
          <a:r>
            <a:rPr lang="nl-NL" b="1" dirty="0" smtClean="0"/>
            <a:t>Bloedplasma (55%)</a:t>
          </a:r>
          <a:endParaRPr lang="nl-NL" dirty="0"/>
        </a:p>
      </dgm:t>
    </dgm:pt>
    <dgm:pt modelId="{7C714570-635D-43C7-84A5-2D461D5852F7}" type="parTrans" cxnId="{A1017E5F-DEAB-4F5C-9D40-710A98618DEC}">
      <dgm:prSet/>
      <dgm:spPr/>
      <dgm:t>
        <a:bodyPr/>
        <a:lstStyle/>
        <a:p>
          <a:endParaRPr lang="nl-NL"/>
        </a:p>
      </dgm:t>
    </dgm:pt>
    <dgm:pt modelId="{5E680191-5D35-476B-84C9-C6B2005BC9EE}" type="sibTrans" cxnId="{A1017E5F-DEAB-4F5C-9D40-710A98618DEC}">
      <dgm:prSet/>
      <dgm:spPr/>
      <dgm:t>
        <a:bodyPr/>
        <a:lstStyle/>
        <a:p>
          <a:endParaRPr lang="nl-NL"/>
        </a:p>
      </dgm:t>
    </dgm:pt>
    <dgm:pt modelId="{13403456-C839-464D-97D3-CBB877A8EB68}">
      <dgm:prSet/>
      <dgm:spPr/>
      <dgm:t>
        <a:bodyPr/>
        <a:lstStyle/>
        <a:p>
          <a:pPr rtl="0"/>
          <a:r>
            <a:rPr lang="nl-NL" dirty="0" smtClean="0"/>
            <a:t>Water</a:t>
          </a:r>
          <a:endParaRPr lang="nl-NL" dirty="0"/>
        </a:p>
      </dgm:t>
    </dgm:pt>
    <dgm:pt modelId="{CD721714-75FF-4728-8054-820A009B0AE8}" type="parTrans" cxnId="{A3D6453E-963E-4EBE-8FE3-A0DDF7289200}">
      <dgm:prSet/>
      <dgm:spPr/>
      <dgm:t>
        <a:bodyPr/>
        <a:lstStyle/>
        <a:p>
          <a:endParaRPr lang="nl-NL"/>
        </a:p>
      </dgm:t>
    </dgm:pt>
    <dgm:pt modelId="{948AA1FF-7063-4EAC-8DDE-60A4BD685792}" type="sibTrans" cxnId="{A3D6453E-963E-4EBE-8FE3-A0DDF7289200}">
      <dgm:prSet/>
      <dgm:spPr/>
      <dgm:t>
        <a:bodyPr/>
        <a:lstStyle/>
        <a:p>
          <a:endParaRPr lang="nl-NL"/>
        </a:p>
      </dgm:t>
    </dgm:pt>
    <dgm:pt modelId="{F54A3B5C-C878-48D7-9619-A79CFE9FF942}">
      <dgm:prSet/>
      <dgm:spPr/>
      <dgm:t>
        <a:bodyPr/>
        <a:lstStyle/>
        <a:p>
          <a:pPr rtl="0"/>
          <a:r>
            <a:rPr lang="nl-NL" dirty="0" smtClean="0"/>
            <a:t>Stollingseiwitten (</a:t>
          </a:r>
          <a:r>
            <a:rPr lang="nl-NL" dirty="0" err="1" smtClean="0"/>
            <a:t>fibrinogeen</a:t>
          </a:r>
          <a:r>
            <a:rPr lang="nl-NL" dirty="0" smtClean="0"/>
            <a:t>)</a:t>
          </a:r>
          <a:endParaRPr lang="nl-NL" dirty="0"/>
        </a:p>
      </dgm:t>
    </dgm:pt>
    <dgm:pt modelId="{BD95AB23-94B7-41CD-B67A-81415F2941AB}" type="parTrans" cxnId="{B88DAB84-E191-4B3A-A6C7-4DA9D8115B24}">
      <dgm:prSet/>
      <dgm:spPr/>
      <dgm:t>
        <a:bodyPr/>
        <a:lstStyle/>
        <a:p>
          <a:endParaRPr lang="nl-NL"/>
        </a:p>
      </dgm:t>
    </dgm:pt>
    <dgm:pt modelId="{ADFF14CC-C544-4523-85CD-9C8814E91B35}" type="sibTrans" cxnId="{B88DAB84-E191-4B3A-A6C7-4DA9D8115B24}">
      <dgm:prSet/>
      <dgm:spPr/>
      <dgm:t>
        <a:bodyPr/>
        <a:lstStyle/>
        <a:p>
          <a:endParaRPr lang="nl-NL"/>
        </a:p>
      </dgm:t>
    </dgm:pt>
    <dgm:pt modelId="{2C4317D4-1286-4705-B8BE-3DCA3DB9BBA8}">
      <dgm:prSet/>
      <dgm:spPr/>
      <dgm:t>
        <a:bodyPr/>
        <a:lstStyle/>
        <a:p>
          <a:pPr rtl="0"/>
          <a:r>
            <a:rPr lang="nl-NL" dirty="0" smtClean="0"/>
            <a:t>Opgeloste stoffen</a:t>
          </a:r>
          <a:endParaRPr lang="nl-NL" dirty="0"/>
        </a:p>
      </dgm:t>
    </dgm:pt>
    <dgm:pt modelId="{F58B38C8-399E-4BB2-8D7D-89C79287A26C}" type="parTrans" cxnId="{E0E7758D-6C29-4481-927A-42997885CBF3}">
      <dgm:prSet/>
      <dgm:spPr/>
      <dgm:t>
        <a:bodyPr/>
        <a:lstStyle/>
        <a:p>
          <a:endParaRPr lang="nl-NL"/>
        </a:p>
      </dgm:t>
    </dgm:pt>
    <dgm:pt modelId="{06EAA688-8FC8-4810-9AF6-6C37E6FBBD28}" type="sibTrans" cxnId="{E0E7758D-6C29-4481-927A-42997885CBF3}">
      <dgm:prSet/>
      <dgm:spPr/>
      <dgm:t>
        <a:bodyPr/>
        <a:lstStyle/>
        <a:p>
          <a:endParaRPr lang="nl-NL"/>
        </a:p>
      </dgm:t>
    </dgm:pt>
    <dgm:pt modelId="{15AF662E-BA5F-4B3C-82B4-9B3B3779D9A5}">
      <dgm:prSet/>
      <dgm:spPr/>
      <dgm:t>
        <a:bodyPr/>
        <a:lstStyle/>
        <a:p>
          <a:pPr rtl="0"/>
          <a:r>
            <a:rPr lang="nl-NL" i="1" dirty="0" smtClean="0">
              <a:solidFill>
                <a:schemeClr val="accent6">
                  <a:lumMod val="75000"/>
                </a:schemeClr>
              </a:solidFill>
            </a:rPr>
            <a:t>Koolstofdioxide</a:t>
          </a:r>
          <a:endParaRPr lang="nl-NL" i="1" dirty="0">
            <a:solidFill>
              <a:schemeClr val="accent6">
                <a:lumMod val="75000"/>
              </a:schemeClr>
            </a:solidFill>
          </a:endParaRPr>
        </a:p>
      </dgm:t>
    </dgm:pt>
    <dgm:pt modelId="{2B7E5E40-7B2F-452C-9746-56BB85A574B2}" type="parTrans" cxnId="{BD1433EF-D1C3-4A92-90A6-704C839096DE}">
      <dgm:prSet/>
      <dgm:spPr/>
      <dgm:t>
        <a:bodyPr/>
        <a:lstStyle/>
        <a:p>
          <a:endParaRPr lang="nl-NL"/>
        </a:p>
      </dgm:t>
    </dgm:pt>
    <dgm:pt modelId="{DCE4C923-3D31-4E1F-89DA-1853D9082880}" type="sibTrans" cxnId="{BD1433EF-D1C3-4A92-90A6-704C839096DE}">
      <dgm:prSet/>
      <dgm:spPr/>
      <dgm:t>
        <a:bodyPr/>
        <a:lstStyle/>
        <a:p>
          <a:endParaRPr lang="nl-NL"/>
        </a:p>
      </dgm:t>
    </dgm:pt>
    <dgm:pt modelId="{C62887D9-CABF-4463-A748-37487A18B18A}">
      <dgm:prSet/>
      <dgm:spPr/>
      <dgm:t>
        <a:bodyPr/>
        <a:lstStyle/>
        <a:p>
          <a:pPr rtl="0"/>
          <a:r>
            <a:rPr lang="nl-NL" i="1" dirty="0" smtClean="0">
              <a:solidFill>
                <a:schemeClr val="accent6">
                  <a:lumMod val="75000"/>
                </a:schemeClr>
              </a:solidFill>
            </a:rPr>
            <a:t>Zuurstof</a:t>
          </a:r>
          <a:endParaRPr lang="nl-NL" i="1" dirty="0">
            <a:solidFill>
              <a:schemeClr val="accent6">
                <a:lumMod val="75000"/>
              </a:schemeClr>
            </a:solidFill>
          </a:endParaRPr>
        </a:p>
      </dgm:t>
    </dgm:pt>
    <dgm:pt modelId="{512FD6B0-6AE9-484A-B355-CC0239D670F2}" type="parTrans" cxnId="{D5CBBA14-01AD-42F9-9875-A94E51BA9F31}">
      <dgm:prSet/>
      <dgm:spPr/>
      <dgm:t>
        <a:bodyPr/>
        <a:lstStyle/>
        <a:p>
          <a:endParaRPr lang="nl-NL"/>
        </a:p>
      </dgm:t>
    </dgm:pt>
    <dgm:pt modelId="{4E6A48BF-68D9-4D55-858B-CB90BC164D34}" type="sibTrans" cxnId="{D5CBBA14-01AD-42F9-9875-A94E51BA9F31}">
      <dgm:prSet/>
      <dgm:spPr/>
      <dgm:t>
        <a:bodyPr/>
        <a:lstStyle/>
        <a:p>
          <a:endParaRPr lang="nl-NL"/>
        </a:p>
      </dgm:t>
    </dgm:pt>
    <dgm:pt modelId="{0A611CD7-6BEE-4F5F-8F62-251398B239CF}">
      <dgm:prSet/>
      <dgm:spPr/>
      <dgm:t>
        <a:bodyPr/>
        <a:lstStyle/>
        <a:p>
          <a:pPr rtl="0"/>
          <a:r>
            <a:rPr lang="nl-NL" i="1" dirty="0" smtClean="0">
              <a:solidFill>
                <a:schemeClr val="accent6">
                  <a:lumMod val="75000"/>
                </a:schemeClr>
              </a:solidFill>
            </a:rPr>
            <a:t>Voedingsstoffen</a:t>
          </a:r>
          <a:endParaRPr lang="nl-NL" i="1" dirty="0">
            <a:solidFill>
              <a:schemeClr val="accent6">
                <a:lumMod val="75000"/>
              </a:schemeClr>
            </a:solidFill>
          </a:endParaRPr>
        </a:p>
      </dgm:t>
    </dgm:pt>
    <dgm:pt modelId="{09C91BBF-E772-4552-B7C1-8A5C1E01265D}" type="parTrans" cxnId="{D7EFF6E8-67EC-4288-B9B2-74B8FC8FE46E}">
      <dgm:prSet/>
      <dgm:spPr/>
    </dgm:pt>
    <dgm:pt modelId="{E0DF87D2-4BD9-4CBA-A91E-8B896FD077CA}" type="sibTrans" cxnId="{D7EFF6E8-67EC-4288-B9B2-74B8FC8FE46E}">
      <dgm:prSet/>
      <dgm:spPr/>
    </dgm:pt>
    <dgm:pt modelId="{C50C2F7E-23A4-4C28-BB25-19DAAA37F08E}">
      <dgm:prSet/>
      <dgm:spPr/>
      <dgm:t>
        <a:bodyPr/>
        <a:lstStyle/>
        <a:p>
          <a:pPr rtl="0"/>
          <a:r>
            <a:rPr lang="nl-NL" i="1" dirty="0" smtClean="0">
              <a:solidFill>
                <a:schemeClr val="accent6">
                  <a:lumMod val="75000"/>
                </a:schemeClr>
              </a:solidFill>
            </a:rPr>
            <a:t>Verteringsproducten</a:t>
          </a:r>
          <a:endParaRPr lang="nl-NL" i="1" dirty="0">
            <a:solidFill>
              <a:schemeClr val="accent6">
                <a:lumMod val="75000"/>
              </a:schemeClr>
            </a:solidFill>
          </a:endParaRPr>
        </a:p>
      </dgm:t>
    </dgm:pt>
    <dgm:pt modelId="{0199F39B-2E05-479C-9B8C-EFE2DE4839F3}" type="parTrans" cxnId="{A0B6176D-0BB1-45D3-A6E9-C31607948461}">
      <dgm:prSet/>
      <dgm:spPr/>
    </dgm:pt>
    <dgm:pt modelId="{1EBCF626-13CB-4ACA-981D-13199424B0D0}" type="sibTrans" cxnId="{A0B6176D-0BB1-45D3-A6E9-C31607948461}">
      <dgm:prSet/>
      <dgm:spPr/>
    </dgm:pt>
    <dgm:pt modelId="{5A597FC3-D169-43BD-9433-BCC81F0545B8}">
      <dgm:prSet/>
      <dgm:spPr/>
      <dgm:t>
        <a:bodyPr/>
        <a:lstStyle/>
        <a:p>
          <a:pPr rtl="0"/>
          <a:r>
            <a:rPr lang="nl-NL" i="1" dirty="0" smtClean="0">
              <a:solidFill>
                <a:schemeClr val="accent6">
                  <a:lumMod val="75000"/>
                </a:schemeClr>
              </a:solidFill>
            </a:rPr>
            <a:t>Etc.</a:t>
          </a:r>
          <a:endParaRPr lang="nl-NL" i="1" dirty="0">
            <a:solidFill>
              <a:schemeClr val="accent6">
                <a:lumMod val="75000"/>
              </a:schemeClr>
            </a:solidFill>
          </a:endParaRPr>
        </a:p>
      </dgm:t>
    </dgm:pt>
    <dgm:pt modelId="{6D79C019-1D61-42D6-BAE9-ABDF19D5EC98}" type="parTrans" cxnId="{183F4852-7D02-4AD6-9386-C25DD4C28434}">
      <dgm:prSet/>
      <dgm:spPr/>
    </dgm:pt>
    <dgm:pt modelId="{561BEFF3-DB73-4E8D-A0DB-A136D7DF8045}" type="sibTrans" cxnId="{183F4852-7D02-4AD6-9386-C25DD4C28434}">
      <dgm:prSet/>
      <dgm:spPr/>
    </dgm:pt>
    <dgm:pt modelId="{4CD32B26-22A4-43AA-B95C-B71093A288E5}" type="pres">
      <dgm:prSet presAssocID="{6FC0F3F6-D2F5-4A1F-AC70-0A91449214E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58F3BE9-B5A8-48CF-908C-85387F4E0AF5}" type="pres">
      <dgm:prSet presAssocID="{6FC0F3F6-D2F5-4A1F-AC70-0A91449214E1}" presName="bkgdShp" presStyleLbl="alignAccFollowNode1" presStyleIdx="0" presStyleCnt="1"/>
      <dgm:spPr/>
    </dgm:pt>
    <dgm:pt modelId="{395A37F2-4D62-45E1-80C6-AB4084B60B7D}" type="pres">
      <dgm:prSet presAssocID="{6FC0F3F6-D2F5-4A1F-AC70-0A91449214E1}" presName="linComp" presStyleCnt="0"/>
      <dgm:spPr/>
    </dgm:pt>
    <dgm:pt modelId="{AFDDA03F-3D3A-47B8-9FBD-001631F08D97}" type="pres">
      <dgm:prSet presAssocID="{3AFDA23F-14D1-424E-91E0-FFD19CD5A087}" presName="compNode" presStyleCnt="0"/>
      <dgm:spPr/>
    </dgm:pt>
    <dgm:pt modelId="{678D46B5-F5D0-4FCB-9F34-A93F020E2B12}" type="pres">
      <dgm:prSet presAssocID="{3AFDA23F-14D1-424E-91E0-FFD19CD5A087}" presName="node" presStyleLbl="node1" presStyleIdx="0" presStyleCnt="1" custLinFactNeighborX="900" custLinFactNeighborY="-1996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68328186-9309-4C0D-8D7F-8420966C0B24}" type="pres">
      <dgm:prSet presAssocID="{3AFDA23F-14D1-424E-91E0-FFD19CD5A087}" presName="invisiNode" presStyleLbl="node1" presStyleIdx="0" presStyleCnt="1"/>
      <dgm:spPr/>
    </dgm:pt>
    <dgm:pt modelId="{CB8DBA51-F4BD-40F4-9FEC-CB396C233D15}" type="pres">
      <dgm:prSet presAssocID="{3AFDA23F-14D1-424E-91E0-FFD19CD5A087}" presName="imagNode" presStyleLbl="fgImgPlace1" presStyleIdx="0" presStyleCnt="1" custScaleY="12971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B88DAB84-E191-4B3A-A6C7-4DA9D8115B24}" srcId="{3AFDA23F-14D1-424E-91E0-FFD19CD5A087}" destId="{F54A3B5C-C878-48D7-9619-A79CFE9FF942}" srcOrd="1" destOrd="0" parTransId="{BD95AB23-94B7-41CD-B67A-81415F2941AB}" sibTransId="{ADFF14CC-C544-4523-85CD-9C8814E91B35}"/>
    <dgm:cxn modelId="{F2E35D36-AFAE-4767-BA83-DB1E55D7C185}" type="presOf" srcId="{15AF662E-BA5F-4B3C-82B4-9B3B3779D9A5}" destId="{678D46B5-F5D0-4FCB-9F34-A93F020E2B12}" srcOrd="0" destOrd="6" presId="urn:microsoft.com/office/officeart/2005/8/layout/pList2#1"/>
    <dgm:cxn modelId="{D5CBBA14-01AD-42F9-9875-A94E51BA9F31}" srcId="{2C4317D4-1286-4705-B8BE-3DCA3DB9BBA8}" destId="{C62887D9-CABF-4463-A748-37487A18B18A}" srcOrd="3" destOrd="0" parTransId="{512FD6B0-6AE9-484A-B355-CC0239D670F2}" sibTransId="{4E6A48BF-68D9-4D55-858B-CB90BC164D34}"/>
    <dgm:cxn modelId="{AF0B184A-7BC0-4EC8-9E6E-C625A69CC16A}" type="presOf" srcId="{C62887D9-CABF-4463-A748-37487A18B18A}" destId="{678D46B5-F5D0-4FCB-9F34-A93F020E2B12}" srcOrd="0" destOrd="7" presId="urn:microsoft.com/office/officeart/2005/8/layout/pList2#1"/>
    <dgm:cxn modelId="{BE18433A-3BCE-4945-B530-0B9F0BC2E5B7}" type="presOf" srcId="{3AFDA23F-14D1-424E-91E0-FFD19CD5A087}" destId="{678D46B5-F5D0-4FCB-9F34-A93F020E2B12}" srcOrd="0" destOrd="0" presId="urn:microsoft.com/office/officeart/2005/8/layout/pList2#1"/>
    <dgm:cxn modelId="{D7EFF6E8-67EC-4288-B9B2-74B8FC8FE46E}" srcId="{2C4317D4-1286-4705-B8BE-3DCA3DB9BBA8}" destId="{0A611CD7-6BEE-4F5F-8F62-251398B239CF}" srcOrd="0" destOrd="0" parTransId="{09C91BBF-E772-4552-B7C1-8A5C1E01265D}" sibTransId="{E0DF87D2-4BD9-4CBA-A91E-8B896FD077CA}"/>
    <dgm:cxn modelId="{AEA0072E-6D72-4A2E-AA69-97DF7E202302}" type="presOf" srcId="{0A611CD7-6BEE-4F5F-8F62-251398B239CF}" destId="{678D46B5-F5D0-4FCB-9F34-A93F020E2B12}" srcOrd="0" destOrd="4" presId="urn:microsoft.com/office/officeart/2005/8/layout/pList2#1"/>
    <dgm:cxn modelId="{D1956B38-7126-47A5-93B2-77EA3F613CE4}" type="presOf" srcId="{2C4317D4-1286-4705-B8BE-3DCA3DB9BBA8}" destId="{678D46B5-F5D0-4FCB-9F34-A93F020E2B12}" srcOrd="0" destOrd="3" presId="urn:microsoft.com/office/officeart/2005/8/layout/pList2#1"/>
    <dgm:cxn modelId="{A1017E5F-DEAB-4F5C-9D40-710A98618DEC}" srcId="{6FC0F3F6-D2F5-4A1F-AC70-0A91449214E1}" destId="{3AFDA23F-14D1-424E-91E0-FFD19CD5A087}" srcOrd="0" destOrd="0" parTransId="{7C714570-635D-43C7-84A5-2D461D5852F7}" sibTransId="{5E680191-5D35-476B-84C9-C6B2005BC9EE}"/>
    <dgm:cxn modelId="{C5E6C528-7C97-4DC5-865A-EC66D4F4F5E7}" type="presOf" srcId="{C50C2F7E-23A4-4C28-BB25-19DAAA37F08E}" destId="{678D46B5-F5D0-4FCB-9F34-A93F020E2B12}" srcOrd="0" destOrd="5" presId="urn:microsoft.com/office/officeart/2005/8/layout/pList2#1"/>
    <dgm:cxn modelId="{A0B6176D-0BB1-45D3-A6E9-C31607948461}" srcId="{2C4317D4-1286-4705-B8BE-3DCA3DB9BBA8}" destId="{C50C2F7E-23A4-4C28-BB25-19DAAA37F08E}" srcOrd="1" destOrd="0" parTransId="{0199F39B-2E05-479C-9B8C-EFE2DE4839F3}" sibTransId="{1EBCF626-13CB-4ACA-981D-13199424B0D0}"/>
    <dgm:cxn modelId="{E0E7758D-6C29-4481-927A-42997885CBF3}" srcId="{3AFDA23F-14D1-424E-91E0-FFD19CD5A087}" destId="{2C4317D4-1286-4705-B8BE-3DCA3DB9BBA8}" srcOrd="2" destOrd="0" parTransId="{F58B38C8-399E-4BB2-8D7D-89C79287A26C}" sibTransId="{06EAA688-8FC8-4810-9AF6-6C37E6FBBD28}"/>
    <dgm:cxn modelId="{A3D6453E-963E-4EBE-8FE3-A0DDF7289200}" srcId="{3AFDA23F-14D1-424E-91E0-FFD19CD5A087}" destId="{13403456-C839-464D-97D3-CBB877A8EB68}" srcOrd="0" destOrd="0" parTransId="{CD721714-75FF-4728-8054-820A009B0AE8}" sibTransId="{948AA1FF-7063-4EAC-8DDE-60A4BD685792}"/>
    <dgm:cxn modelId="{BD1433EF-D1C3-4A92-90A6-704C839096DE}" srcId="{2C4317D4-1286-4705-B8BE-3DCA3DB9BBA8}" destId="{15AF662E-BA5F-4B3C-82B4-9B3B3779D9A5}" srcOrd="2" destOrd="0" parTransId="{2B7E5E40-7B2F-452C-9746-56BB85A574B2}" sibTransId="{DCE4C923-3D31-4E1F-89DA-1853D9082880}"/>
    <dgm:cxn modelId="{44684C93-E8D2-4B64-B8A8-2AC706B7105C}" type="presOf" srcId="{6FC0F3F6-D2F5-4A1F-AC70-0A91449214E1}" destId="{4CD32B26-22A4-43AA-B95C-B71093A288E5}" srcOrd="0" destOrd="0" presId="urn:microsoft.com/office/officeart/2005/8/layout/pList2#1"/>
    <dgm:cxn modelId="{271E62AA-BEFF-41B6-8BC1-97D09A2B03DD}" type="presOf" srcId="{13403456-C839-464D-97D3-CBB877A8EB68}" destId="{678D46B5-F5D0-4FCB-9F34-A93F020E2B12}" srcOrd="0" destOrd="1" presId="urn:microsoft.com/office/officeart/2005/8/layout/pList2#1"/>
    <dgm:cxn modelId="{88009588-3BB4-48C5-9D0C-989F3F57AB26}" type="presOf" srcId="{F54A3B5C-C878-48D7-9619-A79CFE9FF942}" destId="{678D46B5-F5D0-4FCB-9F34-A93F020E2B12}" srcOrd="0" destOrd="2" presId="urn:microsoft.com/office/officeart/2005/8/layout/pList2#1"/>
    <dgm:cxn modelId="{183F4852-7D02-4AD6-9386-C25DD4C28434}" srcId="{2C4317D4-1286-4705-B8BE-3DCA3DB9BBA8}" destId="{5A597FC3-D169-43BD-9433-BCC81F0545B8}" srcOrd="4" destOrd="0" parTransId="{6D79C019-1D61-42D6-BAE9-ABDF19D5EC98}" sibTransId="{561BEFF3-DB73-4E8D-A0DB-A136D7DF8045}"/>
    <dgm:cxn modelId="{ABDAC64A-0FE7-4BD5-AE82-DC59D8FD06A1}" type="presOf" srcId="{5A597FC3-D169-43BD-9433-BCC81F0545B8}" destId="{678D46B5-F5D0-4FCB-9F34-A93F020E2B12}" srcOrd="0" destOrd="8" presId="urn:microsoft.com/office/officeart/2005/8/layout/pList2#1"/>
    <dgm:cxn modelId="{6DBE479B-9095-4C33-A8D1-5AD6D33331C5}" type="presParOf" srcId="{4CD32B26-22A4-43AA-B95C-B71093A288E5}" destId="{158F3BE9-B5A8-48CF-908C-85387F4E0AF5}" srcOrd="0" destOrd="0" presId="urn:microsoft.com/office/officeart/2005/8/layout/pList2#1"/>
    <dgm:cxn modelId="{8588DE46-2DB9-4F59-8193-B9FDB04CC4BC}" type="presParOf" srcId="{4CD32B26-22A4-43AA-B95C-B71093A288E5}" destId="{395A37F2-4D62-45E1-80C6-AB4084B60B7D}" srcOrd="1" destOrd="0" presId="urn:microsoft.com/office/officeart/2005/8/layout/pList2#1"/>
    <dgm:cxn modelId="{CCE3120A-E3FE-4FF9-B6C6-EA6AA18C52EB}" type="presParOf" srcId="{395A37F2-4D62-45E1-80C6-AB4084B60B7D}" destId="{AFDDA03F-3D3A-47B8-9FBD-001631F08D97}" srcOrd="0" destOrd="0" presId="urn:microsoft.com/office/officeart/2005/8/layout/pList2#1"/>
    <dgm:cxn modelId="{D1CD694C-E10F-4952-BCCD-4473FCA4726C}" type="presParOf" srcId="{AFDDA03F-3D3A-47B8-9FBD-001631F08D97}" destId="{678D46B5-F5D0-4FCB-9F34-A93F020E2B12}" srcOrd="0" destOrd="0" presId="urn:microsoft.com/office/officeart/2005/8/layout/pList2#1"/>
    <dgm:cxn modelId="{BDE7EF11-4D49-4E91-9A67-12E5CA10157C}" type="presParOf" srcId="{AFDDA03F-3D3A-47B8-9FBD-001631F08D97}" destId="{68328186-9309-4C0D-8D7F-8420966C0B24}" srcOrd="1" destOrd="0" presId="urn:microsoft.com/office/officeart/2005/8/layout/pList2#1"/>
    <dgm:cxn modelId="{3FCF228D-3733-4D89-81AB-671616C2596F}" type="presParOf" srcId="{AFDDA03F-3D3A-47B8-9FBD-001631F08D97}" destId="{CB8DBA51-F4BD-40F4-9FEC-CB396C233D15}" srcOrd="2" destOrd="0" presId="urn:microsoft.com/office/officeart/2005/8/layout/pList2#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DE4CF3-61E1-48BF-A397-6117B97BDC5D}" type="doc">
      <dgm:prSet loTypeId="urn:microsoft.com/office/officeart/2005/8/layout/pList2#2" loCatId="list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nl-NL"/>
        </a:p>
      </dgm:t>
    </dgm:pt>
    <dgm:pt modelId="{85C6008A-591B-46A9-85FF-E3E5C75D7854}">
      <dgm:prSet custT="1"/>
      <dgm:spPr/>
      <dgm:t>
        <a:bodyPr/>
        <a:lstStyle/>
        <a:p>
          <a:pPr rtl="0"/>
          <a:r>
            <a:rPr lang="nl-NL" sz="2100" b="1" dirty="0" smtClean="0"/>
            <a:t>Vaste bestanddelen (45%)</a:t>
          </a:r>
          <a:endParaRPr lang="nl-NL" sz="2100" dirty="0"/>
        </a:p>
      </dgm:t>
    </dgm:pt>
    <dgm:pt modelId="{F1754637-7205-47A7-9038-432554047C24}" type="parTrans" cxnId="{4A04EC47-C3A0-40D2-9A5F-109899563A2D}">
      <dgm:prSet/>
      <dgm:spPr/>
      <dgm:t>
        <a:bodyPr/>
        <a:lstStyle/>
        <a:p>
          <a:endParaRPr lang="nl-NL"/>
        </a:p>
      </dgm:t>
    </dgm:pt>
    <dgm:pt modelId="{147C56A4-E11B-4BF1-9361-F3A20029DD7D}" type="sibTrans" cxnId="{4A04EC47-C3A0-40D2-9A5F-109899563A2D}">
      <dgm:prSet/>
      <dgm:spPr/>
      <dgm:t>
        <a:bodyPr/>
        <a:lstStyle/>
        <a:p>
          <a:endParaRPr lang="nl-NL"/>
        </a:p>
      </dgm:t>
    </dgm:pt>
    <dgm:pt modelId="{0CB8FA5E-6777-48EC-B114-D7E480EC6FD2}">
      <dgm:prSet custT="1"/>
      <dgm:spPr/>
      <dgm:t>
        <a:bodyPr/>
        <a:lstStyle/>
        <a:p>
          <a:pPr rtl="0"/>
          <a:r>
            <a:rPr lang="nl-NL" sz="2100" dirty="0" smtClean="0"/>
            <a:t>Rode bloedcellen</a:t>
          </a:r>
          <a:endParaRPr lang="nl-NL" sz="2100" dirty="0"/>
        </a:p>
      </dgm:t>
    </dgm:pt>
    <dgm:pt modelId="{EE363648-16AB-4FF6-BCD4-3ACAF9D8F456}" type="parTrans" cxnId="{AE99A6F5-F730-4BA1-8A4E-9BCED3DD1702}">
      <dgm:prSet/>
      <dgm:spPr/>
      <dgm:t>
        <a:bodyPr/>
        <a:lstStyle/>
        <a:p>
          <a:endParaRPr lang="nl-NL"/>
        </a:p>
      </dgm:t>
    </dgm:pt>
    <dgm:pt modelId="{0EF8C8B0-6566-4E02-A556-8F10E97767EA}" type="sibTrans" cxnId="{AE99A6F5-F730-4BA1-8A4E-9BCED3DD1702}">
      <dgm:prSet/>
      <dgm:spPr/>
      <dgm:t>
        <a:bodyPr/>
        <a:lstStyle/>
        <a:p>
          <a:endParaRPr lang="nl-NL"/>
        </a:p>
      </dgm:t>
    </dgm:pt>
    <dgm:pt modelId="{48965889-5263-40C3-996B-3E0D4B40F8F6}">
      <dgm:prSet custT="1"/>
      <dgm:spPr/>
      <dgm:t>
        <a:bodyPr/>
        <a:lstStyle/>
        <a:p>
          <a:pPr rtl="0"/>
          <a:r>
            <a:rPr lang="nl-NL" sz="2100" dirty="0" smtClean="0"/>
            <a:t>Witte bloedcellen</a:t>
          </a:r>
          <a:endParaRPr lang="nl-NL" sz="2100" dirty="0"/>
        </a:p>
      </dgm:t>
    </dgm:pt>
    <dgm:pt modelId="{B6A2E61D-9281-477D-BB8E-379E44C79787}" type="parTrans" cxnId="{654DFCD0-B426-4231-B153-9F08C822369B}">
      <dgm:prSet/>
      <dgm:spPr/>
      <dgm:t>
        <a:bodyPr/>
        <a:lstStyle/>
        <a:p>
          <a:endParaRPr lang="nl-NL"/>
        </a:p>
      </dgm:t>
    </dgm:pt>
    <dgm:pt modelId="{DCA5680C-12F4-4ED3-9C6A-99F1B8E58BE1}" type="sibTrans" cxnId="{654DFCD0-B426-4231-B153-9F08C822369B}">
      <dgm:prSet/>
      <dgm:spPr/>
      <dgm:t>
        <a:bodyPr/>
        <a:lstStyle/>
        <a:p>
          <a:endParaRPr lang="nl-NL"/>
        </a:p>
      </dgm:t>
    </dgm:pt>
    <dgm:pt modelId="{DB9D4CD1-8E9B-4CA9-AE3A-42CAB8461E2E}">
      <dgm:prSet custT="1"/>
      <dgm:spPr/>
      <dgm:t>
        <a:bodyPr/>
        <a:lstStyle/>
        <a:p>
          <a:pPr rtl="0"/>
          <a:r>
            <a:rPr lang="nl-NL" sz="2100" dirty="0" smtClean="0"/>
            <a:t>Bloedplaatjes</a:t>
          </a:r>
          <a:endParaRPr lang="nl-NL" sz="2100" dirty="0"/>
        </a:p>
      </dgm:t>
    </dgm:pt>
    <dgm:pt modelId="{62D5EDA9-2890-4D57-A703-78C84327DEA9}" type="parTrans" cxnId="{1C7C6E5B-8F5B-4411-B8D2-144416A16008}">
      <dgm:prSet/>
      <dgm:spPr/>
      <dgm:t>
        <a:bodyPr/>
        <a:lstStyle/>
        <a:p>
          <a:endParaRPr lang="nl-NL"/>
        </a:p>
      </dgm:t>
    </dgm:pt>
    <dgm:pt modelId="{BF01D59F-7570-4950-9ABB-5071F7708B1A}" type="sibTrans" cxnId="{1C7C6E5B-8F5B-4411-B8D2-144416A16008}">
      <dgm:prSet/>
      <dgm:spPr/>
      <dgm:t>
        <a:bodyPr/>
        <a:lstStyle/>
        <a:p>
          <a:endParaRPr lang="nl-NL"/>
        </a:p>
      </dgm:t>
    </dgm:pt>
    <dgm:pt modelId="{644C4E9E-6905-4461-9A5A-6B7BC15AA891}" type="pres">
      <dgm:prSet presAssocID="{28DE4CF3-61E1-48BF-A397-6117B97BDC5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CF5EEB33-02D2-468B-98E1-96B1D3C1F5C6}" type="pres">
      <dgm:prSet presAssocID="{28DE4CF3-61E1-48BF-A397-6117B97BDC5D}" presName="bkgdShp" presStyleLbl="alignAccFollowNode1" presStyleIdx="0" presStyleCnt="1"/>
      <dgm:spPr/>
      <dgm:t>
        <a:bodyPr/>
        <a:lstStyle/>
        <a:p>
          <a:endParaRPr lang="nl-NL"/>
        </a:p>
      </dgm:t>
    </dgm:pt>
    <dgm:pt modelId="{1DB96C6B-5E91-47F2-AD90-678B732B7F9F}" type="pres">
      <dgm:prSet presAssocID="{28DE4CF3-61E1-48BF-A397-6117B97BDC5D}" presName="linComp" presStyleCnt="0"/>
      <dgm:spPr/>
      <dgm:t>
        <a:bodyPr/>
        <a:lstStyle/>
        <a:p>
          <a:endParaRPr lang="nl-NL"/>
        </a:p>
      </dgm:t>
    </dgm:pt>
    <dgm:pt modelId="{FD94B372-EF2F-4019-902E-70BD93C3C8D3}" type="pres">
      <dgm:prSet presAssocID="{85C6008A-591B-46A9-85FF-E3E5C75D7854}" presName="compNode" presStyleCnt="0"/>
      <dgm:spPr/>
      <dgm:t>
        <a:bodyPr/>
        <a:lstStyle/>
        <a:p>
          <a:endParaRPr lang="nl-NL"/>
        </a:p>
      </dgm:t>
    </dgm:pt>
    <dgm:pt modelId="{ECCA40C3-AA31-491B-A3CB-365BCD79C735}" type="pres">
      <dgm:prSet presAssocID="{85C6008A-591B-46A9-85FF-E3E5C75D7854}" presName="node" presStyleLbl="node1" presStyleIdx="0" presStyleCnt="1" custScaleY="101517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E05579D-417A-4E05-A2EB-6D9E9DB4A1BF}" type="pres">
      <dgm:prSet presAssocID="{85C6008A-591B-46A9-85FF-E3E5C75D7854}" presName="invisiNode" presStyleLbl="node1" presStyleIdx="0" presStyleCnt="1"/>
      <dgm:spPr/>
      <dgm:t>
        <a:bodyPr/>
        <a:lstStyle/>
        <a:p>
          <a:endParaRPr lang="nl-NL"/>
        </a:p>
      </dgm:t>
    </dgm:pt>
    <dgm:pt modelId="{33978C8B-B62D-4324-8751-332E20CAFA51}" type="pres">
      <dgm:prSet presAssocID="{85C6008A-591B-46A9-85FF-E3E5C75D7854}" presName="imagNode" presStyleLbl="fgImgPlace1" presStyleIdx="0" presStyleCnt="1" custScaleX="102391" custScaleY="116325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nl-NL"/>
        </a:p>
      </dgm:t>
    </dgm:pt>
  </dgm:ptLst>
  <dgm:cxnLst>
    <dgm:cxn modelId="{E5A33E0E-BFE0-423E-94C6-C36FAB7C9233}" type="presOf" srcId="{48965889-5263-40C3-996B-3E0D4B40F8F6}" destId="{ECCA40C3-AA31-491B-A3CB-365BCD79C735}" srcOrd="0" destOrd="2" presId="urn:microsoft.com/office/officeart/2005/8/layout/pList2#2"/>
    <dgm:cxn modelId="{1AB33C8B-55DC-4DCA-81CB-E7BD14ACF39F}" type="presOf" srcId="{28DE4CF3-61E1-48BF-A397-6117B97BDC5D}" destId="{644C4E9E-6905-4461-9A5A-6B7BC15AA891}" srcOrd="0" destOrd="0" presId="urn:microsoft.com/office/officeart/2005/8/layout/pList2#2"/>
    <dgm:cxn modelId="{4A04EC47-C3A0-40D2-9A5F-109899563A2D}" srcId="{28DE4CF3-61E1-48BF-A397-6117B97BDC5D}" destId="{85C6008A-591B-46A9-85FF-E3E5C75D7854}" srcOrd="0" destOrd="0" parTransId="{F1754637-7205-47A7-9038-432554047C24}" sibTransId="{147C56A4-E11B-4BF1-9361-F3A20029DD7D}"/>
    <dgm:cxn modelId="{176E8291-BC4F-4248-8EFC-E3A45E989F93}" type="presOf" srcId="{85C6008A-591B-46A9-85FF-E3E5C75D7854}" destId="{ECCA40C3-AA31-491B-A3CB-365BCD79C735}" srcOrd="0" destOrd="0" presId="urn:microsoft.com/office/officeart/2005/8/layout/pList2#2"/>
    <dgm:cxn modelId="{1C7C6E5B-8F5B-4411-B8D2-144416A16008}" srcId="{85C6008A-591B-46A9-85FF-E3E5C75D7854}" destId="{DB9D4CD1-8E9B-4CA9-AE3A-42CAB8461E2E}" srcOrd="2" destOrd="0" parTransId="{62D5EDA9-2890-4D57-A703-78C84327DEA9}" sibTransId="{BF01D59F-7570-4950-9ABB-5071F7708B1A}"/>
    <dgm:cxn modelId="{654DFCD0-B426-4231-B153-9F08C822369B}" srcId="{85C6008A-591B-46A9-85FF-E3E5C75D7854}" destId="{48965889-5263-40C3-996B-3E0D4B40F8F6}" srcOrd="1" destOrd="0" parTransId="{B6A2E61D-9281-477D-BB8E-379E44C79787}" sibTransId="{DCA5680C-12F4-4ED3-9C6A-99F1B8E58BE1}"/>
    <dgm:cxn modelId="{3765B248-BAF0-491C-851A-3852BDFAB986}" type="presOf" srcId="{0CB8FA5E-6777-48EC-B114-D7E480EC6FD2}" destId="{ECCA40C3-AA31-491B-A3CB-365BCD79C735}" srcOrd="0" destOrd="1" presId="urn:microsoft.com/office/officeart/2005/8/layout/pList2#2"/>
    <dgm:cxn modelId="{DF176778-2DCA-408D-9A2E-34D97B6B4088}" type="presOf" srcId="{DB9D4CD1-8E9B-4CA9-AE3A-42CAB8461E2E}" destId="{ECCA40C3-AA31-491B-A3CB-365BCD79C735}" srcOrd="0" destOrd="3" presId="urn:microsoft.com/office/officeart/2005/8/layout/pList2#2"/>
    <dgm:cxn modelId="{AE99A6F5-F730-4BA1-8A4E-9BCED3DD1702}" srcId="{85C6008A-591B-46A9-85FF-E3E5C75D7854}" destId="{0CB8FA5E-6777-48EC-B114-D7E480EC6FD2}" srcOrd="0" destOrd="0" parTransId="{EE363648-16AB-4FF6-BCD4-3ACAF9D8F456}" sibTransId="{0EF8C8B0-6566-4E02-A556-8F10E97767EA}"/>
    <dgm:cxn modelId="{E8814E10-7F1E-49BB-81DC-46284399312C}" type="presParOf" srcId="{644C4E9E-6905-4461-9A5A-6B7BC15AA891}" destId="{CF5EEB33-02D2-468B-98E1-96B1D3C1F5C6}" srcOrd="0" destOrd="0" presId="urn:microsoft.com/office/officeart/2005/8/layout/pList2#2"/>
    <dgm:cxn modelId="{6DCBE1CC-504B-4889-B857-9E6A414D3DD5}" type="presParOf" srcId="{644C4E9E-6905-4461-9A5A-6B7BC15AA891}" destId="{1DB96C6B-5E91-47F2-AD90-678B732B7F9F}" srcOrd="1" destOrd="0" presId="urn:microsoft.com/office/officeart/2005/8/layout/pList2#2"/>
    <dgm:cxn modelId="{2609112B-98DC-4EA4-969D-0BDA1013BC5F}" type="presParOf" srcId="{1DB96C6B-5E91-47F2-AD90-678B732B7F9F}" destId="{FD94B372-EF2F-4019-902E-70BD93C3C8D3}" srcOrd="0" destOrd="0" presId="urn:microsoft.com/office/officeart/2005/8/layout/pList2#2"/>
    <dgm:cxn modelId="{B7936250-D1C2-42B2-9215-FE85826A01AF}" type="presParOf" srcId="{FD94B372-EF2F-4019-902E-70BD93C3C8D3}" destId="{ECCA40C3-AA31-491B-A3CB-365BCD79C735}" srcOrd="0" destOrd="0" presId="urn:microsoft.com/office/officeart/2005/8/layout/pList2#2"/>
    <dgm:cxn modelId="{F2002FAD-1B86-48DE-9B7E-83467536F5FC}" type="presParOf" srcId="{FD94B372-EF2F-4019-902E-70BD93C3C8D3}" destId="{0E05579D-417A-4E05-A2EB-6D9E9DB4A1BF}" srcOrd="1" destOrd="0" presId="urn:microsoft.com/office/officeart/2005/8/layout/pList2#2"/>
    <dgm:cxn modelId="{2D76AD34-3769-43D3-8DFD-946682DA86E3}" type="presParOf" srcId="{FD94B372-EF2F-4019-902E-70BD93C3C8D3}" destId="{33978C8B-B62D-4324-8751-332E20CAFA51}" srcOrd="2" destOrd="0" presId="urn:microsoft.com/office/officeart/2005/8/layout/pList2#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86C079-BC29-4110-8C04-1E4ECF0DFD59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/>
      <dgm:spPr/>
      <dgm:t>
        <a:bodyPr/>
        <a:lstStyle/>
        <a:p>
          <a:endParaRPr lang="nl-NL"/>
        </a:p>
      </dgm:t>
    </dgm:pt>
    <dgm:pt modelId="{EF55562A-8F10-4E2B-BA06-EF65F82A2830}">
      <dgm:prSet/>
      <dgm:spPr/>
      <dgm:t>
        <a:bodyPr/>
        <a:lstStyle/>
        <a:p>
          <a:pPr rtl="0"/>
          <a:r>
            <a:rPr lang="nl-NL" dirty="0" smtClean="0"/>
            <a:t>Rode Bloedcellen</a:t>
          </a:r>
          <a:endParaRPr lang="nl-NL" dirty="0"/>
        </a:p>
      </dgm:t>
    </dgm:pt>
    <dgm:pt modelId="{1CEC7C03-DCDC-4A66-B4D8-F56B15821C4F}" type="parTrans" cxnId="{48244DF9-A8CA-4AA6-BF7F-C9D704020D06}">
      <dgm:prSet/>
      <dgm:spPr/>
      <dgm:t>
        <a:bodyPr/>
        <a:lstStyle/>
        <a:p>
          <a:endParaRPr lang="nl-NL"/>
        </a:p>
      </dgm:t>
    </dgm:pt>
    <dgm:pt modelId="{2243682B-80E4-4BE4-9762-1A38DCC0A94B}" type="sibTrans" cxnId="{48244DF9-A8CA-4AA6-BF7F-C9D704020D06}">
      <dgm:prSet/>
      <dgm:spPr/>
      <dgm:t>
        <a:bodyPr/>
        <a:lstStyle/>
        <a:p>
          <a:endParaRPr lang="nl-NL"/>
        </a:p>
      </dgm:t>
    </dgm:pt>
    <dgm:pt modelId="{3EF58E51-E9F4-4287-B9F1-3413C1F05B39}" type="pres">
      <dgm:prSet presAssocID="{DC86C079-BC29-4110-8C04-1E4ECF0DFD5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423A6F6-F780-4163-9952-3463D4FA5B91}" type="pres">
      <dgm:prSet presAssocID="{EF55562A-8F10-4E2B-BA06-EF65F82A2830}" presName="parentText" presStyleLbl="node1" presStyleIdx="0" presStyleCnt="1" custLinFactNeighborX="48821" custLinFactNeighborY="-1822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F550B950-C673-4494-B59B-04F3A5F0B0BC}" type="presOf" srcId="{DC86C079-BC29-4110-8C04-1E4ECF0DFD59}" destId="{3EF58E51-E9F4-4287-B9F1-3413C1F05B39}" srcOrd="0" destOrd="0" presId="urn:microsoft.com/office/officeart/2005/8/layout/vList2"/>
    <dgm:cxn modelId="{B001BD7B-56CD-4D3A-88D2-A1EE5899CBD8}" type="presOf" srcId="{EF55562A-8F10-4E2B-BA06-EF65F82A2830}" destId="{1423A6F6-F780-4163-9952-3463D4FA5B91}" srcOrd="0" destOrd="0" presId="urn:microsoft.com/office/officeart/2005/8/layout/vList2"/>
    <dgm:cxn modelId="{48244DF9-A8CA-4AA6-BF7F-C9D704020D06}" srcId="{DC86C079-BC29-4110-8C04-1E4ECF0DFD59}" destId="{EF55562A-8F10-4E2B-BA06-EF65F82A2830}" srcOrd="0" destOrd="0" parTransId="{1CEC7C03-DCDC-4A66-B4D8-F56B15821C4F}" sibTransId="{2243682B-80E4-4BE4-9762-1A38DCC0A94B}"/>
    <dgm:cxn modelId="{ECC2AC58-1058-4765-A990-1CE97B1AD041}" type="presParOf" srcId="{3EF58E51-E9F4-4287-B9F1-3413C1F05B39}" destId="{1423A6F6-F780-4163-9952-3463D4FA5B9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164F737-6F1F-4116-AC18-A8411F24E353}" type="doc">
      <dgm:prSet loTypeId="urn:microsoft.com/office/officeart/2005/8/layout/vList2" loCatId="list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nl-NL"/>
        </a:p>
      </dgm:t>
    </dgm:pt>
    <dgm:pt modelId="{5AB79CF1-5452-4158-9B95-2D91B466E3D7}">
      <dgm:prSet/>
      <dgm:spPr/>
      <dgm:t>
        <a:bodyPr/>
        <a:lstStyle/>
        <a:p>
          <a:pPr algn="l" rtl="0"/>
          <a:r>
            <a:rPr lang="nl-NL" dirty="0" smtClean="0"/>
            <a:t>Vorm: 		Kleine ronde rode schijfjes, in het midden ingedeukt</a:t>
          </a:r>
          <a:endParaRPr lang="nl-NL" dirty="0"/>
        </a:p>
      </dgm:t>
    </dgm:pt>
    <dgm:pt modelId="{995AEE12-EB83-49FB-BB08-2D4C52A523E1}" type="parTrans" cxnId="{66D2C181-B8BE-4EB2-B457-304F1B5FAE5E}">
      <dgm:prSet/>
      <dgm:spPr/>
      <dgm:t>
        <a:bodyPr/>
        <a:lstStyle/>
        <a:p>
          <a:pPr algn="ctr"/>
          <a:endParaRPr lang="nl-NL"/>
        </a:p>
      </dgm:t>
    </dgm:pt>
    <dgm:pt modelId="{C32148BA-45AA-4B49-BEC3-7FD411667852}" type="sibTrans" cxnId="{66D2C181-B8BE-4EB2-B457-304F1B5FAE5E}">
      <dgm:prSet/>
      <dgm:spPr/>
      <dgm:t>
        <a:bodyPr/>
        <a:lstStyle/>
        <a:p>
          <a:pPr algn="ctr"/>
          <a:endParaRPr lang="nl-NL"/>
        </a:p>
      </dgm:t>
    </dgm:pt>
    <dgm:pt modelId="{531C7569-F077-4F70-ACCE-1F0F2620CE5D}">
      <dgm:prSet/>
      <dgm:spPr/>
      <dgm:t>
        <a:bodyPr/>
        <a:lstStyle/>
        <a:p>
          <a:pPr algn="l" rtl="0"/>
          <a:r>
            <a:rPr lang="nl-NL" dirty="0" smtClean="0"/>
            <a:t>Celkern: 	Afwezig</a:t>
          </a:r>
          <a:endParaRPr lang="nl-NL" dirty="0"/>
        </a:p>
      </dgm:t>
    </dgm:pt>
    <dgm:pt modelId="{A5AB8802-D2B9-45A5-A09F-B151B65B3B3E}" type="parTrans" cxnId="{E5D8DBFE-1C45-4044-A511-D3F2077468B1}">
      <dgm:prSet/>
      <dgm:spPr/>
      <dgm:t>
        <a:bodyPr/>
        <a:lstStyle/>
        <a:p>
          <a:pPr algn="ctr"/>
          <a:endParaRPr lang="nl-NL"/>
        </a:p>
      </dgm:t>
    </dgm:pt>
    <dgm:pt modelId="{6EBFB5B4-761C-4AC6-A014-E0D7BD6EE90D}" type="sibTrans" cxnId="{E5D8DBFE-1C45-4044-A511-D3F2077468B1}">
      <dgm:prSet/>
      <dgm:spPr/>
      <dgm:t>
        <a:bodyPr/>
        <a:lstStyle/>
        <a:p>
          <a:pPr algn="ctr"/>
          <a:endParaRPr lang="nl-NL"/>
        </a:p>
      </dgm:t>
    </dgm:pt>
    <dgm:pt modelId="{EFE5068D-79A5-457E-9C65-AF18EFADAE01}">
      <dgm:prSet/>
      <dgm:spPr/>
      <dgm:t>
        <a:bodyPr/>
        <a:lstStyle/>
        <a:p>
          <a:pPr algn="l" rtl="0"/>
          <a:r>
            <a:rPr lang="nl-NL" dirty="0" smtClean="0"/>
            <a:t>Functie: 		Vervoeren zuurstof naar alle lichaamscellen</a:t>
          </a:r>
          <a:endParaRPr lang="nl-NL" dirty="0"/>
        </a:p>
      </dgm:t>
    </dgm:pt>
    <dgm:pt modelId="{D87A78FA-CC15-48E4-984E-B931C1D377B9}" type="parTrans" cxnId="{8F071842-DFFD-4FD2-9F1B-0D0A969E6F0C}">
      <dgm:prSet/>
      <dgm:spPr/>
      <dgm:t>
        <a:bodyPr/>
        <a:lstStyle/>
        <a:p>
          <a:pPr algn="ctr"/>
          <a:endParaRPr lang="nl-NL"/>
        </a:p>
      </dgm:t>
    </dgm:pt>
    <dgm:pt modelId="{AAEAFFB7-9199-4320-BBD4-33F7DBA206F5}" type="sibTrans" cxnId="{8F071842-DFFD-4FD2-9F1B-0D0A969E6F0C}">
      <dgm:prSet/>
      <dgm:spPr/>
      <dgm:t>
        <a:bodyPr/>
        <a:lstStyle/>
        <a:p>
          <a:pPr algn="ctr"/>
          <a:endParaRPr lang="nl-NL"/>
        </a:p>
      </dgm:t>
    </dgm:pt>
    <dgm:pt modelId="{4FDD0200-CDDE-41C8-9075-3F4E7AD7F7DA}">
      <dgm:prSet/>
      <dgm:spPr/>
      <dgm:t>
        <a:bodyPr/>
        <a:lstStyle/>
        <a:p>
          <a:pPr algn="l" rtl="0"/>
          <a:r>
            <a:rPr lang="nl-NL" dirty="0" smtClean="0"/>
            <a:t>Hoeveelheid: 	5.000.000 per mm3</a:t>
          </a:r>
          <a:endParaRPr lang="nl-NL" dirty="0"/>
        </a:p>
      </dgm:t>
    </dgm:pt>
    <dgm:pt modelId="{3D4435D4-6243-45E7-8995-E7DA409479FD}" type="parTrans" cxnId="{1B4DB244-6ED9-47CE-97F4-7EF21A0D6520}">
      <dgm:prSet/>
      <dgm:spPr/>
      <dgm:t>
        <a:bodyPr/>
        <a:lstStyle/>
        <a:p>
          <a:pPr algn="ctr"/>
          <a:endParaRPr lang="nl-NL"/>
        </a:p>
      </dgm:t>
    </dgm:pt>
    <dgm:pt modelId="{776198EB-07B1-4571-BD9D-FEAC22E17167}" type="sibTrans" cxnId="{1B4DB244-6ED9-47CE-97F4-7EF21A0D6520}">
      <dgm:prSet/>
      <dgm:spPr/>
      <dgm:t>
        <a:bodyPr/>
        <a:lstStyle/>
        <a:p>
          <a:pPr algn="ctr"/>
          <a:endParaRPr lang="nl-NL"/>
        </a:p>
      </dgm:t>
    </dgm:pt>
    <dgm:pt modelId="{8CAF09DD-F358-4C8E-9B92-B7F8C56B56C8}" type="pres">
      <dgm:prSet presAssocID="{4164F737-6F1F-4116-AC18-A8411F24E35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3E273191-F575-4DDB-BC9F-6F4A3625A1E6}" type="pres">
      <dgm:prSet presAssocID="{5AB79CF1-5452-4158-9B95-2D91B466E3D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EBD0362-CCD5-4FC8-ABB5-B15C013D3F7D}" type="pres">
      <dgm:prSet presAssocID="{C32148BA-45AA-4B49-BEC3-7FD411667852}" presName="spacer" presStyleCnt="0"/>
      <dgm:spPr/>
    </dgm:pt>
    <dgm:pt modelId="{1AA1080B-1FF3-4CCE-9653-79DC0D151F9B}" type="pres">
      <dgm:prSet presAssocID="{531C7569-F077-4F70-ACCE-1F0F2620CE5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2A4C59D-13F3-48B3-A119-5D2526A150D5}" type="pres">
      <dgm:prSet presAssocID="{6EBFB5B4-761C-4AC6-A014-E0D7BD6EE90D}" presName="spacer" presStyleCnt="0"/>
      <dgm:spPr/>
    </dgm:pt>
    <dgm:pt modelId="{330EF9CD-857A-4394-B17E-75832BF9105C}" type="pres">
      <dgm:prSet presAssocID="{EFE5068D-79A5-457E-9C65-AF18EFADAE0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BF54902-6732-464E-9B5C-E416F8A1378A}" type="pres">
      <dgm:prSet presAssocID="{AAEAFFB7-9199-4320-BBD4-33F7DBA206F5}" presName="spacer" presStyleCnt="0"/>
      <dgm:spPr/>
    </dgm:pt>
    <dgm:pt modelId="{663D12D0-88C3-489F-904D-15AD704C2B3F}" type="pres">
      <dgm:prSet presAssocID="{4FDD0200-CDDE-41C8-9075-3F4E7AD7F7DA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9C5798DF-67BF-4CEF-A280-FDBA33082A01}" type="presOf" srcId="{4FDD0200-CDDE-41C8-9075-3F4E7AD7F7DA}" destId="{663D12D0-88C3-489F-904D-15AD704C2B3F}" srcOrd="0" destOrd="0" presId="urn:microsoft.com/office/officeart/2005/8/layout/vList2"/>
    <dgm:cxn modelId="{207CD7EE-079D-441A-BF15-5CDDE3F18550}" type="presOf" srcId="{EFE5068D-79A5-457E-9C65-AF18EFADAE01}" destId="{330EF9CD-857A-4394-B17E-75832BF9105C}" srcOrd="0" destOrd="0" presId="urn:microsoft.com/office/officeart/2005/8/layout/vList2"/>
    <dgm:cxn modelId="{E5D8DBFE-1C45-4044-A511-D3F2077468B1}" srcId="{4164F737-6F1F-4116-AC18-A8411F24E353}" destId="{531C7569-F077-4F70-ACCE-1F0F2620CE5D}" srcOrd="1" destOrd="0" parTransId="{A5AB8802-D2B9-45A5-A09F-B151B65B3B3E}" sibTransId="{6EBFB5B4-761C-4AC6-A014-E0D7BD6EE90D}"/>
    <dgm:cxn modelId="{8FE7B97D-1F46-4F62-9139-696644EA7128}" type="presOf" srcId="{4164F737-6F1F-4116-AC18-A8411F24E353}" destId="{8CAF09DD-F358-4C8E-9B92-B7F8C56B56C8}" srcOrd="0" destOrd="0" presId="urn:microsoft.com/office/officeart/2005/8/layout/vList2"/>
    <dgm:cxn modelId="{BEB80A7F-D740-4B95-A285-EBC431C024C0}" type="presOf" srcId="{5AB79CF1-5452-4158-9B95-2D91B466E3D7}" destId="{3E273191-F575-4DDB-BC9F-6F4A3625A1E6}" srcOrd="0" destOrd="0" presId="urn:microsoft.com/office/officeart/2005/8/layout/vList2"/>
    <dgm:cxn modelId="{0B40B450-22F0-4B1D-8DF3-2F41FD66F3AC}" type="presOf" srcId="{531C7569-F077-4F70-ACCE-1F0F2620CE5D}" destId="{1AA1080B-1FF3-4CCE-9653-79DC0D151F9B}" srcOrd="0" destOrd="0" presId="urn:microsoft.com/office/officeart/2005/8/layout/vList2"/>
    <dgm:cxn modelId="{66D2C181-B8BE-4EB2-B457-304F1B5FAE5E}" srcId="{4164F737-6F1F-4116-AC18-A8411F24E353}" destId="{5AB79CF1-5452-4158-9B95-2D91B466E3D7}" srcOrd="0" destOrd="0" parTransId="{995AEE12-EB83-49FB-BB08-2D4C52A523E1}" sibTransId="{C32148BA-45AA-4B49-BEC3-7FD411667852}"/>
    <dgm:cxn modelId="{1B4DB244-6ED9-47CE-97F4-7EF21A0D6520}" srcId="{4164F737-6F1F-4116-AC18-A8411F24E353}" destId="{4FDD0200-CDDE-41C8-9075-3F4E7AD7F7DA}" srcOrd="3" destOrd="0" parTransId="{3D4435D4-6243-45E7-8995-E7DA409479FD}" sibTransId="{776198EB-07B1-4571-BD9D-FEAC22E17167}"/>
    <dgm:cxn modelId="{8F071842-DFFD-4FD2-9F1B-0D0A969E6F0C}" srcId="{4164F737-6F1F-4116-AC18-A8411F24E353}" destId="{EFE5068D-79A5-457E-9C65-AF18EFADAE01}" srcOrd="2" destOrd="0" parTransId="{D87A78FA-CC15-48E4-984E-B931C1D377B9}" sibTransId="{AAEAFFB7-9199-4320-BBD4-33F7DBA206F5}"/>
    <dgm:cxn modelId="{8BE7A2FF-5369-40C9-A6E6-E0C0D9337702}" type="presParOf" srcId="{8CAF09DD-F358-4C8E-9B92-B7F8C56B56C8}" destId="{3E273191-F575-4DDB-BC9F-6F4A3625A1E6}" srcOrd="0" destOrd="0" presId="urn:microsoft.com/office/officeart/2005/8/layout/vList2"/>
    <dgm:cxn modelId="{40D29427-C713-4AD1-9368-E5674ADC96B0}" type="presParOf" srcId="{8CAF09DD-F358-4C8E-9B92-B7F8C56B56C8}" destId="{DEBD0362-CCD5-4FC8-ABB5-B15C013D3F7D}" srcOrd="1" destOrd="0" presId="urn:microsoft.com/office/officeart/2005/8/layout/vList2"/>
    <dgm:cxn modelId="{B574374F-7C3C-434F-8C97-CF64BED1380E}" type="presParOf" srcId="{8CAF09DD-F358-4C8E-9B92-B7F8C56B56C8}" destId="{1AA1080B-1FF3-4CCE-9653-79DC0D151F9B}" srcOrd="2" destOrd="0" presId="urn:microsoft.com/office/officeart/2005/8/layout/vList2"/>
    <dgm:cxn modelId="{7522706F-0B81-4A5F-B19F-B84EF42EC487}" type="presParOf" srcId="{8CAF09DD-F358-4C8E-9B92-B7F8C56B56C8}" destId="{C2A4C59D-13F3-48B3-A119-5D2526A150D5}" srcOrd="3" destOrd="0" presId="urn:microsoft.com/office/officeart/2005/8/layout/vList2"/>
    <dgm:cxn modelId="{B8E58B9C-F1BE-4B16-B2E4-92BD974434A0}" type="presParOf" srcId="{8CAF09DD-F358-4C8E-9B92-B7F8C56B56C8}" destId="{330EF9CD-857A-4394-B17E-75832BF9105C}" srcOrd="4" destOrd="0" presId="urn:microsoft.com/office/officeart/2005/8/layout/vList2"/>
    <dgm:cxn modelId="{260355FA-AFEB-4D3A-97FE-137FDB7944E8}" type="presParOf" srcId="{8CAF09DD-F358-4C8E-9B92-B7F8C56B56C8}" destId="{FBF54902-6732-464E-9B5C-E416F8A1378A}" srcOrd="5" destOrd="0" presId="urn:microsoft.com/office/officeart/2005/8/layout/vList2"/>
    <dgm:cxn modelId="{5438D847-C027-436B-B2FE-21EA6F822F63}" type="presParOf" srcId="{8CAF09DD-F358-4C8E-9B92-B7F8C56B56C8}" destId="{663D12D0-88C3-489F-904D-15AD704C2B3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E4BEE8-4AA4-4F31-9C62-0FF335BFD771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nl-NL"/>
        </a:p>
      </dgm:t>
    </dgm:pt>
    <dgm:pt modelId="{62B11B81-9470-425B-8A72-38653FC51616}">
      <dgm:prSet/>
      <dgm:spPr/>
      <dgm:t>
        <a:bodyPr/>
        <a:lstStyle/>
        <a:p>
          <a:pPr rtl="0"/>
          <a:r>
            <a:rPr lang="nl-NL" smtClean="0"/>
            <a:t>Witte Bloedcellen</a:t>
          </a:r>
          <a:endParaRPr lang="nl-NL"/>
        </a:p>
      </dgm:t>
    </dgm:pt>
    <dgm:pt modelId="{67DBEF89-53E0-4431-AFDA-8B218D18451B}" type="parTrans" cxnId="{83E1768C-B00F-43B0-BED3-A49CA9D52442}">
      <dgm:prSet/>
      <dgm:spPr/>
      <dgm:t>
        <a:bodyPr/>
        <a:lstStyle/>
        <a:p>
          <a:endParaRPr lang="nl-NL"/>
        </a:p>
      </dgm:t>
    </dgm:pt>
    <dgm:pt modelId="{75D30E58-4AE2-4B42-8E7B-DB91CC2A9E3C}" type="sibTrans" cxnId="{83E1768C-B00F-43B0-BED3-A49CA9D52442}">
      <dgm:prSet/>
      <dgm:spPr/>
      <dgm:t>
        <a:bodyPr/>
        <a:lstStyle/>
        <a:p>
          <a:endParaRPr lang="nl-NL"/>
        </a:p>
      </dgm:t>
    </dgm:pt>
    <dgm:pt modelId="{1B9BD836-80A0-4160-AE45-FF117C7B0BE7}" type="pres">
      <dgm:prSet presAssocID="{B2E4BEE8-4AA4-4F31-9C62-0FF335BFD7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1EF6C477-44FC-4092-B51D-B0A71EB9341E}" type="pres">
      <dgm:prSet presAssocID="{62B11B81-9470-425B-8A72-38653FC51616}" presName="parentText" presStyleLbl="node1" presStyleIdx="0" presStyleCnt="1" custScaleY="103643" custLinFactNeighborX="41023" custLinFactNeighborY="46188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83E1768C-B00F-43B0-BED3-A49CA9D52442}" srcId="{B2E4BEE8-4AA4-4F31-9C62-0FF335BFD771}" destId="{62B11B81-9470-425B-8A72-38653FC51616}" srcOrd="0" destOrd="0" parTransId="{67DBEF89-53E0-4431-AFDA-8B218D18451B}" sibTransId="{75D30E58-4AE2-4B42-8E7B-DB91CC2A9E3C}"/>
    <dgm:cxn modelId="{2DA6F300-8A7C-4482-9A8D-12BCA64E2B14}" type="presOf" srcId="{62B11B81-9470-425B-8A72-38653FC51616}" destId="{1EF6C477-44FC-4092-B51D-B0A71EB9341E}" srcOrd="0" destOrd="0" presId="urn:microsoft.com/office/officeart/2005/8/layout/vList2"/>
    <dgm:cxn modelId="{802F9A2B-57EC-4B74-8A84-3E3EDD74DD17}" type="presOf" srcId="{B2E4BEE8-4AA4-4F31-9C62-0FF335BFD771}" destId="{1B9BD836-80A0-4160-AE45-FF117C7B0BE7}" srcOrd="0" destOrd="0" presId="urn:microsoft.com/office/officeart/2005/8/layout/vList2"/>
    <dgm:cxn modelId="{468EBA58-D551-45A6-9F5D-8A663CAF5A3F}" type="presParOf" srcId="{1B9BD836-80A0-4160-AE45-FF117C7B0BE7}" destId="{1EF6C477-44FC-4092-B51D-B0A71EB9341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1C492DE-B919-4CBB-80F0-3604751782D1}" type="doc">
      <dgm:prSet loTypeId="urn:microsoft.com/office/officeart/2005/8/layout/vList2" loCatId="list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nl-NL"/>
        </a:p>
      </dgm:t>
    </dgm:pt>
    <dgm:pt modelId="{430A18D1-C5E2-4340-906A-9796D637B082}">
      <dgm:prSet custT="1"/>
      <dgm:spPr/>
      <dgm:t>
        <a:bodyPr/>
        <a:lstStyle/>
        <a:p>
          <a:pPr algn="l" rtl="0"/>
          <a:r>
            <a:rPr lang="nl-NL" sz="2200" dirty="0" smtClean="0"/>
            <a:t>Vorm: 		Geen vaste vorm</a:t>
          </a:r>
          <a:endParaRPr lang="nl-NL" sz="2200" dirty="0"/>
        </a:p>
      </dgm:t>
    </dgm:pt>
    <dgm:pt modelId="{FE099AA6-974C-4CA2-9B57-2EF69D9AA2AB}" type="parTrans" cxnId="{6718CF3F-F831-4747-BAA4-4CDC9576B7FE}">
      <dgm:prSet/>
      <dgm:spPr/>
      <dgm:t>
        <a:bodyPr/>
        <a:lstStyle/>
        <a:p>
          <a:pPr algn="ctr"/>
          <a:endParaRPr lang="nl-NL"/>
        </a:p>
      </dgm:t>
    </dgm:pt>
    <dgm:pt modelId="{B0BB85C1-9002-42BA-9A56-0C215312B0D4}" type="sibTrans" cxnId="{6718CF3F-F831-4747-BAA4-4CDC9576B7FE}">
      <dgm:prSet/>
      <dgm:spPr/>
      <dgm:t>
        <a:bodyPr/>
        <a:lstStyle/>
        <a:p>
          <a:pPr algn="ctr"/>
          <a:endParaRPr lang="nl-NL"/>
        </a:p>
      </dgm:t>
    </dgm:pt>
    <dgm:pt modelId="{2E97B277-A95E-4998-84CF-A46989B47915}">
      <dgm:prSet custT="1"/>
      <dgm:spPr/>
      <dgm:t>
        <a:bodyPr/>
        <a:lstStyle/>
        <a:p>
          <a:pPr algn="l" rtl="0"/>
          <a:r>
            <a:rPr lang="nl-NL" sz="2200" dirty="0" smtClean="0"/>
            <a:t>Celkern: 	Aanwezig</a:t>
          </a:r>
          <a:endParaRPr lang="nl-NL" sz="2200" dirty="0"/>
        </a:p>
      </dgm:t>
    </dgm:pt>
    <dgm:pt modelId="{F85FB1EC-3DD7-4D3A-92E4-37B58AE36193}" type="parTrans" cxnId="{7609BFE9-5BE2-4304-95D5-4F621CBA803E}">
      <dgm:prSet/>
      <dgm:spPr/>
      <dgm:t>
        <a:bodyPr/>
        <a:lstStyle/>
        <a:p>
          <a:pPr algn="ctr"/>
          <a:endParaRPr lang="nl-NL"/>
        </a:p>
      </dgm:t>
    </dgm:pt>
    <dgm:pt modelId="{CDB6B3D3-06A6-4E3B-8007-C25CFF40AC65}" type="sibTrans" cxnId="{7609BFE9-5BE2-4304-95D5-4F621CBA803E}">
      <dgm:prSet/>
      <dgm:spPr/>
      <dgm:t>
        <a:bodyPr/>
        <a:lstStyle/>
        <a:p>
          <a:pPr algn="ctr"/>
          <a:endParaRPr lang="nl-NL"/>
        </a:p>
      </dgm:t>
    </dgm:pt>
    <dgm:pt modelId="{4CEFB379-BED5-4222-98A8-7FCEF8DCA711}">
      <dgm:prSet custT="1"/>
      <dgm:spPr/>
      <dgm:t>
        <a:bodyPr/>
        <a:lstStyle/>
        <a:p>
          <a:pPr algn="l" rtl="0"/>
          <a:r>
            <a:rPr lang="nl-NL" sz="2200" dirty="0" smtClean="0"/>
            <a:t>Functie: 		Onschadelijk maken ziekteverwekkers</a:t>
          </a:r>
          <a:endParaRPr lang="nl-NL" sz="2200" dirty="0"/>
        </a:p>
      </dgm:t>
    </dgm:pt>
    <dgm:pt modelId="{88872622-B235-41CA-AADD-28728C3C5D81}" type="parTrans" cxnId="{C530CA3D-C131-4D0B-9C25-C71FB28FA9E8}">
      <dgm:prSet/>
      <dgm:spPr/>
      <dgm:t>
        <a:bodyPr/>
        <a:lstStyle/>
        <a:p>
          <a:pPr algn="ctr"/>
          <a:endParaRPr lang="nl-NL"/>
        </a:p>
      </dgm:t>
    </dgm:pt>
    <dgm:pt modelId="{C26BDE8D-3EAB-4595-B945-DCC6D581932A}" type="sibTrans" cxnId="{C530CA3D-C131-4D0B-9C25-C71FB28FA9E8}">
      <dgm:prSet/>
      <dgm:spPr/>
      <dgm:t>
        <a:bodyPr/>
        <a:lstStyle/>
        <a:p>
          <a:pPr algn="ctr"/>
          <a:endParaRPr lang="nl-NL"/>
        </a:p>
      </dgm:t>
    </dgm:pt>
    <dgm:pt modelId="{FEFF88B2-0094-446D-BF1E-12365E0B02F9}">
      <dgm:prSet custT="1"/>
      <dgm:spPr/>
      <dgm:t>
        <a:bodyPr/>
        <a:lstStyle/>
        <a:p>
          <a:pPr algn="l" rtl="0"/>
          <a:r>
            <a:rPr lang="nl-NL" sz="2200" dirty="0" smtClean="0"/>
            <a:t>Hoeveelheid: 	5000 per mm3</a:t>
          </a:r>
          <a:endParaRPr lang="nl-NL" sz="2200" dirty="0"/>
        </a:p>
      </dgm:t>
    </dgm:pt>
    <dgm:pt modelId="{89A189C6-8FFB-4261-8929-196FD0F9CA6D}" type="parTrans" cxnId="{07995635-F83B-450F-98C1-93A4CC811775}">
      <dgm:prSet/>
      <dgm:spPr/>
      <dgm:t>
        <a:bodyPr/>
        <a:lstStyle/>
        <a:p>
          <a:pPr algn="ctr"/>
          <a:endParaRPr lang="nl-NL"/>
        </a:p>
      </dgm:t>
    </dgm:pt>
    <dgm:pt modelId="{726AB9D7-B719-4A7D-9C14-0E691D85B79B}" type="sibTrans" cxnId="{07995635-F83B-450F-98C1-93A4CC811775}">
      <dgm:prSet/>
      <dgm:spPr/>
      <dgm:t>
        <a:bodyPr/>
        <a:lstStyle/>
        <a:p>
          <a:pPr algn="ctr"/>
          <a:endParaRPr lang="nl-NL"/>
        </a:p>
      </dgm:t>
    </dgm:pt>
    <dgm:pt modelId="{40EE42F5-3B66-4ED4-B6DA-5901AB3D682F}" type="pres">
      <dgm:prSet presAssocID="{41C492DE-B919-4CBB-80F0-3604751782D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FA13ACC6-DF8B-4F01-AEBC-7516DDB290F9}" type="pres">
      <dgm:prSet presAssocID="{430A18D1-C5E2-4340-906A-9796D637B08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0F7C394-44DD-4B05-A629-13C2C234FBAE}" type="pres">
      <dgm:prSet presAssocID="{B0BB85C1-9002-42BA-9A56-0C215312B0D4}" presName="spacer" presStyleCnt="0"/>
      <dgm:spPr/>
    </dgm:pt>
    <dgm:pt modelId="{9519A100-3A36-4E02-9571-B7205C41B416}" type="pres">
      <dgm:prSet presAssocID="{2E97B277-A95E-4998-84CF-A46989B4791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7799725-FF76-448B-A90C-AFB758651BC6}" type="pres">
      <dgm:prSet presAssocID="{CDB6B3D3-06A6-4E3B-8007-C25CFF40AC65}" presName="spacer" presStyleCnt="0"/>
      <dgm:spPr/>
    </dgm:pt>
    <dgm:pt modelId="{75712312-CAC3-47C5-818B-C8391AF4488B}" type="pres">
      <dgm:prSet presAssocID="{4CEFB379-BED5-4222-98A8-7FCEF8DCA71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67EE50A-79B5-4F68-AF4A-E0A93C9019C8}" type="pres">
      <dgm:prSet presAssocID="{C26BDE8D-3EAB-4595-B945-DCC6D581932A}" presName="spacer" presStyleCnt="0"/>
      <dgm:spPr/>
    </dgm:pt>
    <dgm:pt modelId="{7D233976-F774-4A96-9519-5CF646E1A8B4}" type="pres">
      <dgm:prSet presAssocID="{FEFF88B2-0094-446D-BF1E-12365E0B02F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793477B9-423E-4BB7-AFB0-526F1EE291DA}" type="presOf" srcId="{430A18D1-C5E2-4340-906A-9796D637B082}" destId="{FA13ACC6-DF8B-4F01-AEBC-7516DDB290F9}" srcOrd="0" destOrd="0" presId="urn:microsoft.com/office/officeart/2005/8/layout/vList2"/>
    <dgm:cxn modelId="{07995635-F83B-450F-98C1-93A4CC811775}" srcId="{41C492DE-B919-4CBB-80F0-3604751782D1}" destId="{FEFF88B2-0094-446D-BF1E-12365E0B02F9}" srcOrd="3" destOrd="0" parTransId="{89A189C6-8FFB-4261-8929-196FD0F9CA6D}" sibTransId="{726AB9D7-B719-4A7D-9C14-0E691D85B79B}"/>
    <dgm:cxn modelId="{6D1C9905-5525-4492-80EB-B8534CC119AC}" type="presOf" srcId="{FEFF88B2-0094-446D-BF1E-12365E0B02F9}" destId="{7D233976-F774-4A96-9519-5CF646E1A8B4}" srcOrd="0" destOrd="0" presId="urn:microsoft.com/office/officeart/2005/8/layout/vList2"/>
    <dgm:cxn modelId="{A314E060-F4C7-423D-97FF-48A10B6C7368}" type="presOf" srcId="{2E97B277-A95E-4998-84CF-A46989B47915}" destId="{9519A100-3A36-4E02-9571-B7205C41B416}" srcOrd="0" destOrd="0" presId="urn:microsoft.com/office/officeart/2005/8/layout/vList2"/>
    <dgm:cxn modelId="{7609BFE9-5BE2-4304-95D5-4F621CBA803E}" srcId="{41C492DE-B919-4CBB-80F0-3604751782D1}" destId="{2E97B277-A95E-4998-84CF-A46989B47915}" srcOrd="1" destOrd="0" parTransId="{F85FB1EC-3DD7-4D3A-92E4-37B58AE36193}" sibTransId="{CDB6B3D3-06A6-4E3B-8007-C25CFF40AC65}"/>
    <dgm:cxn modelId="{88ED32E5-46E0-47B5-A914-A2A23F853089}" type="presOf" srcId="{4CEFB379-BED5-4222-98A8-7FCEF8DCA711}" destId="{75712312-CAC3-47C5-818B-C8391AF4488B}" srcOrd="0" destOrd="0" presId="urn:microsoft.com/office/officeart/2005/8/layout/vList2"/>
    <dgm:cxn modelId="{63312FA5-F397-43D9-88DC-E32950567DAE}" type="presOf" srcId="{41C492DE-B919-4CBB-80F0-3604751782D1}" destId="{40EE42F5-3B66-4ED4-B6DA-5901AB3D682F}" srcOrd="0" destOrd="0" presId="urn:microsoft.com/office/officeart/2005/8/layout/vList2"/>
    <dgm:cxn modelId="{C530CA3D-C131-4D0B-9C25-C71FB28FA9E8}" srcId="{41C492DE-B919-4CBB-80F0-3604751782D1}" destId="{4CEFB379-BED5-4222-98A8-7FCEF8DCA711}" srcOrd="2" destOrd="0" parTransId="{88872622-B235-41CA-AADD-28728C3C5D81}" sibTransId="{C26BDE8D-3EAB-4595-B945-DCC6D581932A}"/>
    <dgm:cxn modelId="{6718CF3F-F831-4747-BAA4-4CDC9576B7FE}" srcId="{41C492DE-B919-4CBB-80F0-3604751782D1}" destId="{430A18D1-C5E2-4340-906A-9796D637B082}" srcOrd="0" destOrd="0" parTransId="{FE099AA6-974C-4CA2-9B57-2EF69D9AA2AB}" sibTransId="{B0BB85C1-9002-42BA-9A56-0C215312B0D4}"/>
    <dgm:cxn modelId="{BE4B5B77-9CC5-4C17-9977-956322F07423}" type="presParOf" srcId="{40EE42F5-3B66-4ED4-B6DA-5901AB3D682F}" destId="{FA13ACC6-DF8B-4F01-AEBC-7516DDB290F9}" srcOrd="0" destOrd="0" presId="urn:microsoft.com/office/officeart/2005/8/layout/vList2"/>
    <dgm:cxn modelId="{ACE01433-2A83-4C56-A737-6391D4AA2232}" type="presParOf" srcId="{40EE42F5-3B66-4ED4-B6DA-5901AB3D682F}" destId="{F0F7C394-44DD-4B05-A629-13C2C234FBAE}" srcOrd="1" destOrd="0" presId="urn:microsoft.com/office/officeart/2005/8/layout/vList2"/>
    <dgm:cxn modelId="{E9D99A6A-1B96-46BA-ACE5-B90CC0401346}" type="presParOf" srcId="{40EE42F5-3B66-4ED4-B6DA-5901AB3D682F}" destId="{9519A100-3A36-4E02-9571-B7205C41B416}" srcOrd="2" destOrd="0" presId="urn:microsoft.com/office/officeart/2005/8/layout/vList2"/>
    <dgm:cxn modelId="{4DB7E3B3-ADBA-4C1A-A08A-2CB5A702B869}" type="presParOf" srcId="{40EE42F5-3B66-4ED4-B6DA-5901AB3D682F}" destId="{37799725-FF76-448B-A90C-AFB758651BC6}" srcOrd="3" destOrd="0" presId="urn:microsoft.com/office/officeart/2005/8/layout/vList2"/>
    <dgm:cxn modelId="{22942567-66E2-4A95-971C-79B591AA663D}" type="presParOf" srcId="{40EE42F5-3B66-4ED4-B6DA-5901AB3D682F}" destId="{75712312-CAC3-47C5-818B-C8391AF4488B}" srcOrd="4" destOrd="0" presId="urn:microsoft.com/office/officeart/2005/8/layout/vList2"/>
    <dgm:cxn modelId="{761655AF-26C7-4367-AAE2-7CB20B6BFE44}" type="presParOf" srcId="{40EE42F5-3B66-4ED4-B6DA-5901AB3D682F}" destId="{867EE50A-79B5-4F68-AF4A-E0A93C9019C8}" srcOrd="5" destOrd="0" presId="urn:microsoft.com/office/officeart/2005/8/layout/vList2"/>
    <dgm:cxn modelId="{896B43F1-504F-48DD-AED1-B71C2D3E46D1}" type="presParOf" srcId="{40EE42F5-3B66-4ED4-B6DA-5901AB3D682F}" destId="{7D233976-F774-4A96-9519-5CF646E1A8B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B9F0718-A499-4E04-8A71-5FC82BC12463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nl-NL"/>
        </a:p>
      </dgm:t>
    </dgm:pt>
    <dgm:pt modelId="{AB60D1FA-2FEF-4C7F-9FD2-62579FBF787A}">
      <dgm:prSet/>
      <dgm:spPr/>
      <dgm:t>
        <a:bodyPr/>
        <a:lstStyle/>
        <a:p>
          <a:pPr rtl="0"/>
          <a:r>
            <a:rPr lang="nl-NL" dirty="0" smtClean="0"/>
            <a:t>Bloedplaatjes</a:t>
          </a:r>
          <a:endParaRPr lang="nl-NL" dirty="0"/>
        </a:p>
      </dgm:t>
    </dgm:pt>
    <dgm:pt modelId="{12F0C4D2-CDB3-4CBA-A133-0721390F5736}" type="parTrans" cxnId="{7AD8C5B4-F15A-4010-B098-7BE5AD4EE2CA}">
      <dgm:prSet/>
      <dgm:spPr/>
      <dgm:t>
        <a:bodyPr/>
        <a:lstStyle/>
        <a:p>
          <a:endParaRPr lang="nl-NL"/>
        </a:p>
      </dgm:t>
    </dgm:pt>
    <dgm:pt modelId="{0BAC4FEB-91DB-4AE0-8161-0D994234A2F0}" type="sibTrans" cxnId="{7AD8C5B4-F15A-4010-B098-7BE5AD4EE2CA}">
      <dgm:prSet/>
      <dgm:spPr/>
      <dgm:t>
        <a:bodyPr/>
        <a:lstStyle/>
        <a:p>
          <a:endParaRPr lang="nl-NL"/>
        </a:p>
      </dgm:t>
    </dgm:pt>
    <dgm:pt modelId="{E6F51228-973B-4240-B825-AB200749EDFA}" type="pres">
      <dgm:prSet presAssocID="{BB9F0718-A499-4E04-8A71-5FC82BC1246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9E57A7A8-653A-4467-86E7-48C63B71A8B0}" type="pres">
      <dgm:prSet presAssocID="{AB60D1FA-2FEF-4C7F-9FD2-62579FBF787A}" presName="parentText" presStyleLbl="node1" presStyleIdx="0" presStyleCnt="1" custScaleY="103643" custLinFactNeighborY="-21089">
        <dgm:presLayoutVars>
          <dgm:chMax val="0"/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7AD8C5B4-F15A-4010-B098-7BE5AD4EE2CA}" srcId="{BB9F0718-A499-4E04-8A71-5FC82BC12463}" destId="{AB60D1FA-2FEF-4C7F-9FD2-62579FBF787A}" srcOrd="0" destOrd="0" parTransId="{12F0C4D2-CDB3-4CBA-A133-0721390F5736}" sibTransId="{0BAC4FEB-91DB-4AE0-8161-0D994234A2F0}"/>
    <dgm:cxn modelId="{D25CDD77-178E-4886-9778-545EAB82ED8A}" type="presOf" srcId="{BB9F0718-A499-4E04-8A71-5FC82BC12463}" destId="{E6F51228-973B-4240-B825-AB200749EDFA}" srcOrd="0" destOrd="0" presId="urn:microsoft.com/office/officeart/2005/8/layout/vList2"/>
    <dgm:cxn modelId="{D5F4E0C9-CA7E-45EC-B2A9-F84CACE3A577}" type="presOf" srcId="{AB60D1FA-2FEF-4C7F-9FD2-62579FBF787A}" destId="{9E57A7A8-653A-4467-86E7-48C63B71A8B0}" srcOrd="0" destOrd="0" presId="urn:microsoft.com/office/officeart/2005/8/layout/vList2"/>
    <dgm:cxn modelId="{965064A7-FFE0-451B-A363-E592F3C03B5E}" type="presParOf" srcId="{E6F51228-973B-4240-B825-AB200749EDFA}" destId="{9E57A7A8-653A-4467-86E7-48C63B71A8B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776391-E594-433F-A669-1C8F569280AC}">
      <dsp:nvSpPr>
        <dsp:cNvPr id="0" name=""/>
        <dsp:cNvSpPr/>
      </dsp:nvSpPr>
      <dsp:spPr>
        <a:xfrm>
          <a:off x="0" y="183357"/>
          <a:ext cx="8640960" cy="110331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4600" b="1" kern="1200" dirty="0" smtClean="0"/>
            <a:t>Nieuw thema </a:t>
          </a:r>
          <a:r>
            <a:rPr lang="nl-NL" sz="4600" b="1" kern="1200" dirty="0" smtClean="0">
              <a:sym typeface="Wingdings"/>
            </a:rPr>
            <a:t></a:t>
          </a:r>
          <a:r>
            <a:rPr lang="nl-NL" sz="4600" b="1" kern="1200" dirty="0" smtClean="0"/>
            <a:t> nieuwe groepjes</a:t>
          </a:r>
          <a:endParaRPr lang="nl-NL" sz="4600" kern="1200" dirty="0"/>
        </a:p>
      </dsp:txBody>
      <dsp:txXfrm>
        <a:off x="53859" y="237216"/>
        <a:ext cx="8533242" cy="9955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2BE161-AA6C-4920-A170-7D9065626620}">
      <dsp:nvSpPr>
        <dsp:cNvPr id="0" name=""/>
        <dsp:cNvSpPr/>
      </dsp:nvSpPr>
      <dsp:spPr>
        <a:xfrm>
          <a:off x="0" y="26076"/>
          <a:ext cx="8280920" cy="61776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Vorm: 		Stukjes van grote cellen die uit elkaar gevallen zijn</a:t>
          </a:r>
          <a:endParaRPr lang="nl-NL" sz="2200" kern="1200" dirty="0"/>
        </a:p>
      </dsp:txBody>
      <dsp:txXfrm>
        <a:off x="30157" y="56233"/>
        <a:ext cx="8220606" cy="557446"/>
      </dsp:txXfrm>
    </dsp:sp>
    <dsp:sp modelId="{43417868-5F0E-4731-9828-D759BAB31BE4}">
      <dsp:nvSpPr>
        <dsp:cNvPr id="0" name=""/>
        <dsp:cNvSpPr/>
      </dsp:nvSpPr>
      <dsp:spPr>
        <a:xfrm>
          <a:off x="0" y="738876"/>
          <a:ext cx="8280920" cy="61776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3333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13333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3333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Celkern: 	Afwezig</a:t>
          </a:r>
          <a:endParaRPr lang="nl-NL" sz="2200" kern="1200" dirty="0"/>
        </a:p>
      </dsp:txBody>
      <dsp:txXfrm>
        <a:off x="30157" y="769033"/>
        <a:ext cx="8220606" cy="557446"/>
      </dsp:txXfrm>
    </dsp:sp>
    <dsp:sp modelId="{246D71F8-6EDC-4B96-A150-52D651B1B7A9}">
      <dsp:nvSpPr>
        <dsp:cNvPr id="0" name=""/>
        <dsp:cNvSpPr/>
      </dsp:nvSpPr>
      <dsp:spPr>
        <a:xfrm>
          <a:off x="0" y="1451676"/>
          <a:ext cx="8280920" cy="61776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6667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26667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6667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Functie: 		Speelt een belangrijke rol bij bloedstolling</a:t>
          </a:r>
          <a:endParaRPr lang="nl-NL" sz="2200" kern="1200" dirty="0"/>
        </a:p>
      </dsp:txBody>
      <dsp:txXfrm>
        <a:off x="30157" y="1481833"/>
        <a:ext cx="8220606" cy="557446"/>
      </dsp:txXfrm>
    </dsp:sp>
    <dsp:sp modelId="{0D92A14A-63AB-44F4-B6EB-393158167AF4}">
      <dsp:nvSpPr>
        <dsp:cNvPr id="0" name=""/>
        <dsp:cNvSpPr/>
      </dsp:nvSpPr>
      <dsp:spPr>
        <a:xfrm>
          <a:off x="0" y="2164476"/>
          <a:ext cx="8280920" cy="61776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Hoeveelheid: 	300.000 per mm3</a:t>
          </a:r>
          <a:endParaRPr lang="nl-NL" sz="2200" kern="1200" dirty="0"/>
        </a:p>
      </dsp:txBody>
      <dsp:txXfrm>
        <a:off x="30157" y="2194633"/>
        <a:ext cx="8220606" cy="557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B4BE60-94AE-438A-92E9-D8AF995D69DB}">
      <dsp:nvSpPr>
        <dsp:cNvPr id="0" name=""/>
        <dsp:cNvSpPr/>
      </dsp:nvSpPr>
      <dsp:spPr>
        <a:xfrm>
          <a:off x="0" y="41188"/>
          <a:ext cx="6624736" cy="89491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600" kern="1200" dirty="0" smtClean="0"/>
            <a:t>Waar bestaat bloed allemaal uit?</a:t>
          </a:r>
          <a:endParaRPr lang="nl-NL" sz="3600" kern="1200" dirty="0"/>
        </a:p>
      </dsp:txBody>
      <dsp:txXfrm>
        <a:off x="43686" y="84874"/>
        <a:ext cx="6537364" cy="8075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8F3BE9-B5A8-48CF-908C-85387F4E0AF5}">
      <dsp:nvSpPr>
        <dsp:cNvPr id="0" name=""/>
        <dsp:cNvSpPr/>
      </dsp:nvSpPr>
      <dsp:spPr>
        <a:xfrm>
          <a:off x="0" y="0"/>
          <a:ext cx="3744416" cy="2361864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8DBA51-F4BD-40F4-9FEC-CB396C233D15}">
      <dsp:nvSpPr>
        <dsp:cNvPr id="0" name=""/>
        <dsp:cNvSpPr/>
      </dsp:nvSpPr>
      <dsp:spPr>
        <a:xfrm>
          <a:off x="112332" y="57604"/>
          <a:ext cx="3519751" cy="2246655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78D46B5-F5D0-4FCB-9F34-A93F020E2B12}">
      <dsp:nvSpPr>
        <dsp:cNvPr id="0" name=""/>
        <dsp:cNvSpPr/>
      </dsp:nvSpPr>
      <dsp:spPr>
        <a:xfrm rot="10800000">
          <a:off x="144010" y="2304245"/>
          <a:ext cx="3519751" cy="288672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100" b="1" kern="1200" dirty="0" smtClean="0"/>
            <a:t>Bloedplasma (55%)</a:t>
          </a:r>
          <a:endParaRPr lang="nl-NL" sz="21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600" kern="1200" dirty="0" smtClean="0"/>
            <a:t>Water</a:t>
          </a:r>
          <a:endParaRPr lang="nl-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600" kern="1200" dirty="0" smtClean="0"/>
            <a:t>Stollingseiwitten (</a:t>
          </a:r>
          <a:r>
            <a:rPr lang="nl-NL" sz="1600" kern="1200" dirty="0" err="1" smtClean="0"/>
            <a:t>fibrinogeen</a:t>
          </a:r>
          <a:r>
            <a:rPr lang="nl-NL" sz="1600" kern="1200" dirty="0" smtClean="0"/>
            <a:t>)</a:t>
          </a:r>
          <a:endParaRPr lang="nl-NL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600" kern="1200" dirty="0" smtClean="0"/>
            <a:t>Opgeloste stoffen</a:t>
          </a:r>
          <a:endParaRPr lang="nl-NL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600" i="1" kern="1200" dirty="0" smtClean="0">
              <a:solidFill>
                <a:schemeClr val="accent6">
                  <a:lumMod val="75000"/>
                </a:schemeClr>
              </a:solidFill>
            </a:rPr>
            <a:t>Voedingsstoffen</a:t>
          </a:r>
          <a:endParaRPr lang="nl-NL" sz="1600" i="1" kern="1200" dirty="0">
            <a:solidFill>
              <a:schemeClr val="accent6">
                <a:lumMod val="75000"/>
              </a:schemeClr>
            </a:solidFill>
          </a:endParaRPr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600" i="1" kern="1200" dirty="0" smtClean="0">
              <a:solidFill>
                <a:schemeClr val="accent6">
                  <a:lumMod val="75000"/>
                </a:schemeClr>
              </a:solidFill>
            </a:rPr>
            <a:t>Verteringsproducten</a:t>
          </a:r>
          <a:endParaRPr lang="nl-NL" sz="1600" i="1" kern="1200" dirty="0">
            <a:solidFill>
              <a:schemeClr val="accent6">
                <a:lumMod val="75000"/>
              </a:schemeClr>
            </a:solidFill>
          </a:endParaRPr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600" i="1" kern="1200" dirty="0" smtClean="0">
              <a:solidFill>
                <a:schemeClr val="accent6">
                  <a:lumMod val="75000"/>
                </a:schemeClr>
              </a:solidFill>
            </a:rPr>
            <a:t>Koolstofdioxide</a:t>
          </a:r>
          <a:endParaRPr lang="nl-NL" sz="1600" i="1" kern="1200" dirty="0">
            <a:solidFill>
              <a:schemeClr val="accent6">
                <a:lumMod val="75000"/>
              </a:schemeClr>
            </a:solidFill>
          </a:endParaRPr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600" i="1" kern="1200" dirty="0" smtClean="0">
              <a:solidFill>
                <a:schemeClr val="accent6">
                  <a:lumMod val="75000"/>
                </a:schemeClr>
              </a:solidFill>
            </a:rPr>
            <a:t>Zuurstof</a:t>
          </a:r>
          <a:endParaRPr lang="nl-NL" sz="1600" i="1" kern="1200" dirty="0">
            <a:solidFill>
              <a:schemeClr val="accent6">
                <a:lumMod val="75000"/>
              </a:schemeClr>
            </a:solidFill>
          </a:endParaRPr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1600" i="1" kern="1200" dirty="0" smtClean="0">
              <a:solidFill>
                <a:schemeClr val="accent6">
                  <a:lumMod val="75000"/>
                </a:schemeClr>
              </a:solidFill>
            </a:rPr>
            <a:t>Etc.</a:t>
          </a:r>
          <a:endParaRPr lang="nl-NL" sz="1600" i="1" kern="1200" dirty="0">
            <a:solidFill>
              <a:schemeClr val="accent6">
                <a:lumMod val="75000"/>
              </a:schemeClr>
            </a:solidFill>
          </a:endParaRPr>
        </a:p>
      </dsp:txBody>
      <dsp:txXfrm rot="10800000">
        <a:off x="232787" y="2304245"/>
        <a:ext cx="3342197" cy="27979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5EEB33-02D2-468B-98E1-96B1D3C1F5C6}">
      <dsp:nvSpPr>
        <dsp:cNvPr id="0" name=""/>
        <dsp:cNvSpPr/>
      </dsp:nvSpPr>
      <dsp:spPr>
        <a:xfrm>
          <a:off x="0" y="0"/>
          <a:ext cx="3744416" cy="2331365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978C8B-B62D-4324-8751-332E20CAFA51}">
      <dsp:nvSpPr>
        <dsp:cNvPr id="0" name=""/>
        <dsp:cNvSpPr/>
      </dsp:nvSpPr>
      <dsp:spPr>
        <a:xfrm>
          <a:off x="112487" y="160490"/>
          <a:ext cx="3519441" cy="1988771"/>
        </a:xfrm>
        <a:prstGeom prst="roundRect">
          <a:avLst>
            <a:gd name="adj" fmla="val 10000"/>
          </a:avLst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CCA40C3-AA31-491B-A3CB-365BCD79C735}">
      <dsp:nvSpPr>
        <dsp:cNvPr id="0" name=""/>
        <dsp:cNvSpPr/>
      </dsp:nvSpPr>
      <dsp:spPr>
        <a:xfrm rot="10800000">
          <a:off x="153579" y="2298946"/>
          <a:ext cx="3437256" cy="289267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100" b="1" kern="1200" dirty="0" smtClean="0"/>
            <a:t>Vaste bestanddelen (45%)</a:t>
          </a:r>
          <a:endParaRPr lang="nl-N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100" kern="1200" dirty="0" smtClean="0"/>
            <a:t>Rode bloedcellen</a:t>
          </a:r>
          <a:endParaRPr lang="nl-N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100" kern="1200" dirty="0" smtClean="0"/>
            <a:t>Witte bloedcellen</a:t>
          </a:r>
          <a:endParaRPr lang="nl-NL" sz="2100" kern="1200" dirty="0"/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100" kern="1200" dirty="0" smtClean="0"/>
            <a:t>Bloedplaatjes</a:t>
          </a:r>
          <a:endParaRPr lang="nl-NL" sz="2100" kern="1200" dirty="0"/>
        </a:p>
      </dsp:txBody>
      <dsp:txXfrm rot="10800000">
        <a:off x="242539" y="2298946"/>
        <a:ext cx="3259336" cy="280371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23A6F6-F780-4163-9952-3463D4FA5B91}">
      <dsp:nvSpPr>
        <dsp:cNvPr id="0" name=""/>
        <dsp:cNvSpPr/>
      </dsp:nvSpPr>
      <dsp:spPr>
        <a:xfrm>
          <a:off x="0" y="29692"/>
          <a:ext cx="3706885" cy="8634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600" kern="1200" dirty="0" smtClean="0"/>
            <a:t>Rode Bloedcellen</a:t>
          </a:r>
          <a:endParaRPr lang="nl-NL" sz="3600" kern="1200" dirty="0"/>
        </a:p>
      </dsp:txBody>
      <dsp:txXfrm>
        <a:off x="42151" y="71843"/>
        <a:ext cx="3622583" cy="7791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73191-F575-4DDB-BC9F-6F4A3625A1E6}">
      <dsp:nvSpPr>
        <dsp:cNvPr id="0" name=""/>
        <dsp:cNvSpPr/>
      </dsp:nvSpPr>
      <dsp:spPr>
        <a:xfrm>
          <a:off x="0" y="224741"/>
          <a:ext cx="8136904" cy="52767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Vorm: 		Kleine ronde rode schijfjes, in het midden ingedeukt</a:t>
          </a:r>
          <a:endParaRPr lang="nl-NL" sz="2200" kern="1200" dirty="0"/>
        </a:p>
      </dsp:txBody>
      <dsp:txXfrm>
        <a:off x="25759" y="250500"/>
        <a:ext cx="8085386" cy="476152"/>
      </dsp:txXfrm>
    </dsp:sp>
    <dsp:sp modelId="{1AA1080B-1FF3-4CCE-9653-79DC0D151F9B}">
      <dsp:nvSpPr>
        <dsp:cNvPr id="0" name=""/>
        <dsp:cNvSpPr/>
      </dsp:nvSpPr>
      <dsp:spPr>
        <a:xfrm>
          <a:off x="0" y="815771"/>
          <a:ext cx="8136904" cy="52767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3333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13333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3333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Celkern: 	Afwezig</a:t>
          </a:r>
          <a:endParaRPr lang="nl-NL" sz="2200" kern="1200" dirty="0"/>
        </a:p>
      </dsp:txBody>
      <dsp:txXfrm>
        <a:off x="25759" y="841530"/>
        <a:ext cx="8085386" cy="476152"/>
      </dsp:txXfrm>
    </dsp:sp>
    <dsp:sp modelId="{330EF9CD-857A-4394-B17E-75832BF9105C}">
      <dsp:nvSpPr>
        <dsp:cNvPr id="0" name=""/>
        <dsp:cNvSpPr/>
      </dsp:nvSpPr>
      <dsp:spPr>
        <a:xfrm>
          <a:off x="0" y="1406802"/>
          <a:ext cx="8136904" cy="52767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6667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26667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6667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Functie: 		Vervoeren zuurstof naar alle lichaamscellen</a:t>
          </a:r>
          <a:endParaRPr lang="nl-NL" sz="2200" kern="1200" dirty="0"/>
        </a:p>
      </dsp:txBody>
      <dsp:txXfrm>
        <a:off x="25759" y="1432561"/>
        <a:ext cx="8085386" cy="476152"/>
      </dsp:txXfrm>
    </dsp:sp>
    <dsp:sp modelId="{663D12D0-88C3-489F-904D-15AD704C2B3F}">
      <dsp:nvSpPr>
        <dsp:cNvPr id="0" name=""/>
        <dsp:cNvSpPr/>
      </dsp:nvSpPr>
      <dsp:spPr>
        <a:xfrm>
          <a:off x="0" y="1997832"/>
          <a:ext cx="8136904" cy="52767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Hoeveelheid: 	5.000.000 per mm3</a:t>
          </a:r>
          <a:endParaRPr lang="nl-NL" sz="2200" kern="1200" dirty="0"/>
        </a:p>
      </dsp:txBody>
      <dsp:txXfrm>
        <a:off x="25759" y="2023591"/>
        <a:ext cx="8085386" cy="4761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F6C477-44FC-4092-B51D-B0A71EB9341E}">
      <dsp:nvSpPr>
        <dsp:cNvPr id="0" name=""/>
        <dsp:cNvSpPr/>
      </dsp:nvSpPr>
      <dsp:spPr>
        <a:xfrm>
          <a:off x="0" y="39447"/>
          <a:ext cx="3767810" cy="89491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600" kern="1200" smtClean="0"/>
            <a:t>Witte Bloedcellen</a:t>
          </a:r>
          <a:endParaRPr lang="nl-NL" sz="3600" kern="1200"/>
        </a:p>
      </dsp:txBody>
      <dsp:txXfrm>
        <a:off x="43686" y="83133"/>
        <a:ext cx="3680438" cy="80754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13ACC6-DF8B-4F01-AEBC-7516DDB290F9}">
      <dsp:nvSpPr>
        <dsp:cNvPr id="0" name=""/>
        <dsp:cNvSpPr/>
      </dsp:nvSpPr>
      <dsp:spPr>
        <a:xfrm>
          <a:off x="0" y="5977"/>
          <a:ext cx="7560840" cy="61776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Vorm: 		Geen vaste vorm</a:t>
          </a:r>
          <a:endParaRPr lang="nl-NL" sz="2200" kern="1200" dirty="0"/>
        </a:p>
      </dsp:txBody>
      <dsp:txXfrm>
        <a:off x="30157" y="36134"/>
        <a:ext cx="7500526" cy="557446"/>
      </dsp:txXfrm>
    </dsp:sp>
    <dsp:sp modelId="{9519A100-3A36-4E02-9571-B7205C41B416}">
      <dsp:nvSpPr>
        <dsp:cNvPr id="0" name=""/>
        <dsp:cNvSpPr/>
      </dsp:nvSpPr>
      <dsp:spPr>
        <a:xfrm>
          <a:off x="0" y="718777"/>
          <a:ext cx="7560840" cy="61776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13333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13333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13333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Celkern: 	Aanwezig</a:t>
          </a:r>
          <a:endParaRPr lang="nl-NL" sz="2200" kern="1200" dirty="0"/>
        </a:p>
      </dsp:txBody>
      <dsp:txXfrm>
        <a:off x="30157" y="748934"/>
        <a:ext cx="7500526" cy="557446"/>
      </dsp:txXfrm>
    </dsp:sp>
    <dsp:sp modelId="{75712312-CAC3-47C5-818B-C8391AF4488B}">
      <dsp:nvSpPr>
        <dsp:cNvPr id="0" name=""/>
        <dsp:cNvSpPr/>
      </dsp:nvSpPr>
      <dsp:spPr>
        <a:xfrm>
          <a:off x="0" y="1431577"/>
          <a:ext cx="7560840" cy="61776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26667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26667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26667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Functie: 		Onschadelijk maken ziekteverwekkers</a:t>
          </a:r>
          <a:endParaRPr lang="nl-NL" sz="2200" kern="1200" dirty="0"/>
        </a:p>
      </dsp:txBody>
      <dsp:txXfrm>
        <a:off x="30157" y="1461734"/>
        <a:ext cx="7500526" cy="557446"/>
      </dsp:txXfrm>
    </dsp:sp>
    <dsp:sp modelId="{7D233976-F774-4A96-9519-5CF646E1A8B4}">
      <dsp:nvSpPr>
        <dsp:cNvPr id="0" name=""/>
        <dsp:cNvSpPr/>
      </dsp:nvSpPr>
      <dsp:spPr>
        <a:xfrm>
          <a:off x="0" y="2144377"/>
          <a:ext cx="7560840" cy="617760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50000"/>
                <a:satMod val="300000"/>
              </a:schemeClr>
            </a:gs>
            <a:gs pos="35000">
              <a:schemeClr val="accent2">
                <a:alpha val="90000"/>
                <a:hueOff val="0"/>
                <a:satOff val="0"/>
                <a:lumOff val="0"/>
                <a:alphaOff val="-40000"/>
                <a:tint val="37000"/>
                <a:satMod val="30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200" kern="1200" dirty="0" smtClean="0"/>
            <a:t>Hoeveelheid: 	5000 per mm3</a:t>
          </a:r>
          <a:endParaRPr lang="nl-NL" sz="2200" kern="1200" dirty="0"/>
        </a:p>
      </dsp:txBody>
      <dsp:txXfrm>
        <a:off x="30157" y="2174534"/>
        <a:ext cx="7500526" cy="55744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57A7A8-653A-4467-86E7-48C63B71A8B0}">
      <dsp:nvSpPr>
        <dsp:cNvPr id="0" name=""/>
        <dsp:cNvSpPr/>
      </dsp:nvSpPr>
      <dsp:spPr>
        <a:xfrm>
          <a:off x="0" y="0"/>
          <a:ext cx="2890292" cy="87005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500" kern="1200" dirty="0" smtClean="0"/>
            <a:t>Bloedplaatjes</a:t>
          </a:r>
          <a:endParaRPr lang="nl-NL" sz="3500" kern="1200" dirty="0"/>
        </a:p>
      </dsp:txBody>
      <dsp:txXfrm>
        <a:off x="42473" y="42473"/>
        <a:ext cx="2805346" cy="7851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List2#1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List2#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9D3A2-ED45-4FE3-A6FC-91F695D070BE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9E26-3C94-4E03-8BF2-21992835205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kvanbinnen.nl/bloed/spel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microsoft.com/office/2007/relationships/diagramDrawing" Target="../diagrams/drawing6.xml"/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12" Type="http://schemas.openxmlformats.org/officeDocument/2006/relationships/diagramColors" Target="../diagrams/colors6.xml"/><Relationship Id="rId2" Type="http://schemas.openxmlformats.org/officeDocument/2006/relationships/diagramData" Target="../diagrams/data5.xml"/><Relationship Id="rId16" Type="http://schemas.openxmlformats.org/officeDocument/2006/relationships/image" Target="http://www.gezonderworden.nl/wp-content/uploads/2010/08/bloed.jpg" TargetMode="Externa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11" Type="http://schemas.openxmlformats.org/officeDocument/2006/relationships/diagramQuickStyle" Target="../diagrams/quickStyle6.xml"/><Relationship Id="rId5" Type="http://schemas.openxmlformats.org/officeDocument/2006/relationships/diagramColors" Target="../diagrams/colors5.xml"/><Relationship Id="rId15" Type="http://schemas.openxmlformats.org/officeDocument/2006/relationships/image" Target="../media/image5.jpeg"/><Relationship Id="rId10" Type="http://schemas.openxmlformats.org/officeDocument/2006/relationships/diagramLayout" Target="../diagrams/layout6.xml"/><Relationship Id="rId4" Type="http://schemas.openxmlformats.org/officeDocument/2006/relationships/diagramQuickStyle" Target="../diagrams/quickStyle5.xml"/><Relationship Id="rId9" Type="http://schemas.openxmlformats.org/officeDocument/2006/relationships/diagramData" Target="../diagrams/data6.xml"/><Relationship Id="rId14" Type="http://schemas.openxmlformats.org/officeDocument/2006/relationships/hyperlink" Target="http://www.google.nl/url?sa=i&amp;rct=j&amp;q=&amp;esrc=s&amp;frm=1&amp;source=images&amp;cd=&amp;cad=rja&amp;docid=CNr4jK7P6jW1rM&amp;tbnid=NaR7vJlYeMOugM:&amp;ved=0CAUQjRw&amp;url=http://www.gezonderworden.nl/2005/12/eerste-poli-voor-bloed-in-urine/&amp;ei=AMjrUpqsNemX1AX7pYCoBw&amp;bvm=bv.60444564,d.d2k&amp;psig=AFQjCNHFyirXKW4Rnqq4_x4Ca152MIwR8A&amp;ust=1391270242848128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13" Type="http://schemas.openxmlformats.org/officeDocument/2006/relationships/image" Target="../media/image7.jpeg"/><Relationship Id="rId3" Type="http://schemas.openxmlformats.org/officeDocument/2006/relationships/diagramLayout" Target="../diagrams/layout7.xml"/><Relationship Id="rId7" Type="http://schemas.openxmlformats.org/officeDocument/2006/relationships/image" Target="../media/image6.jpeg"/><Relationship Id="rId12" Type="http://schemas.microsoft.com/office/2007/relationships/diagramDrawing" Target="../diagrams/drawing8.xml"/><Relationship Id="rId17" Type="http://schemas.openxmlformats.org/officeDocument/2006/relationships/image" Target="http://www.gezonderworden.nl/wp-content/uploads/2010/08/bloed.jpg" TargetMode="External"/><Relationship Id="rId2" Type="http://schemas.openxmlformats.org/officeDocument/2006/relationships/diagramData" Target="../diagrams/data7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11" Type="http://schemas.openxmlformats.org/officeDocument/2006/relationships/diagramColors" Target="../diagrams/colors8.xml"/><Relationship Id="rId5" Type="http://schemas.openxmlformats.org/officeDocument/2006/relationships/diagramColors" Target="../diagrams/colors7.xml"/><Relationship Id="rId15" Type="http://schemas.openxmlformats.org/officeDocument/2006/relationships/hyperlink" Target="http://www.google.nl/url?sa=i&amp;rct=j&amp;q=&amp;esrc=s&amp;frm=1&amp;source=images&amp;cd=&amp;cad=rja&amp;docid=CNr4jK7P6jW1rM&amp;tbnid=NaR7vJlYeMOugM:&amp;ved=0CAUQjRw&amp;url=http://www.gezonderworden.nl/2005/12/eerste-poli-voor-bloed-in-urine/&amp;ei=AMjrUpqsNemX1AX7pYCoBw&amp;bvm=bv.60444564,d.d2k&amp;psig=AFQjCNHFyirXKW4Rnqq4_x4Ca152MIwR8A&amp;ust=1391270242848128" TargetMode="External"/><Relationship Id="rId10" Type="http://schemas.openxmlformats.org/officeDocument/2006/relationships/diagramQuickStyle" Target="../diagrams/quickStyle8.xml"/><Relationship Id="rId4" Type="http://schemas.openxmlformats.org/officeDocument/2006/relationships/diagramQuickStyle" Target="../diagrams/quickStyle7.xml"/><Relationship Id="rId9" Type="http://schemas.openxmlformats.org/officeDocument/2006/relationships/diagramLayout" Target="../diagrams/layout8.xml"/><Relationship Id="rId1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13" Type="http://schemas.openxmlformats.org/officeDocument/2006/relationships/image" Target="../media/image10.jpeg"/><Relationship Id="rId3" Type="http://schemas.openxmlformats.org/officeDocument/2006/relationships/diagramLayout" Target="../diagrams/layout9.xml"/><Relationship Id="rId7" Type="http://schemas.openxmlformats.org/officeDocument/2006/relationships/image" Target="../media/image9.jpeg"/><Relationship Id="rId12" Type="http://schemas.microsoft.com/office/2007/relationships/diagramDrawing" Target="../diagrams/drawing10.xml"/><Relationship Id="rId17" Type="http://schemas.openxmlformats.org/officeDocument/2006/relationships/hyperlink" Target="http://www.ikvanbinnen.nl/bloed/spel.html" TargetMode="External"/><Relationship Id="rId2" Type="http://schemas.openxmlformats.org/officeDocument/2006/relationships/diagramData" Target="../diagrams/data9.xml"/><Relationship Id="rId16" Type="http://schemas.openxmlformats.org/officeDocument/2006/relationships/image" Target="http://www.gezonderworden.nl/wp-content/uploads/2010/08/bloed.jpg" TargetMode="Externa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11" Type="http://schemas.openxmlformats.org/officeDocument/2006/relationships/diagramColors" Target="../diagrams/colors10.xml"/><Relationship Id="rId5" Type="http://schemas.openxmlformats.org/officeDocument/2006/relationships/diagramColors" Target="../diagrams/colors9.xml"/><Relationship Id="rId15" Type="http://schemas.openxmlformats.org/officeDocument/2006/relationships/image" Target="../media/image5.jpeg"/><Relationship Id="rId10" Type="http://schemas.openxmlformats.org/officeDocument/2006/relationships/diagramQuickStyle" Target="../diagrams/quickStyle10.xml"/><Relationship Id="rId4" Type="http://schemas.openxmlformats.org/officeDocument/2006/relationships/diagramQuickStyle" Target="../diagrams/quickStyle9.xml"/><Relationship Id="rId9" Type="http://schemas.openxmlformats.org/officeDocument/2006/relationships/diagramLayout" Target="../diagrams/layout10.xml"/><Relationship Id="rId14" Type="http://schemas.openxmlformats.org/officeDocument/2006/relationships/hyperlink" Target="http://www.google.nl/url?sa=i&amp;rct=j&amp;q=&amp;esrc=s&amp;frm=1&amp;source=images&amp;cd=&amp;cad=rja&amp;docid=CNr4jK7P6jW1rM&amp;tbnid=NaR7vJlYeMOugM:&amp;ved=0CAUQjRw&amp;url=http://www.gezonderworden.nl/2005/12/eerste-poli-voor-bloed-in-urine/&amp;ei=AMjrUpqsNemX1AX7pYCoBw&amp;bvm=bv.60444564,d.d2k&amp;psig=AFQjCNHFyirXKW4Rnqq4_x4Ca152MIwR8A&amp;ust=1391270242848128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08735837"/>
              </p:ext>
            </p:extLst>
          </p:nvPr>
        </p:nvGraphicFramePr>
        <p:xfrm>
          <a:off x="251520" y="188640"/>
          <a:ext cx="864096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198598"/>
              </p:ext>
            </p:extLst>
          </p:nvPr>
        </p:nvGraphicFramePr>
        <p:xfrm>
          <a:off x="251520" y="1700808"/>
          <a:ext cx="8712969" cy="4813935"/>
        </p:xfrm>
        <a:graphic>
          <a:graphicData uri="http://schemas.openxmlformats.org/drawingml/2006/table">
            <a:tbl>
              <a:tblPr/>
              <a:tblGrid>
                <a:gridCol w="493980"/>
                <a:gridCol w="830307"/>
                <a:gridCol w="746225"/>
                <a:gridCol w="490477"/>
                <a:gridCol w="325817"/>
                <a:gridCol w="560545"/>
                <a:gridCol w="914390"/>
                <a:gridCol w="788266"/>
                <a:gridCol w="504490"/>
                <a:gridCol w="451939"/>
                <a:gridCol w="504490"/>
                <a:gridCol w="742721"/>
                <a:gridCol w="868845"/>
                <a:gridCol w="490477"/>
              </a:tblGrid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Julia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Daniël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Giel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Dave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Sophie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Kyara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Anouk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Gido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Kayne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Naomi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Milan V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Sven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Jesper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Stijn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Sharon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Tuvana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Jorg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Collin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Milan Z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Docent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9575"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NL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Inhoud les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SO</a:t>
            </a:r>
          </a:p>
          <a:p>
            <a:r>
              <a:rPr lang="nl-NL" dirty="0" smtClean="0"/>
              <a:t>Introductie thema 4: Het bloedvatenstelsel</a:t>
            </a:r>
          </a:p>
          <a:p>
            <a:r>
              <a:rPr lang="nl-NL" dirty="0" smtClean="0"/>
              <a:t>Uitleg</a:t>
            </a:r>
          </a:p>
          <a:p>
            <a:r>
              <a:rPr lang="nl-NL" dirty="0" smtClean="0"/>
              <a:t>Opdrachten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nl-NL" b="1" dirty="0" smtClean="0"/>
              <a:t>Thema 4: </a:t>
            </a:r>
            <a:r>
              <a:rPr lang="nl-NL" b="1" dirty="0" smtClean="0"/>
              <a:t>Transport of </a:t>
            </a:r>
            <a:br>
              <a:rPr lang="nl-NL" b="1" dirty="0" smtClean="0"/>
            </a:br>
            <a:r>
              <a:rPr lang="nl-NL" b="1" dirty="0" smtClean="0"/>
              <a:t>Het </a:t>
            </a:r>
            <a:r>
              <a:rPr lang="nl-NL" b="1" dirty="0" smtClean="0"/>
              <a:t>bloedvatenstelsel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67544" y="2564904"/>
            <a:ext cx="8229600" cy="3701008"/>
          </a:xfrm>
        </p:spPr>
        <p:txBody>
          <a:bodyPr/>
          <a:lstStyle/>
          <a:p>
            <a:pPr algn="ctr">
              <a:buNone/>
            </a:pPr>
            <a:r>
              <a:rPr lang="nl-NL" dirty="0" smtClean="0"/>
              <a:t>Onderwerpen:</a:t>
            </a:r>
          </a:p>
          <a:p>
            <a:pPr algn="ctr">
              <a:buNone/>
            </a:pPr>
            <a:r>
              <a:rPr lang="nl-NL" sz="2400" dirty="0" smtClean="0"/>
              <a:t>samenstelling van bloed – bescherming van je lichaam – bloedgroepen – onderdelen van het hart – onderdelen van het bloedvatenstelsel – zuivering van het bloed – de onderdelen en functies van de nieren</a:t>
            </a:r>
          </a:p>
          <a:p>
            <a:pPr algn="ctr">
              <a:buNone/>
            </a:pPr>
            <a:endParaRPr lang="nl-NL" sz="2400" dirty="0" smtClean="0"/>
          </a:p>
          <a:p>
            <a:pPr algn="ctr">
              <a:buNone/>
            </a:pPr>
            <a:r>
              <a:rPr lang="nl-NL" sz="2400" dirty="0" smtClean="0"/>
              <a:t>Introductie filmpje:</a:t>
            </a:r>
          </a:p>
          <a:p>
            <a:pPr algn="ctr">
              <a:buNone/>
            </a:pPr>
            <a:r>
              <a:rPr lang="nl-NL" sz="2400" dirty="0" smtClean="0">
                <a:hlinkClick r:id="rId2"/>
              </a:rPr>
              <a:t>“Bloedstollende geschiedenis”</a:t>
            </a:r>
            <a:endParaRPr lang="nl-NL" sz="2400" dirty="0" smtClean="0"/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046161628"/>
              </p:ext>
            </p:extLst>
          </p:nvPr>
        </p:nvGraphicFramePr>
        <p:xfrm>
          <a:off x="1259632" y="116632"/>
          <a:ext cx="6624736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71567487"/>
              </p:ext>
            </p:extLst>
          </p:nvPr>
        </p:nvGraphicFramePr>
        <p:xfrm>
          <a:off x="899592" y="1196752"/>
          <a:ext cx="3744416" cy="5248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97407437"/>
              </p:ext>
            </p:extLst>
          </p:nvPr>
        </p:nvGraphicFramePr>
        <p:xfrm>
          <a:off x="4932040" y="1200514"/>
          <a:ext cx="3744416" cy="51808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50241158"/>
              </p:ext>
            </p:extLst>
          </p:nvPr>
        </p:nvGraphicFramePr>
        <p:xfrm>
          <a:off x="2859488" y="260648"/>
          <a:ext cx="3706885" cy="954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389" name="Picture 5" descr="׉À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6485" y="4241547"/>
            <a:ext cx="3254797" cy="2201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2" descr="data:image/jpeg;base64,/9j/4AAQSkZJRgABAQAAAQABAAD/2wCEAAkGBhQSERUUExQUFRQVFRcXFBcUFBQUGBUXFRQVFBQXFRcXHCYeFxojGRUUHy8gJCcpLCwsFR4xNTAqNSYrLCkBCQoKDgwOGg8PGiwkHCQsLCwsKSwpKSwsLCwsLCwsLCwsKSwsLCksKSwpLCwpLCwpLCwpLCksLCwsKSwsLCwsLP/AABEIAMMBAwMBIgACEQEDEQH/xAAbAAACAwEBAQAAAAAAAAAAAAADBAACBQEGB//EADgQAAECBAQDBgUEAgMAAwAAAAEAAgMEESESMUFRBWFxIoGRobHBEzJC0fAGI1LhFHJigvEzorL/xAAaAQACAwEBAAAAAAAAAAAAAAADBAECBQAG/8QAJxEAAgIBBAEEAwEBAQAAAAAAAAECEQMEEiExQRMiMlEUYXGBBUL/2gAMAwEAAhEDEQA/APi4bU0C1YEgGXdd22g+5U4XK0GM5n5eXNMuCTy5be1GvpdMox3zXICJUoRajuQXuVIjUgbmoUSHVFxKFETaF5RUhJ7KKqbiMSlExGVmbmx7HwQLpK4VwKwHrg7VSqii6jrO4l0GqqoFDRKZctVCEVUc1QmElEqomoXD3G7jhHPPwTDeHM3cfAKsssUWjp5y8GaF0BaR4a3c+qHE4aRlcclVZoss9NOIkGpyXg9mu5VYcvXVaMOVoBXRUyTBtUcdBAZhrc361+wSUeHQWFyaBabJWt61TcLh4Dg4/TkOe6Cp0VstLQRDhhozAq7mTmisHmgPB38kSWFT+ZboT+yBkDROwmIEqK1dvYdBn7JoFVOOhqI2KWAkEjZVARGQsRAOWZ9goZKNuT41RrMYzbflsVoOhFwqCCO5eamDV3fQei7H4w6DExA9ltiDkdhTdAeP6CrJ9m1/jrqxIH6rivaHCC2hrTPeiijbMm4njHtpbQWCC9MxG3KA9qZRvyQrEKWeU3EYg/CTMGkKTi2AaEVrV34SI1ilyKRhQFzUlMNoVpvYs+bFwiYnyL6mPtsCoouJgzDqi5VdUnEUapVOcO4e6K6gsB8zjk0fmipKSSthMcHOVI5Ly5eaDvOgHNasGQwjsi/8nUBPSuSdY1kMYWDLU5k7qj4pKzp5nLro2oYIwXPYk+Vdy8VT4ThmCnsSs0qu9l9qEWRQjNcjRZcO5HdK4C00K7iRDTRaJL1uPm23/tSHGBRGuSUwSx3I3HLdXhzwJanF/wCkbMs+gyuqxZg5AaoEtFr10Vo8Wxp0HfsooQotjqN6K7GklsMZuzOwQdafxF03LxQCTapt0C4g0mkWAyFh0GqO1KwDVNNKqcEyBO3qmZcUBO2f+x07ggM0JyBtzOngLozjRoG5JPeqMkLLxm2BF7kupU1pYD81Xl+KxXxHuq0tAyHU07ytmbi4YZO9glOHPdgBf2ml1Wtdfk2m17qUq5ONOUhYGNaBZop4KJwTLG2+GLc69brqpZNHiCKgEZEVQnMVeFRBgEPXNvfmEZyvJbXR6VPdFMWdDQjDTTihPUpgpAMCsArFVLgr3YNlHjZAfwxziCeyOefgtKVhUGM/9R7rryuWRxdIrLGpL3GYZFo0J/OSoZRu3mnorgFWRlviPAGWbjsNSiLI6tsH6UW6SFIXCS/5RlmTl3lddwJ41ae8/ZekdQUa2zRkPvuVUw0P8mZd6PGeWPDXhwBFK65jxWxDihjQxtgPM7laGBBjSlbgX236KJZnPhkw06xXtFDGVDHCpGNEnEiq0YWVlOh0TSPDirIbETMvEVpYqKxyWajXKky2ra6j0VGPRWuS/TD3aFGxUvPxK4epXC+llWFBdFiNa0VOn5smoxp7hbI90aDyzzTuTTWupjLXYdLG5Hst6Wk4cADJ8T+Ru0f6jXqUvMzZcb3SzzW+Ed+A0rk6f0YbnuGbSNTY9wV5aI6osfA6/wBWWhEeTcG+2/JNSMaud6/nqiKSaEcuN43TOQHG1inoQJ01pTK50RWNr/SJU2DbuNQ3l/I9yq2ASs7CueTbA76vd5U7l2JErf8AOSZZJFrKAHa9BbfvKTjMKpuQV4ciW7a6/hm8WiEgAdB1NlowIYa5o0hi/WlG+5WREJdHYBfD2j0aM1qfGENhObjc7A0yG5CswQwXOOTTRRKN4W5/aLzU3NyooIPn8KcIA3GRC1ZbioeKOoHb6H7JMyDdAgxJROSUJmnB58f7NiIaILnrJEd7LVtsbhddPuOgVFgZZ6uPnhj8SOgwn4nAbn/1JYy46re4VwEgh0Q4f+Iz79laSjjjbOxylmlUVwXiRa+3RBixKBb8OQhj6a9SSuReHwnChYB0JCRWRWaT00mu0eQjRqlbPDBghc33/wCoy9yrzf6ZBvDd/wBXU8iqzLS00IIoAL8hRHnkjKKURZYp423Iv8VNQooKyXRzSiq2aoh+m2WWSjaeKKtUtKT2Lsnu5f0jkUQmmuw25PlCvEZWrS4ZjPmN1hPavUByxJ2XDXkDLMdCmcM/DFc8L5QgGpiE1QMC7VMSlYvGNDDHorXqkhJOivDWi53sABmTyXseG8IgwmkOHxHHPF8vc37pPLOMOx/Bpp5uuvs8EW9V6Hh8AQGU+t3zkZgfxHuvTiFBaaiDCB07AVY0CC75oYHNnZPlZDnqd6quByH/AD5Y+bVnn5iKk3xFp8YkcBqDVhyPseaw40UBdBbuhTNcJNMN8dHlYwxdaH7rDiza7JzDnPaBcmwHMlMrE0rM7O1NbfJ7qRbisLVu4/xaM6cybJwzwbQMsAO/vKSMT4cMQxSv1kanboEp8dIze/8Ahr6PBHTR9y9z7/X6NGYmyRclZMeOQU9WrCVkzDl0EN6iTpAJmYN6WxDCaZkk77LYABcxujRiPsPGngsJxy3BqFpSExUF258gml0eV1UNs+DUMZRBhyhcA4vpW9NtlFAoeRJQ3FUMZUMRMKJtuQOK1Jll044pjhUAF+IizRXv0/OSPv2qxSeL1JJDvCpAQwHOHbNxX6f7WoyMknRVT/JWfJubtmlBrGtqNdkXmrfFWTCm02yOhONB45rHPiqsYNeMLu46joqVqqucq0Xc+DBnIRY6h7uY0IST4q3uKMxQydW37tV5qIVo4fcjKz+x8BoUzReihxsTWu3F/T2XkwV6Hhzv2W8iR7qNRBJJldNlbbQ3jWfxV3ynqPdNGIszikew6+yDij7kHyzqLA/EVDES3xleX7TgNyB4lPbKEVmTdI9vweKWwmk0q5u2mibhTV1kmPSw0sPRXbHWRKNts34ajakvo9CG1bVIxotFfhXEBWjvldn7FV4lBwuIQkqdD08m/HuiLPmagtNwc/uvIz9WuLTp+Bb0Z6xeL3odcvt7p7TqpUYeqm5Rt+DMc5bf6YhAOdEP0js9Tr3BYS9PwaFhgA6vcT3Cw901qHUKEdGrybvo0YkWqFjXCuy8AucAN1mmvbkzTe/DC5mhHRYsw9anFYgBoMhYdBZYcd67GgmqnTr6KxI1tMjdO8CBcxre8+NgsiO61Bm6w717HgcNstCxOFXEWB0TFVEwdVK5JGiyUbQVN9VxLwnFwxHW/jdRRQlZ85cUPEiuahEJ5GjOy1arT4U3sOO7vQf2sti1eFuqwjZ3qP6Qs3xCYX7gz0jHiJ2IkY7EDH2GmAMxQpqBOpB7VyG0ppwi0LKckz1HD5jFZGiLO4S01T8Y3WdNVI0YSuHINwqCDqCPJeViBeoB9CsCHCqUzp3VimoW6kBlpUuIAXoIjQ1oaNB56oEkA1VjRFGSbmzscFCJSLFWROxKmmyemH0rsslzqmqZww8imqnxtOJvhp/cb1r4XSic4WKxB3+hR8nxYnh+aNl0wutmklGehB6Q9OzY3m1Bm6Lajx8cJjtcj3Lx7Ii9BJR6y1NnH0S+XHVMc0+V1KL+hOairFnolR3p+cesiO9N4IeTP1EuGDYF7TBQNaMmtA8l5GRZWI0buHqvaNha81XVPlIJoIXFgmw69E7Bc2Gw/wAiLnYbJaJG0CVjzKSqzSU1j5XZ2PMNNcVeVPdZcR17K0aKqQJcxHhg1u4/xbqmIQM/Nl4tmhwCQxuMZ3yM+Wup3WlOTBiEDVxoOmfkEF0UAYG2YywpqUxLDt12FO8i/krN2YspOTtjXxKW2UQHxqFRQUPGvaguaiOioLnpqNmxNoqU5wiL2i3cW6hIRIiHCjlrg4Zg1CI4botCvrKE0ekcECJL1RJaZD21HfyKZYFn8xZpJKStGaJAkI8DhdTetFosaFfEoeWTLLFHtkgwQwIMR6tEfVArdUSLya6QOaj4WEnanikJZlRUUI5e6HxOaxmmg13O6zwSDUEg8rJ3Hi9v7M/LmqXXBtgqkRwGZp1WU6dec3O8UJtSrrB9sF+SnwkMx4mM0GXqqiV3TkpKGlUWJBIXepXCLrFu90jKfBopLRcL2nY/+osylQjr3LkUyJRmqNeYbcoQaiS7y9vMUBFNBYFasr+nIrgCW4W7ut4DMpOUlDhmnDHLJ8VZlQoVV6BsvglxuXGnQCnqF2HweGw9ol1NPlTUeeoKNAAGVB7pXJk3dDuLCsabmedmJN5+mnW3qlDwvdw6AV9VqTcyTVItJqjwnKhKcItl4XCW6F1e5ehhTAcylaPGY35hC4VIlzS8/K3M+gSPEQgyk8jpsahH0Y7kuw0VyUiOWRE4lEaSMVetD6paLOPdm4lMx00vsQyauJqOiAuDWkFxNBsOq13S4gQ8AcHRInzuGg2C8pLQi5wAzJovTyknQtF86noPwKckdnAhkyOfY5LwbiuQGI9dPzkn5VnZr395v6JeKCBzeQB6J6lG0GVaeFAggjO/xC6pvcn1oonmzWHs7f8Aqi6yD506Z5IbopVFFqbUi0sspdshXF1RSCGJObLDUZajdegk51j8jQ6g/fIry7QvSycgGsA1IqUlqVGrfZqaKU3x4NFrdlYw0h/jqhg8z4lJUvs0936G40Rrc3DoLlZczMl2Vm7b9SjGGNkJzEWCSAzk2JvhoJgpx7KX0CRjRcVhl6puDbFMiS7AvNck1ISpc4BSVki42XoJWVEMc1XLmUVS7IwYHJ7mXbADRRKxmJiI5KxomZOl0lGx2dGRxAUtulGtV5iPicTuhtctSKaiY+SSlOz2/wCieHNDXRnUJrhaNqXJpvkvVM4hSxAPVeO/SXERgdDrcHE3na62jHWNqFJ5HZ7DRZMccEVH/R6ZlIcS4OE+IWVH4K7QtPf90b4yG6aQo7l0Xy+lPmSEn/p55+po7/sry3AGNBMRwJ0w6b5osSdSUzPgC5oEVOb4EpehB2lf9Y/NToazAyzRpudyvPz0wBc/nJLzXGh9IJPOwWTMTLnmpKcw6d9sy9VrU+ikR9STzVoMIm+m6FVa8jCrBeNQQR32PsnpvajGTt2M8Ak6lz9hQdTn5eq3ocK4G5HgLocnADGBuwvzJuU5LXc4/wARhHU3PskJytknSztNOxqPZEiRw1o55Lkd2EVOgshR4FSwH+N/zvVCATJWI8YhQA7+CicbEoKA0GgUUnHzNQrhRIMEuNAKkrVborGLk6RSi61tVrQuBHNxpyF0X/ADcgl3qI+B6Oim+ZcGSyCdV6uSi42A60oeoWM+VV5cuYatP2KXytZEPYIeizYLUFwVpeO5wuyg3yQ4kYj6fNKJO6GpNAnBLR5gMzz2H5ZdjxnnkOSRiwaBMwgvItOTrg46I6J00A/Lp6U4VXNMSEsKA8gfJaIACrkzNcRLYsCfMgcKXDBZVe5Ee9LxHJdWxiVLoG96yOIzdThGQz5lMT039Le8+wWXET+DH5ZnajJxSBFQKLoCcMlcsPAikGoNCMiF6WT4y/DWIARpoTzKxuGSNe04dkf/AGOy1ocmXmrrN9eQSGeUW6NvS+pFcMfhcWDvoPiKLkbiA0b4lCfQCgFBolIz0mopvgellklyyszxF2gA81iz8yXG5qU5Mxczssh76klaGDGuzJ1WZ1VnCVFFxOGWda2pXoP0/CJinVrRQ7Wy81kSrKNLta0b6k9y9bwGUwMYNXdp3Uiw7gls0uC64QziTUg3sA71ce/JIxmk9kZuNB7p+ZdhYabADoEkcBb+48E/KHG29AivNidTXwCpw9p+Gw71PiVSed9I6eK44qYrlFSJMNBodFFJB4Bel/TMjUFxtelfWi82vUfpyZ/bLdj6pvVN7ODR/wCYovN7j0ktw1hF6qk1wuEMi7yUhR+aq6LRZHNnrHCFdCsSRh0pQk6mtFQMY3JjepufNXixEu+IrqxSe1PhFosRJxVeLGAzIHUgLOmeKNHy3Pl/aLCDfSEsuSK5bLxnhtyafmiypqbxWFh69UGNHLjUlUWhjxKPL7MjLqHPiPRv8DnQRgJuMuY2Wi+IvJMKbPFn7+Iqg5NPcriNYtWlCpGxMTQaLrMM0YldGjTeu6z40wXGpNU/IN/bJ/5e39q3pLHG32UWf1Z7V0BcxVZJPf8AK0kb6eJW1w+SDmuLh2bCu52CJFfQUFgMgNFR56dIM9OpK5GE7hTxt4pnhnBnPdcUaPmPsOacFK3yXpZQthwRhzIqTrf8Cpk1M0gmm0OOUrfSEm8PAArZoybr/SrGi9wV40zVIRoqVSb7HJuMeIkjRUjGirseLataDmsmZnC6tLD1TeLFZnZ8yguSs3MYjQZDzKXUXVoxVKjGnNzds5VdouJiQhYnjlc9390XN0rKGnwqSqWtPV3IZke3evUyt3V5pHhcCjAdXuqf9QbeKehE46ciVmzlbCElm1c55/1b35n0V5g1a7YWVj2QBsAO/VDmqhh3ofEqhwaRNIbDs1Zs9EpQ6lw9U/iww6bNA+6yYQ+LHAuWtufZckcareFB1zmSfVRdfNXUUlT5vVMS0wWmoNCuQJbFyCdhQANE/Oa6G9Pgm3uXA7A/ULwO00HyRXfqM/w8z9kjREbLalKOOPujYjPNVKRd/Hnn5WgeJS8TiMU6gdAAjmEqmGuTh4RSSyPuTM6I1xNTUlDdDK0ixRkqXZD7Iyy0Ky027yZVF0BbB4WNfJcPDW7ean8iIP8ACkZKq4rRiyA0SEeEQiRmpdAcuKUECWrwaJUFmpoR1yKyU7wc/vQ/9gpyxuLBaWVZUenmTho0ZNFPufFIRHI8d1ylYhWXFG9N2wbnLSkp8FuEmhFr6rKegvcjOCkqBLI4O0b0ULOnJlrczU7BZrop3Pil4gV4YOeWCzajjhHJiZLjfw0QFZwXE/FJKkYs5OTtkUUUUlCNzWtwCBUvPQeJqfILMgMq4DOpA6r0cnB+EwAXcXX5uIIHhVAzypUWRry5vWlgKDTkiyN4jzo1tO83Vfh0AG2fXVElbQ3H+TqeYHokCx0mrm7Z+CrMRLE7K5zPSiUmHVaRqXAKDiYj8LEbkgnxyXJGGGMJBu65O5+yHxSJRuFutGhGjdlobsAFJxUFRJF9d1FBxjsVqqoUqmD0C4GJWHid0unHBA4fkT3I7igT7GYR9oJwQXosRyG1uIgDU08VyKtB5OSxdo/KMuZTmDuRH0bRoyaKIZehOTYbYoqihYhvCs96C565IHIFFas6YTkaKs+O9N4kxLO0kJOF0WTi4XtJ0IPghE3UKfatUYSltlaPRxX1PW6Xc9Iy0/QBrtMj7FMRHJD09rpm5DNHIrQTEquaCqYl3GpqieAb4SE5iO5yE4osWwU4oViMQ0w8oD0eLMvNFJnF1mYUA8l1hpfZXYFdmhwGFWNUizAT35D1W7LtrGaP4Avd1yHqs7gTMMF79z4gfhWlwkH9x5+qjfC5SGWVyf6LIfiuoK7eqIxtGw2am565lBAxPAOQ7R7lo8OhF7y85CwqlmyyQjORwxpOprZJcNfiYXn6nVb0pRV/WEUtdSuYsgw4+CXbTRvmVdL22dQeH242L6WeuiHxCZo0lGa3AwDU3d1Kyp+LUtZq4gd2q6Kt0caEBgDQDnS6iVfNXUVaZxnlVKiibRu+B/h57J6o7lFEtL5Mbj8RZ5ROH/8Ayt6+xUUVvDKx7RoRc0JyiiCkHmAcUJ6iiJQq2xOKkoi6onMYjm6FNVFFEyjGfZE1JOJqDkooqz6D6dv1EGXQoolzTKlUcoopRSYGIgqKI8TNzdkXYg9PZRRWfYHwejmBSXaBYW9loSjaQxT/AJf/AKUUWXLr/QgeEM+4dy1mWb4KKIZKPJfrZ37jehQa1ZBGhLKriiaXwiR5NPiDrrEgurGdXRppyUUQsfn+EnaqKKI9Fj//2Q=="/>
          <p:cNvSpPr>
            <a:spLocks noChangeAspect="1" noChangeArrowheads="1"/>
          </p:cNvSpPr>
          <p:nvPr/>
        </p:nvSpPr>
        <p:spPr bwMode="auto">
          <a:xfrm>
            <a:off x="155575" y="-890588"/>
            <a:ext cx="2466975" cy="185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28" name="Picture 4" descr="http://www.erasmusmc.nl/576194/494650/10red_blood_cells_sm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888" y="4022889"/>
            <a:ext cx="3505200" cy="263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94186840"/>
              </p:ext>
            </p:extLst>
          </p:nvPr>
        </p:nvGraphicFramePr>
        <p:xfrm>
          <a:off x="543636" y="1272645"/>
          <a:ext cx="8136904" cy="27502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pic>
        <p:nvPicPr>
          <p:cNvPr id="1026" name="irc_mi" descr="http://www.gezonderworden.nl/wp-content/uploads/2010/08/bloed.jpg">
            <a:hlinkClick r:id="rId14"/>
          </p:cNvPr>
          <p:cNvPicPr>
            <a:picLocks noChangeAspect="1" noChangeArrowheads="1"/>
          </p:cNvPicPr>
          <p:nvPr/>
        </p:nvPicPr>
        <p:blipFill>
          <a:blip r:embed="rId15" r:link="rId16" cstate="print"/>
          <a:srcRect/>
          <a:stretch>
            <a:fillRect/>
          </a:stretch>
        </p:blipFill>
        <p:spPr bwMode="auto">
          <a:xfrm>
            <a:off x="8172400" y="3284984"/>
            <a:ext cx="316838" cy="48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01345516"/>
              </p:ext>
            </p:extLst>
          </p:nvPr>
        </p:nvGraphicFramePr>
        <p:xfrm>
          <a:off x="2748406" y="260648"/>
          <a:ext cx="3767810" cy="934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http://www.kiesbeter.nl/object_binary/o149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365104"/>
            <a:ext cx="19050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343871530"/>
              </p:ext>
            </p:extLst>
          </p:nvPr>
        </p:nvGraphicFramePr>
        <p:xfrm>
          <a:off x="971600" y="1340767"/>
          <a:ext cx="7560840" cy="2768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2054" name="Picture 6" descr="http://t1.gstatic.com/images?q=tbn:ANd9GcQSxh-cjztGbtoetdJygJ7BKTeBsa8-NcpJkMxB4H5LTPiS98C3OA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365104"/>
            <a:ext cx="2527655" cy="138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biologiepagina.nl/2en3/Bloedsomloop/Modules/Toetsen/02bloedvaten01.jpg"/>
          <p:cNvPicPr>
            <a:picLocks noChangeAspect="1" noChangeArrowheads="1"/>
          </p:cNvPicPr>
          <p:nvPr/>
        </p:nvPicPr>
        <p:blipFill>
          <a:blip r:embed="rId14" cstate="print"/>
          <a:srcRect t="27721" r="209" b="26921"/>
          <a:stretch>
            <a:fillRect/>
          </a:stretch>
        </p:blipFill>
        <p:spPr bwMode="auto">
          <a:xfrm>
            <a:off x="4932040" y="4365104"/>
            <a:ext cx="3995737" cy="217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rc_mi" descr="http://www.gezonderworden.nl/wp-content/uploads/2010/08/bloed.jpg">
            <a:hlinkClick r:id="rId15"/>
          </p:cNvPr>
          <p:cNvPicPr>
            <a:picLocks noChangeAspect="1" noChangeArrowheads="1"/>
          </p:cNvPicPr>
          <p:nvPr/>
        </p:nvPicPr>
        <p:blipFill>
          <a:blip r:embed="rId16" r:link="rId17" cstate="print"/>
          <a:srcRect/>
          <a:stretch>
            <a:fillRect/>
          </a:stretch>
        </p:blipFill>
        <p:spPr bwMode="auto">
          <a:xfrm>
            <a:off x="8028384" y="3573016"/>
            <a:ext cx="316838" cy="48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722870145"/>
              </p:ext>
            </p:extLst>
          </p:nvPr>
        </p:nvGraphicFramePr>
        <p:xfrm>
          <a:off x="2987824" y="332656"/>
          <a:ext cx="2890292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http://www.schooltv.nl/plein/mmbase/images/256164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437112"/>
            <a:ext cx="3391731" cy="2211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37914320"/>
              </p:ext>
            </p:extLst>
          </p:nvPr>
        </p:nvGraphicFramePr>
        <p:xfrm>
          <a:off x="539552" y="1484784"/>
          <a:ext cx="828092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3076" name="Picture 4" descr="http://www.kiesbeter.nl/object_binary/o1664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437112"/>
            <a:ext cx="2304256" cy="2212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rc_mi" descr="http://www.gezonderworden.nl/wp-content/uploads/2010/08/bloed.jpg">
            <a:hlinkClick r:id="rId14"/>
          </p:cNvPr>
          <p:cNvPicPr>
            <a:picLocks noChangeAspect="1" noChangeArrowheads="1"/>
          </p:cNvPicPr>
          <p:nvPr/>
        </p:nvPicPr>
        <p:blipFill>
          <a:blip r:embed="rId15" r:link="rId16" cstate="print"/>
          <a:srcRect/>
          <a:stretch>
            <a:fillRect/>
          </a:stretch>
        </p:blipFill>
        <p:spPr bwMode="auto">
          <a:xfrm>
            <a:off x="8244408" y="3717032"/>
            <a:ext cx="316838" cy="483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hthoek 6"/>
          <p:cNvSpPr/>
          <p:nvPr/>
        </p:nvSpPr>
        <p:spPr>
          <a:xfrm>
            <a:off x="6156176" y="4509120"/>
            <a:ext cx="26277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nl-NL" sz="2100" dirty="0" smtClean="0"/>
              <a:t>Filmpje:</a:t>
            </a:r>
          </a:p>
          <a:p>
            <a:pPr algn="ctr">
              <a:buNone/>
            </a:pPr>
            <a:r>
              <a:rPr lang="nl-NL" sz="2100" dirty="0" smtClean="0">
                <a:hlinkClick r:id="rId17"/>
              </a:rPr>
              <a:t>“Het zit in je bloed”</a:t>
            </a:r>
            <a:endParaRPr lang="nl-NL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2276872"/>
            <a:ext cx="5148064" cy="4281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Opdrachten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Maak Practicumopdracht 2: Bekijken van bloed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i="1" dirty="0" smtClean="0"/>
              <a:t>Let op de tekenregels!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Klaar?</a:t>
            </a:r>
          </a:p>
          <a:p>
            <a:r>
              <a:rPr lang="nl-NL" dirty="0" smtClean="0"/>
              <a:t>Maak opdracht 1 en 3</a:t>
            </a:r>
          </a:p>
          <a:p>
            <a:pPr>
              <a:buNone/>
            </a:pPr>
            <a:endParaRPr lang="nl-NL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Huiswerk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mtClean="0"/>
              <a:t>Afmaken opdracht 1 en 3.</a:t>
            </a:r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187</Words>
  <Application>Microsoft Office PowerPoint</Application>
  <PresentationFormat>Diavoorstelling (4:3)</PresentationFormat>
  <Paragraphs>185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Office Theme</vt:lpstr>
      <vt:lpstr>PowerPoint-presentatie</vt:lpstr>
      <vt:lpstr>Inhoud les</vt:lpstr>
      <vt:lpstr>Thema 4: Transport of  Het bloedvatenstelsel</vt:lpstr>
      <vt:lpstr>PowerPoint-presentatie</vt:lpstr>
      <vt:lpstr>PowerPoint-presentatie</vt:lpstr>
      <vt:lpstr>PowerPoint-presentatie</vt:lpstr>
      <vt:lpstr>PowerPoint-presentatie</vt:lpstr>
      <vt:lpstr>Opdrachten</vt:lpstr>
      <vt:lpstr>Huiswerk</vt:lpstr>
    </vt:vector>
  </TitlesOfParts>
  <Company>Steak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GSB</dc:creator>
  <cp:lastModifiedBy>Beheerder</cp:lastModifiedBy>
  <cp:revision>49</cp:revision>
  <dcterms:created xsi:type="dcterms:W3CDTF">2010-10-07T19:55:51Z</dcterms:created>
  <dcterms:modified xsi:type="dcterms:W3CDTF">2014-02-05T17:15:19Z</dcterms:modified>
</cp:coreProperties>
</file>