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96" r:id="rId3"/>
    <p:sldId id="307" r:id="rId4"/>
    <p:sldId id="297" r:id="rId5"/>
    <p:sldId id="302" r:id="rId6"/>
    <p:sldId id="301" r:id="rId7"/>
    <p:sldId id="303" r:id="rId8"/>
    <p:sldId id="305" r:id="rId9"/>
    <p:sldId id="295" r:id="rId10"/>
    <p:sldId id="298" r:id="rId11"/>
    <p:sldId id="306" r:id="rId12"/>
    <p:sldId id="304" r:id="rId13"/>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65" autoAdjust="0"/>
    <p:restoredTop sz="94660"/>
  </p:normalViewPr>
  <p:slideViewPr>
    <p:cSldViewPr>
      <p:cViewPr varScale="1">
        <p:scale>
          <a:sx n="69" d="100"/>
          <a:sy n="69" d="100"/>
        </p:scale>
        <p:origin x="-187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8CEE6-0A3B-47F0-A40C-7FDCD9FF6516}"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nl-NL"/>
        </a:p>
      </dgm:t>
    </dgm:pt>
    <dgm:pt modelId="{13121C25-0AEA-44B7-A38B-D32AC93DE38D}">
      <dgm:prSet custT="1"/>
      <dgm:spPr/>
      <dgm:t>
        <a:bodyPr/>
        <a:lstStyle/>
        <a:p>
          <a:pPr algn="ctr" rtl="0"/>
          <a:r>
            <a:rPr lang="nl-NL" sz="4400" dirty="0" smtClean="0"/>
            <a:t>Inhoud les</a:t>
          </a:r>
          <a:endParaRPr lang="nl-NL" sz="4400" dirty="0"/>
        </a:p>
      </dgm:t>
    </dgm:pt>
    <dgm:pt modelId="{7D3B5C8E-6FC0-406C-AFD4-9DCBDB716C1D}" type="parTrans" cxnId="{59D92325-7553-44DA-A0E1-3A5C47C7B89D}">
      <dgm:prSet/>
      <dgm:spPr/>
      <dgm:t>
        <a:bodyPr/>
        <a:lstStyle/>
        <a:p>
          <a:endParaRPr lang="nl-NL"/>
        </a:p>
      </dgm:t>
    </dgm:pt>
    <dgm:pt modelId="{81AEDCB2-F0C0-475D-BBBE-CD004A8F2181}" type="sibTrans" cxnId="{59D92325-7553-44DA-A0E1-3A5C47C7B89D}">
      <dgm:prSet/>
      <dgm:spPr/>
      <dgm:t>
        <a:bodyPr/>
        <a:lstStyle/>
        <a:p>
          <a:endParaRPr lang="nl-NL"/>
        </a:p>
      </dgm:t>
    </dgm:pt>
    <dgm:pt modelId="{C6FF9C4E-5115-48C4-920A-4CF09D35A993}" type="pres">
      <dgm:prSet presAssocID="{8128CEE6-0A3B-47F0-A40C-7FDCD9FF6516}" presName="linear" presStyleCnt="0">
        <dgm:presLayoutVars>
          <dgm:animLvl val="lvl"/>
          <dgm:resizeHandles val="exact"/>
        </dgm:presLayoutVars>
      </dgm:prSet>
      <dgm:spPr/>
      <dgm:t>
        <a:bodyPr/>
        <a:lstStyle/>
        <a:p>
          <a:endParaRPr lang="nl-NL"/>
        </a:p>
      </dgm:t>
    </dgm:pt>
    <dgm:pt modelId="{23ACED0E-00AE-40C4-86AA-7F9AB53E600A}" type="pres">
      <dgm:prSet presAssocID="{13121C25-0AEA-44B7-A38B-D32AC93DE38D}" presName="parentText" presStyleLbl="node1" presStyleIdx="0" presStyleCnt="1">
        <dgm:presLayoutVars>
          <dgm:chMax val="0"/>
          <dgm:bulletEnabled val="1"/>
        </dgm:presLayoutVars>
      </dgm:prSet>
      <dgm:spPr/>
      <dgm:t>
        <a:bodyPr/>
        <a:lstStyle/>
        <a:p>
          <a:endParaRPr lang="nl-NL"/>
        </a:p>
      </dgm:t>
    </dgm:pt>
  </dgm:ptLst>
  <dgm:cxnLst>
    <dgm:cxn modelId="{59D92325-7553-44DA-A0E1-3A5C47C7B89D}" srcId="{8128CEE6-0A3B-47F0-A40C-7FDCD9FF6516}" destId="{13121C25-0AEA-44B7-A38B-D32AC93DE38D}" srcOrd="0" destOrd="0" parTransId="{7D3B5C8E-6FC0-406C-AFD4-9DCBDB716C1D}" sibTransId="{81AEDCB2-F0C0-475D-BBBE-CD004A8F2181}"/>
    <dgm:cxn modelId="{5D39BC1C-F054-4E70-AA81-1B626DEB7757}" type="presOf" srcId="{8128CEE6-0A3B-47F0-A40C-7FDCD9FF6516}" destId="{C6FF9C4E-5115-48C4-920A-4CF09D35A993}" srcOrd="0" destOrd="0" presId="urn:microsoft.com/office/officeart/2005/8/layout/vList2"/>
    <dgm:cxn modelId="{76771B57-EE2E-4572-84C3-843655BAC757}" type="presOf" srcId="{13121C25-0AEA-44B7-A38B-D32AC93DE38D}" destId="{23ACED0E-00AE-40C4-86AA-7F9AB53E600A}" srcOrd="0" destOrd="0" presId="urn:microsoft.com/office/officeart/2005/8/layout/vList2"/>
    <dgm:cxn modelId="{3123E00D-8AA7-44CD-B4C7-90115A7F62EF}" type="presParOf" srcId="{C6FF9C4E-5115-48C4-920A-4CF09D35A993}" destId="{23ACED0E-00AE-40C4-86AA-7F9AB53E600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065B54-3B24-455E-9EAC-5486F866C59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BD44B920-C8E8-46D2-B50A-50C86009082B}">
      <dgm:prSet custT="1"/>
      <dgm:spPr>
        <a:solidFill>
          <a:schemeClr val="bg1"/>
        </a:solidFill>
      </dgm:spPr>
      <dgm:t>
        <a:bodyPr/>
        <a:lstStyle/>
        <a:p>
          <a:pPr algn="l" rtl="0"/>
          <a:r>
            <a:rPr lang="nl-NL" sz="3200" b="1" dirty="0" err="1" smtClean="0"/>
            <a:t>Koolstofmonoxide</a:t>
          </a:r>
          <a:endParaRPr lang="nl-NL" sz="3200" b="1" dirty="0"/>
        </a:p>
      </dgm:t>
    </dgm:pt>
    <dgm:pt modelId="{621763CC-CDB4-423C-8695-EBB97AECB19E}" type="parTrans" cxnId="{E1BD7DD9-9D47-4A6B-A15D-728FE5F44666}">
      <dgm:prSet/>
      <dgm:spPr/>
      <dgm:t>
        <a:bodyPr/>
        <a:lstStyle/>
        <a:p>
          <a:endParaRPr lang="nl-NL"/>
        </a:p>
      </dgm:t>
    </dgm:pt>
    <dgm:pt modelId="{1E3E234C-C36D-4B9F-A559-6D00675301C8}" type="sibTrans" cxnId="{E1BD7DD9-9D47-4A6B-A15D-728FE5F44666}">
      <dgm:prSet/>
      <dgm:spPr/>
      <dgm:t>
        <a:bodyPr/>
        <a:lstStyle/>
        <a:p>
          <a:endParaRPr lang="nl-NL"/>
        </a:p>
      </dgm:t>
    </dgm:pt>
    <dgm:pt modelId="{776A0527-5825-4175-8862-33DF0A5A0772}" type="pres">
      <dgm:prSet presAssocID="{D9065B54-3B24-455E-9EAC-5486F866C59C}" presName="linear" presStyleCnt="0">
        <dgm:presLayoutVars>
          <dgm:animLvl val="lvl"/>
          <dgm:resizeHandles val="exact"/>
        </dgm:presLayoutVars>
      </dgm:prSet>
      <dgm:spPr/>
      <dgm:t>
        <a:bodyPr/>
        <a:lstStyle/>
        <a:p>
          <a:endParaRPr lang="nl-NL"/>
        </a:p>
      </dgm:t>
    </dgm:pt>
    <dgm:pt modelId="{14142070-FAD7-478C-8AC9-ED70C4D703AA}" type="pres">
      <dgm:prSet presAssocID="{BD44B920-C8E8-46D2-B50A-50C86009082B}" presName="parentText" presStyleLbl="node1" presStyleIdx="0" presStyleCnt="1" custLinFactNeighborX="-19250" custLinFactNeighborY="-447">
        <dgm:presLayoutVars>
          <dgm:chMax val="0"/>
          <dgm:bulletEnabled val="1"/>
        </dgm:presLayoutVars>
      </dgm:prSet>
      <dgm:spPr/>
      <dgm:t>
        <a:bodyPr/>
        <a:lstStyle/>
        <a:p>
          <a:endParaRPr lang="nl-NL"/>
        </a:p>
      </dgm:t>
    </dgm:pt>
  </dgm:ptLst>
  <dgm:cxnLst>
    <dgm:cxn modelId="{A31B37C2-773C-4FF9-B921-D8370A2B388A}" type="presOf" srcId="{D9065B54-3B24-455E-9EAC-5486F866C59C}" destId="{776A0527-5825-4175-8862-33DF0A5A0772}" srcOrd="0" destOrd="0" presId="urn:microsoft.com/office/officeart/2005/8/layout/vList2"/>
    <dgm:cxn modelId="{E1BD7DD9-9D47-4A6B-A15D-728FE5F44666}" srcId="{D9065B54-3B24-455E-9EAC-5486F866C59C}" destId="{BD44B920-C8E8-46D2-B50A-50C86009082B}" srcOrd="0" destOrd="0" parTransId="{621763CC-CDB4-423C-8695-EBB97AECB19E}" sibTransId="{1E3E234C-C36D-4B9F-A559-6D00675301C8}"/>
    <dgm:cxn modelId="{8B07779F-5862-449A-8C9E-B8D02B60EE1C}" type="presOf" srcId="{BD44B920-C8E8-46D2-B50A-50C86009082B}" destId="{14142070-FAD7-478C-8AC9-ED70C4D703AA}" srcOrd="0" destOrd="0" presId="urn:microsoft.com/office/officeart/2005/8/layout/vList2"/>
    <dgm:cxn modelId="{E73C2D3A-F286-49BE-A760-CB95931E8EF6}" type="presParOf" srcId="{776A0527-5825-4175-8862-33DF0A5A0772}" destId="{14142070-FAD7-478C-8AC9-ED70C4D703AA}"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28CEE6-0A3B-47F0-A40C-7FDCD9FF6516}"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nl-NL"/>
        </a:p>
      </dgm:t>
    </dgm:pt>
    <dgm:pt modelId="{13121C25-0AEA-44B7-A38B-D32AC93DE38D}">
      <dgm:prSet custT="1"/>
      <dgm:spPr>
        <a:solidFill>
          <a:schemeClr val="bg2"/>
        </a:solidFill>
      </dgm:spPr>
      <dgm:t>
        <a:bodyPr/>
        <a:lstStyle/>
        <a:p>
          <a:pPr algn="l" rtl="0"/>
          <a:r>
            <a:rPr lang="nl-NL" sz="4400" dirty="0" smtClean="0"/>
            <a:t>Leskaart</a:t>
          </a:r>
          <a:r>
            <a:rPr lang="nl-NL" sz="4400" baseline="0" dirty="0" smtClean="0"/>
            <a:t> 3: Roken</a:t>
          </a:r>
          <a:endParaRPr lang="nl-NL" sz="4400" dirty="0"/>
        </a:p>
      </dgm:t>
    </dgm:pt>
    <dgm:pt modelId="{7D3B5C8E-6FC0-406C-AFD4-9DCBDB716C1D}" type="parTrans" cxnId="{59D92325-7553-44DA-A0E1-3A5C47C7B89D}">
      <dgm:prSet/>
      <dgm:spPr/>
      <dgm:t>
        <a:bodyPr/>
        <a:lstStyle/>
        <a:p>
          <a:endParaRPr lang="nl-NL"/>
        </a:p>
      </dgm:t>
    </dgm:pt>
    <dgm:pt modelId="{81AEDCB2-F0C0-475D-BBBE-CD004A8F2181}" type="sibTrans" cxnId="{59D92325-7553-44DA-A0E1-3A5C47C7B89D}">
      <dgm:prSet/>
      <dgm:spPr/>
      <dgm:t>
        <a:bodyPr/>
        <a:lstStyle/>
        <a:p>
          <a:endParaRPr lang="nl-NL"/>
        </a:p>
      </dgm:t>
    </dgm:pt>
    <dgm:pt modelId="{C6FF9C4E-5115-48C4-920A-4CF09D35A993}" type="pres">
      <dgm:prSet presAssocID="{8128CEE6-0A3B-47F0-A40C-7FDCD9FF6516}" presName="linear" presStyleCnt="0">
        <dgm:presLayoutVars>
          <dgm:animLvl val="lvl"/>
          <dgm:resizeHandles val="exact"/>
        </dgm:presLayoutVars>
      </dgm:prSet>
      <dgm:spPr/>
      <dgm:t>
        <a:bodyPr/>
        <a:lstStyle/>
        <a:p>
          <a:endParaRPr lang="nl-NL"/>
        </a:p>
      </dgm:t>
    </dgm:pt>
    <dgm:pt modelId="{23ACED0E-00AE-40C4-86AA-7F9AB53E600A}" type="pres">
      <dgm:prSet presAssocID="{13121C25-0AEA-44B7-A38B-D32AC93DE38D}" presName="parentText" presStyleLbl="node1" presStyleIdx="0" presStyleCnt="1">
        <dgm:presLayoutVars>
          <dgm:chMax val="0"/>
          <dgm:bulletEnabled val="1"/>
        </dgm:presLayoutVars>
      </dgm:prSet>
      <dgm:spPr/>
      <dgm:t>
        <a:bodyPr/>
        <a:lstStyle/>
        <a:p>
          <a:endParaRPr lang="nl-NL"/>
        </a:p>
      </dgm:t>
    </dgm:pt>
  </dgm:ptLst>
  <dgm:cxnLst>
    <dgm:cxn modelId="{59D92325-7553-44DA-A0E1-3A5C47C7B89D}" srcId="{8128CEE6-0A3B-47F0-A40C-7FDCD9FF6516}" destId="{13121C25-0AEA-44B7-A38B-D32AC93DE38D}" srcOrd="0" destOrd="0" parTransId="{7D3B5C8E-6FC0-406C-AFD4-9DCBDB716C1D}" sibTransId="{81AEDCB2-F0C0-475D-BBBE-CD004A8F2181}"/>
    <dgm:cxn modelId="{49140BA7-28AD-4542-AFCE-286239A0D128}" type="presOf" srcId="{13121C25-0AEA-44B7-A38B-D32AC93DE38D}" destId="{23ACED0E-00AE-40C4-86AA-7F9AB53E600A}" srcOrd="0" destOrd="0" presId="urn:microsoft.com/office/officeart/2005/8/layout/vList2"/>
    <dgm:cxn modelId="{885AC5E5-20AF-42E7-BA18-8C0B60A1F8E8}" type="presOf" srcId="{8128CEE6-0A3B-47F0-A40C-7FDCD9FF6516}" destId="{C6FF9C4E-5115-48C4-920A-4CF09D35A993}" srcOrd="0" destOrd="0" presId="urn:microsoft.com/office/officeart/2005/8/layout/vList2"/>
    <dgm:cxn modelId="{FEB3CE04-E573-453B-9C92-721D964CDCEE}" type="presParOf" srcId="{C6FF9C4E-5115-48C4-920A-4CF09D35A993}" destId="{23ACED0E-00AE-40C4-86AA-7F9AB53E600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065B54-3B24-455E-9EAC-5486F866C59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2298E863-6AAE-4DA3-958A-AD27409FDFFD}">
      <dgm:prSet custT="1"/>
      <dgm:spPr>
        <a:solidFill>
          <a:schemeClr val="bg1"/>
        </a:solidFill>
      </dgm:spPr>
      <dgm:t>
        <a:bodyPr/>
        <a:lstStyle/>
        <a:p>
          <a:r>
            <a:rPr lang="nl-NL" sz="3200" b="1" dirty="0" smtClean="0"/>
            <a:t>Teerdruppeltjes</a:t>
          </a:r>
          <a:endParaRPr lang="nl-NL" sz="3200" b="1" dirty="0"/>
        </a:p>
      </dgm:t>
    </dgm:pt>
    <dgm:pt modelId="{AE547C67-5759-4808-BACB-FB11DDB4CEF0}" type="parTrans" cxnId="{DC4DCB80-7009-4BCD-AE15-00AA91B448D5}">
      <dgm:prSet/>
      <dgm:spPr/>
    </dgm:pt>
    <dgm:pt modelId="{35FACD70-97DE-467B-8AF9-2C39DE198A53}" type="sibTrans" cxnId="{DC4DCB80-7009-4BCD-AE15-00AA91B448D5}">
      <dgm:prSet/>
      <dgm:spPr/>
    </dgm:pt>
    <dgm:pt modelId="{776A0527-5825-4175-8862-33DF0A5A0772}" type="pres">
      <dgm:prSet presAssocID="{D9065B54-3B24-455E-9EAC-5486F866C59C}" presName="linear" presStyleCnt="0">
        <dgm:presLayoutVars>
          <dgm:animLvl val="lvl"/>
          <dgm:resizeHandles val="exact"/>
        </dgm:presLayoutVars>
      </dgm:prSet>
      <dgm:spPr/>
      <dgm:t>
        <a:bodyPr/>
        <a:lstStyle/>
        <a:p>
          <a:endParaRPr lang="nl-NL"/>
        </a:p>
      </dgm:t>
    </dgm:pt>
    <dgm:pt modelId="{8949FF1F-6908-4EDB-B151-CE58AF1A3A65}" type="pres">
      <dgm:prSet presAssocID="{2298E863-6AAE-4DA3-958A-AD27409FDFFD}" presName="parentText" presStyleLbl="node1" presStyleIdx="0" presStyleCnt="1" custLinFactNeighborX="-17500" custLinFactNeighborY="-241">
        <dgm:presLayoutVars>
          <dgm:chMax val="0"/>
          <dgm:bulletEnabled val="1"/>
        </dgm:presLayoutVars>
      </dgm:prSet>
      <dgm:spPr/>
      <dgm:t>
        <a:bodyPr/>
        <a:lstStyle/>
        <a:p>
          <a:endParaRPr lang="nl-NL"/>
        </a:p>
      </dgm:t>
    </dgm:pt>
  </dgm:ptLst>
  <dgm:cxnLst>
    <dgm:cxn modelId="{2AB05854-089C-447E-9B21-3667D1E2A27E}" type="presOf" srcId="{D9065B54-3B24-455E-9EAC-5486F866C59C}" destId="{776A0527-5825-4175-8862-33DF0A5A0772}" srcOrd="0" destOrd="0" presId="urn:microsoft.com/office/officeart/2005/8/layout/vList2"/>
    <dgm:cxn modelId="{DC4DCB80-7009-4BCD-AE15-00AA91B448D5}" srcId="{D9065B54-3B24-455E-9EAC-5486F866C59C}" destId="{2298E863-6AAE-4DA3-958A-AD27409FDFFD}" srcOrd="0" destOrd="0" parTransId="{AE547C67-5759-4808-BACB-FB11DDB4CEF0}" sibTransId="{35FACD70-97DE-467B-8AF9-2C39DE198A53}"/>
    <dgm:cxn modelId="{7027B231-1A97-4528-82D7-1991D0B218D1}" type="presOf" srcId="{2298E863-6AAE-4DA3-958A-AD27409FDFFD}" destId="{8949FF1F-6908-4EDB-B151-CE58AF1A3A65}" srcOrd="0" destOrd="0" presId="urn:microsoft.com/office/officeart/2005/8/layout/vList2"/>
    <dgm:cxn modelId="{1058C601-16DA-4522-8E7C-E23B01F16A5A}" type="presParOf" srcId="{776A0527-5825-4175-8862-33DF0A5A0772}" destId="{8949FF1F-6908-4EDB-B151-CE58AF1A3A65}"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28CEE6-0A3B-47F0-A40C-7FDCD9FF6516}"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nl-NL"/>
        </a:p>
      </dgm:t>
    </dgm:pt>
    <dgm:pt modelId="{13121C25-0AEA-44B7-A38B-D32AC93DE38D}">
      <dgm:prSet custT="1"/>
      <dgm:spPr>
        <a:solidFill>
          <a:schemeClr val="bg2"/>
        </a:solidFill>
      </dgm:spPr>
      <dgm:t>
        <a:bodyPr/>
        <a:lstStyle/>
        <a:p>
          <a:pPr algn="l" rtl="0"/>
          <a:r>
            <a:rPr lang="nl-NL" sz="4400" dirty="0" smtClean="0"/>
            <a:t>Leskaart</a:t>
          </a:r>
          <a:r>
            <a:rPr lang="nl-NL" sz="4400" baseline="0" dirty="0" smtClean="0"/>
            <a:t> 3: Roken</a:t>
          </a:r>
          <a:endParaRPr lang="nl-NL" sz="4400" dirty="0"/>
        </a:p>
      </dgm:t>
    </dgm:pt>
    <dgm:pt modelId="{7D3B5C8E-6FC0-406C-AFD4-9DCBDB716C1D}" type="parTrans" cxnId="{59D92325-7553-44DA-A0E1-3A5C47C7B89D}">
      <dgm:prSet/>
      <dgm:spPr/>
      <dgm:t>
        <a:bodyPr/>
        <a:lstStyle/>
        <a:p>
          <a:endParaRPr lang="nl-NL"/>
        </a:p>
      </dgm:t>
    </dgm:pt>
    <dgm:pt modelId="{81AEDCB2-F0C0-475D-BBBE-CD004A8F2181}" type="sibTrans" cxnId="{59D92325-7553-44DA-A0E1-3A5C47C7B89D}">
      <dgm:prSet/>
      <dgm:spPr/>
      <dgm:t>
        <a:bodyPr/>
        <a:lstStyle/>
        <a:p>
          <a:endParaRPr lang="nl-NL"/>
        </a:p>
      </dgm:t>
    </dgm:pt>
    <dgm:pt modelId="{C6FF9C4E-5115-48C4-920A-4CF09D35A993}" type="pres">
      <dgm:prSet presAssocID="{8128CEE6-0A3B-47F0-A40C-7FDCD9FF6516}" presName="linear" presStyleCnt="0">
        <dgm:presLayoutVars>
          <dgm:animLvl val="lvl"/>
          <dgm:resizeHandles val="exact"/>
        </dgm:presLayoutVars>
      </dgm:prSet>
      <dgm:spPr/>
      <dgm:t>
        <a:bodyPr/>
        <a:lstStyle/>
        <a:p>
          <a:endParaRPr lang="nl-NL"/>
        </a:p>
      </dgm:t>
    </dgm:pt>
    <dgm:pt modelId="{23ACED0E-00AE-40C4-86AA-7F9AB53E600A}" type="pres">
      <dgm:prSet presAssocID="{13121C25-0AEA-44B7-A38B-D32AC93DE38D}" presName="parentText" presStyleLbl="node1" presStyleIdx="0" presStyleCnt="1">
        <dgm:presLayoutVars>
          <dgm:chMax val="0"/>
          <dgm:bulletEnabled val="1"/>
        </dgm:presLayoutVars>
      </dgm:prSet>
      <dgm:spPr/>
      <dgm:t>
        <a:bodyPr/>
        <a:lstStyle/>
        <a:p>
          <a:endParaRPr lang="nl-NL"/>
        </a:p>
      </dgm:t>
    </dgm:pt>
  </dgm:ptLst>
  <dgm:cxnLst>
    <dgm:cxn modelId="{59D92325-7553-44DA-A0E1-3A5C47C7B89D}" srcId="{8128CEE6-0A3B-47F0-A40C-7FDCD9FF6516}" destId="{13121C25-0AEA-44B7-A38B-D32AC93DE38D}" srcOrd="0" destOrd="0" parTransId="{7D3B5C8E-6FC0-406C-AFD4-9DCBDB716C1D}" sibTransId="{81AEDCB2-F0C0-475D-BBBE-CD004A8F2181}"/>
    <dgm:cxn modelId="{CCB054BF-754B-4FD7-B54A-17140FC6D671}" type="presOf" srcId="{13121C25-0AEA-44B7-A38B-D32AC93DE38D}" destId="{23ACED0E-00AE-40C4-86AA-7F9AB53E600A}" srcOrd="0" destOrd="0" presId="urn:microsoft.com/office/officeart/2005/8/layout/vList2"/>
    <dgm:cxn modelId="{2233F078-2E53-46ED-A49E-68ACC2B25594}" type="presOf" srcId="{8128CEE6-0A3B-47F0-A40C-7FDCD9FF6516}" destId="{C6FF9C4E-5115-48C4-920A-4CF09D35A993}" srcOrd="0" destOrd="0" presId="urn:microsoft.com/office/officeart/2005/8/layout/vList2"/>
    <dgm:cxn modelId="{64191C55-0091-4935-BC3C-4B1723EF6232}" type="presParOf" srcId="{C6FF9C4E-5115-48C4-920A-4CF09D35A993}" destId="{23ACED0E-00AE-40C4-86AA-7F9AB53E600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065B54-3B24-455E-9EAC-5486F866C59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BD44B920-C8E8-46D2-B50A-50C86009082B}">
      <dgm:prSet custT="1"/>
      <dgm:spPr>
        <a:solidFill>
          <a:schemeClr val="bg1"/>
        </a:solidFill>
      </dgm:spPr>
      <dgm:t>
        <a:bodyPr/>
        <a:lstStyle/>
        <a:p>
          <a:pPr algn="l" rtl="0"/>
          <a:r>
            <a:rPr lang="nl-NL" sz="3200" b="1" dirty="0" smtClean="0"/>
            <a:t>Nicotine</a:t>
          </a:r>
          <a:endParaRPr lang="nl-NL" sz="3200" b="1" dirty="0"/>
        </a:p>
      </dgm:t>
    </dgm:pt>
    <dgm:pt modelId="{621763CC-CDB4-423C-8695-EBB97AECB19E}" type="parTrans" cxnId="{E1BD7DD9-9D47-4A6B-A15D-728FE5F44666}">
      <dgm:prSet/>
      <dgm:spPr/>
      <dgm:t>
        <a:bodyPr/>
        <a:lstStyle/>
        <a:p>
          <a:endParaRPr lang="nl-NL"/>
        </a:p>
      </dgm:t>
    </dgm:pt>
    <dgm:pt modelId="{1E3E234C-C36D-4B9F-A559-6D00675301C8}" type="sibTrans" cxnId="{E1BD7DD9-9D47-4A6B-A15D-728FE5F44666}">
      <dgm:prSet/>
      <dgm:spPr/>
      <dgm:t>
        <a:bodyPr/>
        <a:lstStyle/>
        <a:p>
          <a:endParaRPr lang="nl-NL"/>
        </a:p>
      </dgm:t>
    </dgm:pt>
    <dgm:pt modelId="{776A0527-5825-4175-8862-33DF0A5A0772}" type="pres">
      <dgm:prSet presAssocID="{D9065B54-3B24-455E-9EAC-5486F866C59C}" presName="linear" presStyleCnt="0">
        <dgm:presLayoutVars>
          <dgm:animLvl val="lvl"/>
          <dgm:resizeHandles val="exact"/>
        </dgm:presLayoutVars>
      </dgm:prSet>
      <dgm:spPr/>
      <dgm:t>
        <a:bodyPr/>
        <a:lstStyle/>
        <a:p>
          <a:endParaRPr lang="nl-NL"/>
        </a:p>
      </dgm:t>
    </dgm:pt>
    <dgm:pt modelId="{14142070-FAD7-478C-8AC9-ED70C4D703AA}" type="pres">
      <dgm:prSet presAssocID="{BD44B920-C8E8-46D2-B50A-50C86009082B}" presName="parentText" presStyleLbl="node1" presStyleIdx="0" presStyleCnt="1">
        <dgm:presLayoutVars>
          <dgm:chMax val="0"/>
          <dgm:bulletEnabled val="1"/>
        </dgm:presLayoutVars>
      </dgm:prSet>
      <dgm:spPr/>
      <dgm:t>
        <a:bodyPr/>
        <a:lstStyle/>
        <a:p>
          <a:endParaRPr lang="nl-NL"/>
        </a:p>
      </dgm:t>
    </dgm:pt>
  </dgm:ptLst>
  <dgm:cxnLst>
    <dgm:cxn modelId="{E1BD7DD9-9D47-4A6B-A15D-728FE5F44666}" srcId="{D9065B54-3B24-455E-9EAC-5486F866C59C}" destId="{BD44B920-C8E8-46D2-B50A-50C86009082B}" srcOrd="0" destOrd="0" parTransId="{621763CC-CDB4-423C-8695-EBB97AECB19E}" sibTransId="{1E3E234C-C36D-4B9F-A559-6D00675301C8}"/>
    <dgm:cxn modelId="{F3B450B4-8D39-4921-9A48-F0EC1B076363}" type="presOf" srcId="{BD44B920-C8E8-46D2-B50A-50C86009082B}" destId="{14142070-FAD7-478C-8AC9-ED70C4D703AA}" srcOrd="0" destOrd="0" presId="urn:microsoft.com/office/officeart/2005/8/layout/vList2"/>
    <dgm:cxn modelId="{5B6CDD7B-B709-4BDA-B69C-0C1304BE0423}" type="presOf" srcId="{D9065B54-3B24-455E-9EAC-5486F866C59C}" destId="{776A0527-5825-4175-8862-33DF0A5A0772}" srcOrd="0" destOrd="0" presId="urn:microsoft.com/office/officeart/2005/8/layout/vList2"/>
    <dgm:cxn modelId="{9CA8463A-C5AA-4101-B532-2771149E245B}" type="presParOf" srcId="{776A0527-5825-4175-8862-33DF0A5A0772}" destId="{14142070-FAD7-478C-8AC9-ED70C4D703AA}"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128CEE6-0A3B-47F0-A40C-7FDCD9FF6516}"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nl-NL"/>
        </a:p>
      </dgm:t>
    </dgm:pt>
    <dgm:pt modelId="{4A21637C-BACB-4E03-99EB-973F9690290C}">
      <dgm:prSet/>
      <dgm:spPr/>
      <dgm:t>
        <a:bodyPr/>
        <a:lstStyle/>
        <a:p>
          <a:r>
            <a:rPr lang="nl-NL" dirty="0" smtClean="0"/>
            <a:t>Opdrachten</a:t>
          </a:r>
          <a:endParaRPr lang="nl-NL" dirty="0"/>
        </a:p>
      </dgm:t>
    </dgm:pt>
    <dgm:pt modelId="{9B080B5B-1641-4C76-8FEB-9E1DD9965D0D}" type="parTrans" cxnId="{F28E1C30-90D5-4C82-AEF4-205EAB3A0E19}">
      <dgm:prSet/>
      <dgm:spPr/>
    </dgm:pt>
    <dgm:pt modelId="{6364C964-4917-417A-B889-13715162F970}" type="sibTrans" cxnId="{F28E1C30-90D5-4C82-AEF4-205EAB3A0E19}">
      <dgm:prSet/>
      <dgm:spPr/>
    </dgm:pt>
    <dgm:pt modelId="{C6FF9C4E-5115-48C4-920A-4CF09D35A993}" type="pres">
      <dgm:prSet presAssocID="{8128CEE6-0A3B-47F0-A40C-7FDCD9FF6516}" presName="linear" presStyleCnt="0">
        <dgm:presLayoutVars>
          <dgm:animLvl val="lvl"/>
          <dgm:resizeHandles val="exact"/>
        </dgm:presLayoutVars>
      </dgm:prSet>
      <dgm:spPr/>
      <dgm:t>
        <a:bodyPr/>
        <a:lstStyle/>
        <a:p>
          <a:endParaRPr lang="nl-NL"/>
        </a:p>
      </dgm:t>
    </dgm:pt>
    <dgm:pt modelId="{9F806D26-A05D-4ECA-8B21-DC4B4A69902B}" type="pres">
      <dgm:prSet presAssocID="{4A21637C-BACB-4E03-99EB-973F9690290C}" presName="parentText" presStyleLbl="node1" presStyleIdx="0" presStyleCnt="1">
        <dgm:presLayoutVars>
          <dgm:chMax val="0"/>
          <dgm:bulletEnabled val="1"/>
        </dgm:presLayoutVars>
      </dgm:prSet>
      <dgm:spPr/>
      <dgm:t>
        <a:bodyPr/>
        <a:lstStyle/>
        <a:p>
          <a:endParaRPr lang="nl-NL"/>
        </a:p>
      </dgm:t>
    </dgm:pt>
  </dgm:ptLst>
  <dgm:cxnLst>
    <dgm:cxn modelId="{F28E1C30-90D5-4C82-AEF4-205EAB3A0E19}" srcId="{8128CEE6-0A3B-47F0-A40C-7FDCD9FF6516}" destId="{4A21637C-BACB-4E03-99EB-973F9690290C}" srcOrd="0" destOrd="0" parTransId="{9B080B5B-1641-4C76-8FEB-9E1DD9965D0D}" sibTransId="{6364C964-4917-417A-B889-13715162F970}"/>
    <dgm:cxn modelId="{997F27AC-ACF1-4BB4-BFE4-DC6F7C587E5D}" type="presOf" srcId="{4A21637C-BACB-4E03-99EB-973F9690290C}" destId="{9F806D26-A05D-4ECA-8B21-DC4B4A69902B}" srcOrd="0" destOrd="0" presId="urn:microsoft.com/office/officeart/2005/8/layout/vList2"/>
    <dgm:cxn modelId="{A47B688F-CBA6-473E-ADFA-EDDD23900623}" type="presOf" srcId="{8128CEE6-0A3B-47F0-A40C-7FDCD9FF6516}" destId="{C6FF9C4E-5115-48C4-920A-4CF09D35A993}" srcOrd="0" destOrd="0" presId="urn:microsoft.com/office/officeart/2005/8/layout/vList2"/>
    <dgm:cxn modelId="{0DB0C9CC-DBE2-49A7-A992-F24F4899F80F}" type="presParOf" srcId="{C6FF9C4E-5115-48C4-920A-4CF09D35A993}" destId="{9F806D26-A05D-4ECA-8B21-DC4B4A69902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9065B54-3B24-455E-9EAC-5486F866C59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BD44B920-C8E8-46D2-B50A-50C86009082B}">
      <dgm:prSet custT="1"/>
      <dgm:spPr/>
      <dgm:t>
        <a:bodyPr/>
        <a:lstStyle/>
        <a:p>
          <a:pPr algn="l" rtl="0"/>
          <a:r>
            <a:rPr lang="nl-NL" sz="3200" dirty="0" smtClean="0"/>
            <a:t>Maak opdracht 15 (blz. 37 t/m 39)</a:t>
          </a:r>
          <a:endParaRPr lang="nl-NL" sz="3200" dirty="0"/>
        </a:p>
      </dgm:t>
    </dgm:pt>
    <dgm:pt modelId="{621763CC-CDB4-423C-8695-EBB97AECB19E}" type="parTrans" cxnId="{E1BD7DD9-9D47-4A6B-A15D-728FE5F44666}">
      <dgm:prSet/>
      <dgm:spPr/>
      <dgm:t>
        <a:bodyPr/>
        <a:lstStyle/>
        <a:p>
          <a:endParaRPr lang="nl-NL"/>
        </a:p>
      </dgm:t>
    </dgm:pt>
    <dgm:pt modelId="{1E3E234C-C36D-4B9F-A559-6D00675301C8}" type="sibTrans" cxnId="{E1BD7DD9-9D47-4A6B-A15D-728FE5F44666}">
      <dgm:prSet/>
      <dgm:spPr/>
      <dgm:t>
        <a:bodyPr/>
        <a:lstStyle/>
        <a:p>
          <a:endParaRPr lang="nl-NL"/>
        </a:p>
      </dgm:t>
    </dgm:pt>
    <dgm:pt modelId="{776A0527-5825-4175-8862-33DF0A5A0772}" type="pres">
      <dgm:prSet presAssocID="{D9065B54-3B24-455E-9EAC-5486F866C59C}" presName="linear" presStyleCnt="0">
        <dgm:presLayoutVars>
          <dgm:animLvl val="lvl"/>
          <dgm:resizeHandles val="exact"/>
        </dgm:presLayoutVars>
      </dgm:prSet>
      <dgm:spPr/>
      <dgm:t>
        <a:bodyPr/>
        <a:lstStyle/>
        <a:p>
          <a:endParaRPr lang="nl-NL"/>
        </a:p>
      </dgm:t>
    </dgm:pt>
    <dgm:pt modelId="{14142070-FAD7-478C-8AC9-ED70C4D703AA}" type="pres">
      <dgm:prSet presAssocID="{BD44B920-C8E8-46D2-B50A-50C86009082B}" presName="parentText" presStyleLbl="node1" presStyleIdx="0" presStyleCnt="1">
        <dgm:presLayoutVars>
          <dgm:chMax val="0"/>
          <dgm:bulletEnabled val="1"/>
        </dgm:presLayoutVars>
      </dgm:prSet>
      <dgm:spPr/>
      <dgm:t>
        <a:bodyPr/>
        <a:lstStyle/>
        <a:p>
          <a:endParaRPr lang="nl-NL"/>
        </a:p>
      </dgm:t>
    </dgm:pt>
  </dgm:ptLst>
  <dgm:cxnLst>
    <dgm:cxn modelId="{DD945F4E-D32A-41C9-888B-B222F98B5D22}" type="presOf" srcId="{D9065B54-3B24-455E-9EAC-5486F866C59C}" destId="{776A0527-5825-4175-8862-33DF0A5A0772}" srcOrd="0" destOrd="0" presId="urn:microsoft.com/office/officeart/2005/8/layout/vList2"/>
    <dgm:cxn modelId="{815CCADC-DE66-4809-ACB4-FB7F15A51CF2}" type="presOf" srcId="{BD44B920-C8E8-46D2-B50A-50C86009082B}" destId="{14142070-FAD7-478C-8AC9-ED70C4D703AA}" srcOrd="0" destOrd="0" presId="urn:microsoft.com/office/officeart/2005/8/layout/vList2"/>
    <dgm:cxn modelId="{E1BD7DD9-9D47-4A6B-A15D-728FE5F44666}" srcId="{D9065B54-3B24-455E-9EAC-5486F866C59C}" destId="{BD44B920-C8E8-46D2-B50A-50C86009082B}" srcOrd="0" destOrd="0" parTransId="{621763CC-CDB4-423C-8695-EBB97AECB19E}" sibTransId="{1E3E234C-C36D-4B9F-A559-6D00675301C8}"/>
    <dgm:cxn modelId="{80BC64C0-E104-48BF-9CAB-3E69C38A2036}" type="presParOf" srcId="{776A0527-5825-4175-8862-33DF0A5A0772}" destId="{14142070-FAD7-478C-8AC9-ED70C4D703A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065B54-3B24-455E-9EAC-5486F866C59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BD44B920-C8E8-46D2-B50A-50C86009082B}">
      <dgm:prSet custT="1"/>
      <dgm:spPr/>
      <dgm:t>
        <a:bodyPr/>
        <a:lstStyle/>
        <a:p>
          <a:pPr algn="ctr" rtl="0"/>
          <a:r>
            <a:rPr lang="nl-NL" sz="3200" dirty="0" smtClean="0"/>
            <a:t>- Herhaling  </a:t>
          </a:r>
        </a:p>
        <a:p>
          <a:pPr algn="ctr" rtl="0"/>
          <a:r>
            <a:rPr lang="nl-NL" sz="3200" dirty="0" smtClean="0"/>
            <a:t>- Uitleg</a:t>
          </a:r>
        </a:p>
        <a:p>
          <a:pPr algn="ctr" rtl="0"/>
          <a:r>
            <a:rPr lang="nl-NL" sz="3200" dirty="0" smtClean="0"/>
            <a:t>- Opdrachten </a:t>
          </a:r>
        </a:p>
        <a:p>
          <a:pPr algn="ctr" rtl="0"/>
          <a:r>
            <a:rPr lang="nl-NL" sz="3200" dirty="0" smtClean="0"/>
            <a:t>- Film </a:t>
          </a:r>
        </a:p>
      </dgm:t>
    </dgm:pt>
    <dgm:pt modelId="{621763CC-CDB4-423C-8695-EBB97AECB19E}" type="parTrans" cxnId="{E1BD7DD9-9D47-4A6B-A15D-728FE5F44666}">
      <dgm:prSet/>
      <dgm:spPr/>
      <dgm:t>
        <a:bodyPr/>
        <a:lstStyle/>
        <a:p>
          <a:endParaRPr lang="nl-NL"/>
        </a:p>
      </dgm:t>
    </dgm:pt>
    <dgm:pt modelId="{1E3E234C-C36D-4B9F-A559-6D00675301C8}" type="sibTrans" cxnId="{E1BD7DD9-9D47-4A6B-A15D-728FE5F44666}">
      <dgm:prSet/>
      <dgm:spPr/>
      <dgm:t>
        <a:bodyPr/>
        <a:lstStyle/>
        <a:p>
          <a:endParaRPr lang="nl-NL"/>
        </a:p>
      </dgm:t>
    </dgm:pt>
    <dgm:pt modelId="{776A0527-5825-4175-8862-33DF0A5A0772}" type="pres">
      <dgm:prSet presAssocID="{D9065B54-3B24-455E-9EAC-5486F866C59C}" presName="linear" presStyleCnt="0">
        <dgm:presLayoutVars>
          <dgm:animLvl val="lvl"/>
          <dgm:resizeHandles val="exact"/>
        </dgm:presLayoutVars>
      </dgm:prSet>
      <dgm:spPr/>
      <dgm:t>
        <a:bodyPr/>
        <a:lstStyle/>
        <a:p>
          <a:endParaRPr lang="nl-NL"/>
        </a:p>
      </dgm:t>
    </dgm:pt>
    <dgm:pt modelId="{14142070-FAD7-478C-8AC9-ED70C4D703AA}" type="pres">
      <dgm:prSet presAssocID="{BD44B920-C8E8-46D2-B50A-50C86009082B}" presName="parentText" presStyleLbl="node1" presStyleIdx="0" presStyleCnt="1">
        <dgm:presLayoutVars>
          <dgm:chMax val="0"/>
          <dgm:bulletEnabled val="1"/>
        </dgm:presLayoutVars>
      </dgm:prSet>
      <dgm:spPr/>
      <dgm:t>
        <a:bodyPr/>
        <a:lstStyle/>
        <a:p>
          <a:endParaRPr lang="nl-NL"/>
        </a:p>
      </dgm:t>
    </dgm:pt>
  </dgm:ptLst>
  <dgm:cxnLst>
    <dgm:cxn modelId="{4927C02F-D55C-4554-B15F-774DB673B553}" type="presOf" srcId="{D9065B54-3B24-455E-9EAC-5486F866C59C}" destId="{776A0527-5825-4175-8862-33DF0A5A0772}" srcOrd="0" destOrd="0" presId="urn:microsoft.com/office/officeart/2005/8/layout/vList2"/>
    <dgm:cxn modelId="{3C7BC610-CDBE-467A-83C0-F43AEAF5A4C4}" type="presOf" srcId="{BD44B920-C8E8-46D2-B50A-50C86009082B}" destId="{14142070-FAD7-478C-8AC9-ED70C4D703AA}" srcOrd="0" destOrd="0" presId="urn:microsoft.com/office/officeart/2005/8/layout/vList2"/>
    <dgm:cxn modelId="{E1BD7DD9-9D47-4A6B-A15D-728FE5F44666}" srcId="{D9065B54-3B24-455E-9EAC-5486F866C59C}" destId="{BD44B920-C8E8-46D2-B50A-50C86009082B}" srcOrd="0" destOrd="0" parTransId="{621763CC-CDB4-423C-8695-EBB97AECB19E}" sibTransId="{1E3E234C-C36D-4B9F-A559-6D00675301C8}"/>
    <dgm:cxn modelId="{8256D4A5-2856-46F9-8F5C-4E214F0953B1}" type="presParOf" srcId="{776A0527-5825-4175-8862-33DF0A5A0772}" destId="{14142070-FAD7-478C-8AC9-ED70C4D703A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28CEE6-0A3B-47F0-A40C-7FDCD9FF6516}"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nl-NL"/>
        </a:p>
      </dgm:t>
    </dgm:pt>
    <dgm:pt modelId="{13121C25-0AEA-44B7-A38B-D32AC93DE38D}">
      <dgm:prSet custT="1"/>
      <dgm:spPr/>
      <dgm:t>
        <a:bodyPr/>
        <a:lstStyle/>
        <a:p>
          <a:pPr algn="ctr" rtl="0"/>
          <a:r>
            <a:rPr lang="nl-NL" sz="4400" dirty="0" smtClean="0"/>
            <a:t>Herhaling</a:t>
          </a:r>
          <a:endParaRPr lang="nl-NL" sz="4400" dirty="0"/>
        </a:p>
      </dgm:t>
    </dgm:pt>
    <dgm:pt modelId="{7D3B5C8E-6FC0-406C-AFD4-9DCBDB716C1D}" type="parTrans" cxnId="{59D92325-7553-44DA-A0E1-3A5C47C7B89D}">
      <dgm:prSet/>
      <dgm:spPr/>
      <dgm:t>
        <a:bodyPr/>
        <a:lstStyle/>
        <a:p>
          <a:endParaRPr lang="nl-NL"/>
        </a:p>
      </dgm:t>
    </dgm:pt>
    <dgm:pt modelId="{81AEDCB2-F0C0-475D-BBBE-CD004A8F2181}" type="sibTrans" cxnId="{59D92325-7553-44DA-A0E1-3A5C47C7B89D}">
      <dgm:prSet/>
      <dgm:spPr/>
      <dgm:t>
        <a:bodyPr/>
        <a:lstStyle/>
        <a:p>
          <a:endParaRPr lang="nl-NL"/>
        </a:p>
      </dgm:t>
    </dgm:pt>
    <dgm:pt modelId="{C6FF9C4E-5115-48C4-920A-4CF09D35A993}" type="pres">
      <dgm:prSet presAssocID="{8128CEE6-0A3B-47F0-A40C-7FDCD9FF6516}" presName="linear" presStyleCnt="0">
        <dgm:presLayoutVars>
          <dgm:animLvl val="lvl"/>
          <dgm:resizeHandles val="exact"/>
        </dgm:presLayoutVars>
      </dgm:prSet>
      <dgm:spPr/>
      <dgm:t>
        <a:bodyPr/>
        <a:lstStyle/>
        <a:p>
          <a:endParaRPr lang="nl-NL"/>
        </a:p>
      </dgm:t>
    </dgm:pt>
    <dgm:pt modelId="{23ACED0E-00AE-40C4-86AA-7F9AB53E600A}" type="pres">
      <dgm:prSet presAssocID="{13121C25-0AEA-44B7-A38B-D32AC93DE38D}" presName="parentText" presStyleLbl="node1" presStyleIdx="0" presStyleCnt="1">
        <dgm:presLayoutVars>
          <dgm:chMax val="0"/>
          <dgm:bulletEnabled val="1"/>
        </dgm:presLayoutVars>
      </dgm:prSet>
      <dgm:spPr/>
      <dgm:t>
        <a:bodyPr/>
        <a:lstStyle/>
        <a:p>
          <a:endParaRPr lang="nl-NL"/>
        </a:p>
      </dgm:t>
    </dgm:pt>
  </dgm:ptLst>
  <dgm:cxnLst>
    <dgm:cxn modelId="{59D92325-7553-44DA-A0E1-3A5C47C7B89D}" srcId="{8128CEE6-0A3B-47F0-A40C-7FDCD9FF6516}" destId="{13121C25-0AEA-44B7-A38B-D32AC93DE38D}" srcOrd="0" destOrd="0" parTransId="{7D3B5C8E-6FC0-406C-AFD4-9DCBDB716C1D}" sibTransId="{81AEDCB2-F0C0-475D-BBBE-CD004A8F2181}"/>
    <dgm:cxn modelId="{58C5377E-C65E-4E98-B1AA-C895B40C9922}" type="presOf" srcId="{8128CEE6-0A3B-47F0-A40C-7FDCD9FF6516}" destId="{C6FF9C4E-5115-48C4-920A-4CF09D35A993}" srcOrd="0" destOrd="0" presId="urn:microsoft.com/office/officeart/2005/8/layout/vList2"/>
    <dgm:cxn modelId="{E470A20A-8B32-473B-86D7-3AC6A4CDFEEB}" type="presOf" srcId="{13121C25-0AEA-44B7-A38B-D32AC93DE38D}" destId="{23ACED0E-00AE-40C4-86AA-7F9AB53E600A}" srcOrd="0" destOrd="0" presId="urn:microsoft.com/office/officeart/2005/8/layout/vList2"/>
    <dgm:cxn modelId="{F17FA976-76D2-40E9-8F09-D51F18254B55}" type="presParOf" srcId="{C6FF9C4E-5115-48C4-920A-4CF09D35A993}" destId="{23ACED0E-00AE-40C4-86AA-7F9AB53E600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065B54-3B24-455E-9EAC-5486F866C59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BD44B920-C8E8-46D2-B50A-50C86009082B}">
      <dgm:prSet custT="1"/>
      <dgm:spPr/>
      <dgm:t>
        <a:bodyPr/>
        <a:lstStyle/>
        <a:p>
          <a:pPr algn="l" rtl="0"/>
          <a:r>
            <a:rPr lang="nl-NL" sz="2400" dirty="0" smtClean="0"/>
            <a:t>1. Wat is het verschil tussen </a:t>
          </a:r>
          <a:r>
            <a:rPr lang="nl-NL" sz="2400" i="1" dirty="0" smtClean="0"/>
            <a:t>longvolume</a:t>
          </a:r>
          <a:r>
            <a:rPr lang="nl-NL" sz="2400" dirty="0" smtClean="0"/>
            <a:t> en </a:t>
          </a:r>
          <a:r>
            <a:rPr lang="nl-NL" sz="2400" i="1" dirty="0" smtClean="0"/>
            <a:t>ademvolume</a:t>
          </a:r>
          <a:r>
            <a:rPr lang="nl-NL" sz="2400" dirty="0" smtClean="0"/>
            <a:t>?</a:t>
          </a:r>
          <a:endParaRPr lang="nl-NL" sz="2400" dirty="0"/>
        </a:p>
      </dgm:t>
    </dgm:pt>
    <dgm:pt modelId="{621763CC-CDB4-423C-8695-EBB97AECB19E}" type="parTrans" cxnId="{E1BD7DD9-9D47-4A6B-A15D-728FE5F44666}">
      <dgm:prSet/>
      <dgm:spPr/>
      <dgm:t>
        <a:bodyPr/>
        <a:lstStyle/>
        <a:p>
          <a:endParaRPr lang="nl-NL"/>
        </a:p>
      </dgm:t>
    </dgm:pt>
    <dgm:pt modelId="{1E3E234C-C36D-4B9F-A559-6D00675301C8}" type="sibTrans" cxnId="{E1BD7DD9-9D47-4A6B-A15D-728FE5F44666}">
      <dgm:prSet/>
      <dgm:spPr/>
      <dgm:t>
        <a:bodyPr/>
        <a:lstStyle/>
        <a:p>
          <a:endParaRPr lang="nl-NL"/>
        </a:p>
      </dgm:t>
    </dgm:pt>
    <dgm:pt modelId="{E6D0B762-EE38-4CA8-B476-97362BC0354F}">
      <dgm:prSet custT="1"/>
      <dgm:spPr/>
      <dgm:t>
        <a:bodyPr/>
        <a:lstStyle/>
        <a:p>
          <a:pPr algn="l" rtl="0"/>
          <a:r>
            <a:rPr lang="nl-NL" sz="2400" dirty="0" smtClean="0"/>
            <a:t>2. Wat is het verschil tussen het </a:t>
          </a:r>
          <a:r>
            <a:rPr lang="nl-NL" sz="2400" i="1" dirty="0" smtClean="0"/>
            <a:t>longvolume </a:t>
          </a:r>
          <a:r>
            <a:rPr lang="nl-NL" sz="2400" dirty="0" smtClean="0"/>
            <a:t>en de </a:t>
          </a:r>
          <a:r>
            <a:rPr lang="nl-NL" sz="2400" i="1" dirty="0" smtClean="0"/>
            <a:t>vitale capaciteit</a:t>
          </a:r>
          <a:r>
            <a:rPr lang="nl-NL" sz="2400" dirty="0" smtClean="0"/>
            <a:t>?</a:t>
          </a:r>
          <a:endParaRPr lang="nl-NL" sz="2400" dirty="0"/>
        </a:p>
      </dgm:t>
    </dgm:pt>
    <dgm:pt modelId="{A1B3D0B2-4593-4686-AF7F-B57FC730F83A}" type="parTrans" cxnId="{B4399709-7080-43FC-B9E0-51E0387FF6BB}">
      <dgm:prSet/>
      <dgm:spPr/>
      <dgm:t>
        <a:bodyPr/>
        <a:lstStyle/>
        <a:p>
          <a:endParaRPr lang="nl-NL"/>
        </a:p>
      </dgm:t>
    </dgm:pt>
    <dgm:pt modelId="{6FC616CE-2899-4319-A54C-BF5B4F8D4A75}" type="sibTrans" cxnId="{B4399709-7080-43FC-B9E0-51E0387FF6BB}">
      <dgm:prSet/>
      <dgm:spPr/>
      <dgm:t>
        <a:bodyPr/>
        <a:lstStyle/>
        <a:p>
          <a:endParaRPr lang="nl-NL"/>
        </a:p>
      </dgm:t>
    </dgm:pt>
    <dgm:pt modelId="{3693B6DE-D107-4B1F-81F1-884BA773CE79}">
      <dgm:prSet custT="1"/>
      <dgm:spPr/>
      <dgm:t>
        <a:bodyPr/>
        <a:lstStyle/>
        <a:p>
          <a:pPr algn="l" rtl="0"/>
          <a:r>
            <a:rPr lang="nl-NL" sz="2400" dirty="0" smtClean="0"/>
            <a:t>3. Waarvan is het </a:t>
          </a:r>
          <a:r>
            <a:rPr lang="nl-NL" sz="2400" i="1" dirty="0" smtClean="0"/>
            <a:t>longvolume</a:t>
          </a:r>
          <a:r>
            <a:rPr lang="nl-NL" sz="2400" dirty="0" smtClean="0"/>
            <a:t> afhankelijk?</a:t>
          </a:r>
          <a:endParaRPr lang="nl-NL" sz="2400" dirty="0"/>
        </a:p>
      </dgm:t>
    </dgm:pt>
    <dgm:pt modelId="{FA819C60-C16F-4A67-92DB-6376F1ADAC5A}" type="parTrans" cxnId="{3EB3A34F-E0EB-4075-B749-6A0C0374E3F5}">
      <dgm:prSet/>
      <dgm:spPr/>
      <dgm:t>
        <a:bodyPr/>
        <a:lstStyle/>
        <a:p>
          <a:endParaRPr lang="nl-NL"/>
        </a:p>
      </dgm:t>
    </dgm:pt>
    <dgm:pt modelId="{5281C3F4-DFB9-45AC-9CBC-F33B6DB9FF95}" type="sibTrans" cxnId="{3EB3A34F-E0EB-4075-B749-6A0C0374E3F5}">
      <dgm:prSet/>
      <dgm:spPr/>
      <dgm:t>
        <a:bodyPr/>
        <a:lstStyle/>
        <a:p>
          <a:endParaRPr lang="nl-NL"/>
        </a:p>
      </dgm:t>
    </dgm:pt>
    <dgm:pt modelId="{F23B69A3-D98B-4BCC-A116-23C6AEBE6782}">
      <dgm:prSet custT="1"/>
      <dgm:spPr/>
      <dgm:t>
        <a:bodyPr/>
        <a:lstStyle/>
        <a:p>
          <a:pPr algn="l" rtl="0"/>
          <a:r>
            <a:rPr lang="nl-NL" sz="2400" dirty="0" smtClean="0"/>
            <a:t>4. Hoe wordt het bovenstaande apparaat genoemd? </a:t>
          </a:r>
        </a:p>
        <a:p>
          <a:pPr algn="l" rtl="0"/>
          <a:r>
            <a:rPr lang="nl-NL" sz="2400" dirty="0" smtClean="0"/>
            <a:t>    Wat meet je met dit apparaat?</a:t>
          </a:r>
          <a:endParaRPr lang="nl-NL" sz="2400" dirty="0"/>
        </a:p>
      </dgm:t>
    </dgm:pt>
    <dgm:pt modelId="{6F966D26-EEAE-48F8-9BA9-5A299774799F}" type="parTrans" cxnId="{A4CD40A3-8F74-4212-A1AB-B1800A786369}">
      <dgm:prSet/>
      <dgm:spPr/>
      <dgm:t>
        <a:bodyPr/>
        <a:lstStyle/>
        <a:p>
          <a:endParaRPr lang="nl-NL"/>
        </a:p>
      </dgm:t>
    </dgm:pt>
    <dgm:pt modelId="{5294D1F5-8B4C-4DF1-928D-52AC4AECB33A}" type="sibTrans" cxnId="{A4CD40A3-8F74-4212-A1AB-B1800A786369}">
      <dgm:prSet/>
      <dgm:spPr/>
      <dgm:t>
        <a:bodyPr/>
        <a:lstStyle/>
        <a:p>
          <a:endParaRPr lang="nl-NL"/>
        </a:p>
      </dgm:t>
    </dgm:pt>
    <dgm:pt modelId="{776A0527-5825-4175-8862-33DF0A5A0772}" type="pres">
      <dgm:prSet presAssocID="{D9065B54-3B24-455E-9EAC-5486F866C59C}" presName="linear" presStyleCnt="0">
        <dgm:presLayoutVars>
          <dgm:animLvl val="lvl"/>
          <dgm:resizeHandles val="exact"/>
        </dgm:presLayoutVars>
      </dgm:prSet>
      <dgm:spPr/>
      <dgm:t>
        <a:bodyPr/>
        <a:lstStyle/>
        <a:p>
          <a:endParaRPr lang="nl-NL"/>
        </a:p>
      </dgm:t>
    </dgm:pt>
    <dgm:pt modelId="{14142070-FAD7-478C-8AC9-ED70C4D703AA}" type="pres">
      <dgm:prSet presAssocID="{BD44B920-C8E8-46D2-B50A-50C86009082B}" presName="parentText" presStyleLbl="node1" presStyleIdx="0" presStyleCnt="4">
        <dgm:presLayoutVars>
          <dgm:chMax val="0"/>
          <dgm:bulletEnabled val="1"/>
        </dgm:presLayoutVars>
      </dgm:prSet>
      <dgm:spPr/>
      <dgm:t>
        <a:bodyPr/>
        <a:lstStyle/>
        <a:p>
          <a:endParaRPr lang="nl-NL"/>
        </a:p>
      </dgm:t>
    </dgm:pt>
    <dgm:pt modelId="{3E0E6A50-34BC-4705-B4D9-E25FBDCB4503}" type="pres">
      <dgm:prSet presAssocID="{1E3E234C-C36D-4B9F-A559-6D00675301C8}" presName="spacer" presStyleCnt="0"/>
      <dgm:spPr/>
    </dgm:pt>
    <dgm:pt modelId="{C2F6523C-530D-41F3-9AEC-8FDE0A2C11B7}" type="pres">
      <dgm:prSet presAssocID="{E6D0B762-EE38-4CA8-B476-97362BC0354F}" presName="parentText" presStyleLbl="node1" presStyleIdx="1" presStyleCnt="4">
        <dgm:presLayoutVars>
          <dgm:chMax val="0"/>
          <dgm:bulletEnabled val="1"/>
        </dgm:presLayoutVars>
      </dgm:prSet>
      <dgm:spPr/>
      <dgm:t>
        <a:bodyPr/>
        <a:lstStyle/>
        <a:p>
          <a:endParaRPr lang="nl-NL"/>
        </a:p>
      </dgm:t>
    </dgm:pt>
    <dgm:pt modelId="{4B9B981E-0FB4-48B2-A081-87DF4A61B1CD}" type="pres">
      <dgm:prSet presAssocID="{6FC616CE-2899-4319-A54C-BF5B4F8D4A75}" presName="spacer" presStyleCnt="0"/>
      <dgm:spPr/>
    </dgm:pt>
    <dgm:pt modelId="{5B632F76-5AA1-4669-AE0A-9710810BAB6D}" type="pres">
      <dgm:prSet presAssocID="{3693B6DE-D107-4B1F-81F1-884BA773CE79}" presName="parentText" presStyleLbl="node1" presStyleIdx="2" presStyleCnt="4">
        <dgm:presLayoutVars>
          <dgm:chMax val="0"/>
          <dgm:bulletEnabled val="1"/>
        </dgm:presLayoutVars>
      </dgm:prSet>
      <dgm:spPr/>
      <dgm:t>
        <a:bodyPr/>
        <a:lstStyle/>
        <a:p>
          <a:endParaRPr lang="nl-NL"/>
        </a:p>
      </dgm:t>
    </dgm:pt>
    <dgm:pt modelId="{0A7D7E23-771B-422D-B52F-9EBEB9C39B08}" type="pres">
      <dgm:prSet presAssocID="{5281C3F4-DFB9-45AC-9CBC-F33B6DB9FF95}" presName="spacer" presStyleCnt="0"/>
      <dgm:spPr/>
    </dgm:pt>
    <dgm:pt modelId="{26C719B3-FD0C-4166-BB00-601C514ABFAA}" type="pres">
      <dgm:prSet presAssocID="{F23B69A3-D98B-4BCC-A116-23C6AEBE6782}" presName="parentText" presStyleLbl="node1" presStyleIdx="3" presStyleCnt="4">
        <dgm:presLayoutVars>
          <dgm:chMax val="0"/>
          <dgm:bulletEnabled val="1"/>
        </dgm:presLayoutVars>
      </dgm:prSet>
      <dgm:spPr/>
      <dgm:t>
        <a:bodyPr/>
        <a:lstStyle/>
        <a:p>
          <a:endParaRPr lang="nl-NL"/>
        </a:p>
      </dgm:t>
    </dgm:pt>
  </dgm:ptLst>
  <dgm:cxnLst>
    <dgm:cxn modelId="{B4399709-7080-43FC-B9E0-51E0387FF6BB}" srcId="{D9065B54-3B24-455E-9EAC-5486F866C59C}" destId="{E6D0B762-EE38-4CA8-B476-97362BC0354F}" srcOrd="1" destOrd="0" parTransId="{A1B3D0B2-4593-4686-AF7F-B57FC730F83A}" sibTransId="{6FC616CE-2899-4319-A54C-BF5B4F8D4A75}"/>
    <dgm:cxn modelId="{DF0FBA78-5DF3-40B6-AB54-4C585F955534}" type="presOf" srcId="{F23B69A3-D98B-4BCC-A116-23C6AEBE6782}" destId="{26C719B3-FD0C-4166-BB00-601C514ABFAA}" srcOrd="0" destOrd="0" presId="urn:microsoft.com/office/officeart/2005/8/layout/vList2"/>
    <dgm:cxn modelId="{820EA954-EA0A-4654-8687-A3E1E5F01509}" type="presOf" srcId="{D9065B54-3B24-455E-9EAC-5486F866C59C}" destId="{776A0527-5825-4175-8862-33DF0A5A0772}" srcOrd="0" destOrd="0" presId="urn:microsoft.com/office/officeart/2005/8/layout/vList2"/>
    <dgm:cxn modelId="{C9BF27A1-E925-43F4-9777-5C0A0148DC39}" type="presOf" srcId="{BD44B920-C8E8-46D2-B50A-50C86009082B}" destId="{14142070-FAD7-478C-8AC9-ED70C4D703AA}" srcOrd="0" destOrd="0" presId="urn:microsoft.com/office/officeart/2005/8/layout/vList2"/>
    <dgm:cxn modelId="{A4CD40A3-8F74-4212-A1AB-B1800A786369}" srcId="{D9065B54-3B24-455E-9EAC-5486F866C59C}" destId="{F23B69A3-D98B-4BCC-A116-23C6AEBE6782}" srcOrd="3" destOrd="0" parTransId="{6F966D26-EEAE-48F8-9BA9-5A299774799F}" sibTransId="{5294D1F5-8B4C-4DF1-928D-52AC4AECB33A}"/>
    <dgm:cxn modelId="{3EB3A34F-E0EB-4075-B749-6A0C0374E3F5}" srcId="{D9065B54-3B24-455E-9EAC-5486F866C59C}" destId="{3693B6DE-D107-4B1F-81F1-884BA773CE79}" srcOrd="2" destOrd="0" parTransId="{FA819C60-C16F-4A67-92DB-6376F1ADAC5A}" sibTransId="{5281C3F4-DFB9-45AC-9CBC-F33B6DB9FF95}"/>
    <dgm:cxn modelId="{0439A1BA-A3F8-484B-826D-B5DDC93F6E7F}" type="presOf" srcId="{E6D0B762-EE38-4CA8-B476-97362BC0354F}" destId="{C2F6523C-530D-41F3-9AEC-8FDE0A2C11B7}" srcOrd="0" destOrd="0" presId="urn:microsoft.com/office/officeart/2005/8/layout/vList2"/>
    <dgm:cxn modelId="{D2E9300C-160C-4017-818E-64BA0984F6D4}" type="presOf" srcId="{3693B6DE-D107-4B1F-81F1-884BA773CE79}" destId="{5B632F76-5AA1-4669-AE0A-9710810BAB6D}" srcOrd="0" destOrd="0" presId="urn:microsoft.com/office/officeart/2005/8/layout/vList2"/>
    <dgm:cxn modelId="{E1BD7DD9-9D47-4A6B-A15D-728FE5F44666}" srcId="{D9065B54-3B24-455E-9EAC-5486F866C59C}" destId="{BD44B920-C8E8-46D2-B50A-50C86009082B}" srcOrd="0" destOrd="0" parTransId="{621763CC-CDB4-423C-8695-EBB97AECB19E}" sibTransId="{1E3E234C-C36D-4B9F-A559-6D00675301C8}"/>
    <dgm:cxn modelId="{717DDF63-F28B-4751-B828-5ED9B83AD444}" type="presParOf" srcId="{776A0527-5825-4175-8862-33DF0A5A0772}" destId="{14142070-FAD7-478C-8AC9-ED70C4D703AA}" srcOrd="0" destOrd="0" presId="urn:microsoft.com/office/officeart/2005/8/layout/vList2"/>
    <dgm:cxn modelId="{19501FB3-C2A5-405E-9439-C981F91B0706}" type="presParOf" srcId="{776A0527-5825-4175-8862-33DF0A5A0772}" destId="{3E0E6A50-34BC-4705-B4D9-E25FBDCB4503}" srcOrd="1" destOrd="0" presId="urn:microsoft.com/office/officeart/2005/8/layout/vList2"/>
    <dgm:cxn modelId="{EC4763D4-5684-4084-AD5F-0648B7A95CFA}" type="presParOf" srcId="{776A0527-5825-4175-8862-33DF0A5A0772}" destId="{C2F6523C-530D-41F3-9AEC-8FDE0A2C11B7}" srcOrd="2" destOrd="0" presId="urn:microsoft.com/office/officeart/2005/8/layout/vList2"/>
    <dgm:cxn modelId="{8280B277-0B88-4848-BEBD-AC4800D19D1D}" type="presParOf" srcId="{776A0527-5825-4175-8862-33DF0A5A0772}" destId="{4B9B981E-0FB4-48B2-A081-87DF4A61B1CD}" srcOrd="3" destOrd="0" presId="urn:microsoft.com/office/officeart/2005/8/layout/vList2"/>
    <dgm:cxn modelId="{B0232776-72B7-4C78-8C8F-7EF19CD52113}" type="presParOf" srcId="{776A0527-5825-4175-8862-33DF0A5A0772}" destId="{5B632F76-5AA1-4669-AE0A-9710810BAB6D}" srcOrd="4" destOrd="0" presId="urn:microsoft.com/office/officeart/2005/8/layout/vList2"/>
    <dgm:cxn modelId="{EB41BE68-491D-4ACD-8B6F-412F5CA6BF81}" type="presParOf" srcId="{776A0527-5825-4175-8862-33DF0A5A0772}" destId="{0A7D7E23-771B-422D-B52F-9EBEB9C39B08}" srcOrd="5" destOrd="0" presId="urn:microsoft.com/office/officeart/2005/8/layout/vList2"/>
    <dgm:cxn modelId="{64861014-E4ED-4340-84D0-57317840FB15}" type="presParOf" srcId="{776A0527-5825-4175-8862-33DF0A5A0772}" destId="{26C719B3-FD0C-4166-BB00-601C514ABFAA}"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28C6DF-1D64-45FC-ADD2-8DCDF7FD7A71}" type="doc">
      <dgm:prSet loTypeId="urn:microsoft.com/office/officeart/2005/8/layout/vList2" loCatId="list" qsTypeId="urn:microsoft.com/office/officeart/2005/8/quickstyle/simple5" qsCatId="simple" csTypeId="urn:microsoft.com/office/officeart/2005/8/colors/accent2_4" csCatId="accent2"/>
      <dgm:spPr/>
      <dgm:t>
        <a:bodyPr/>
        <a:lstStyle/>
        <a:p>
          <a:endParaRPr lang="nl-NL"/>
        </a:p>
      </dgm:t>
    </dgm:pt>
    <dgm:pt modelId="{F650A697-25FB-4B0D-A0BA-FDBF37E5F8AC}">
      <dgm:prSet/>
      <dgm:spPr/>
      <dgm:t>
        <a:bodyPr/>
        <a:lstStyle/>
        <a:p>
          <a:pPr rtl="0"/>
          <a:r>
            <a:rPr lang="nl-NL" smtClean="0"/>
            <a:t>Longvolume en vitale capaciteit</a:t>
          </a:r>
          <a:endParaRPr lang="nl-NL"/>
        </a:p>
      </dgm:t>
    </dgm:pt>
    <dgm:pt modelId="{A523EB67-2C5C-43E7-917A-02626898ECEE}" type="parTrans" cxnId="{D9103925-56AD-42BF-9055-B5D064448208}">
      <dgm:prSet/>
      <dgm:spPr/>
      <dgm:t>
        <a:bodyPr/>
        <a:lstStyle/>
        <a:p>
          <a:endParaRPr lang="nl-NL"/>
        </a:p>
      </dgm:t>
    </dgm:pt>
    <dgm:pt modelId="{22E6B530-3237-47FD-A3B3-BB62CF6B9F84}" type="sibTrans" cxnId="{D9103925-56AD-42BF-9055-B5D064448208}">
      <dgm:prSet/>
      <dgm:spPr/>
      <dgm:t>
        <a:bodyPr/>
        <a:lstStyle/>
        <a:p>
          <a:endParaRPr lang="nl-NL"/>
        </a:p>
      </dgm:t>
    </dgm:pt>
    <dgm:pt modelId="{22E498A8-5853-42D4-B97F-5558FFBFBB20}" type="pres">
      <dgm:prSet presAssocID="{3528C6DF-1D64-45FC-ADD2-8DCDF7FD7A71}" presName="linear" presStyleCnt="0">
        <dgm:presLayoutVars>
          <dgm:animLvl val="lvl"/>
          <dgm:resizeHandles val="exact"/>
        </dgm:presLayoutVars>
      </dgm:prSet>
      <dgm:spPr/>
    </dgm:pt>
    <dgm:pt modelId="{06C86B8E-5766-4A30-8684-69602767ECC7}" type="pres">
      <dgm:prSet presAssocID="{F650A697-25FB-4B0D-A0BA-FDBF37E5F8AC}" presName="parentText" presStyleLbl="node1" presStyleIdx="0" presStyleCnt="1">
        <dgm:presLayoutVars>
          <dgm:chMax val="0"/>
          <dgm:bulletEnabled val="1"/>
        </dgm:presLayoutVars>
      </dgm:prSet>
      <dgm:spPr/>
    </dgm:pt>
  </dgm:ptLst>
  <dgm:cxnLst>
    <dgm:cxn modelId="{EFDF80D9-7D36-4125-8015-5C8D5C4625E3}" type="presOf" srcId="{F650A697-25FB-4B0D-A0BA-FDBF37E5F8AC}" destId="{06C86B8E-5766-4A30-8684-69602767ECC7}" srcOrd="0" destOrd="0" presId="urn:microsoft.com/office/officeart/2005/8/layout/vList2"/>
    <dgm:cxn modelId="{D9103925-56AD-42BF-9055-B5D064448208}" srcId="{3528C6DF-1D64-45FC-ADD2-8DCDF7FD7A71}" destId="{F650A697-25FB-4B0D-A0BA-FDBF37E5F8AC}" srcOrd="0" destOrd="0" parTransId="{A523EB67-2C5C-43E7-917A-02626898ECEE}" sibTransId="{22E6B530-3237-47FD-A3B3-BB62CF6B9F84}"/>
    <dgm:cxn modelId="{0278A32A-6B49-4473-AD6C-373731252DB9}" type="presOf" srcId="{3528C6DF-1D64-45FC-ADD2-8DCDF7FD7A71}" destId="{22E498A8-5853-42D4-B97F-5558FFBFBB20}" srcOrd="0" destOrd="0" presId="urn:microsoft.com/office/officeart/2005/8/layout/vList2"/>
    <dgm:cxn modelId="{BDBA48BB-35BA-4892-A781-8503C1745FFE}" type="presParOf" srcId="{22E498A8-5853-42D4-B97F-5558FFBFBB20}" destId="{06C86B8E-5766-4A30-8684-69602767ECC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FDBA71-66E9-4329-A2B4-22A5704958B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6D5608C7-46F6-4304-8430-C50FB5A1AD77}">
      <dgm:prSet/>
      <dgm:spPr/>
      <dgm:t>
        <a:bodyPr/>
        <a:lstStyle/>
        <a:p>
          <a:pPr algn="ctr" rtl="0"/>
          <a:r>
            <a:rPr lang="nl-NL" dirty="0" smtClean="0"/>
            <a:t>Longvolume: totale capaciteit</a:t>
          </a:r>
          <a:endParaRPr lang="nl-NL" dirty="0"/>
        </a:p>
      </dgm:t>
    </dgm:pt>
    <dgm:pt modelId="{3FC055D2-307F-4574-B767-927DBB254296}" type="parTrans" cxnId="{76CDE33C-B38B-47E6-A87A-817E2A922403}">
      <dgm:prSet/>
      <dgm:spPr/>
      <dgm:t>
        <a:bodyPr/>
        <a:lstStyle/>
        <a:p>
          <a:pPr algn="ctr"/>
          <a:endParaRPr lang="nl-NL"/>
        </a:p>
      </dgm:t>
    </dgm:pt>
    <dgm:pt modelId="{59EA8915-3257-4AD7-8B20-B76785D3BF5F}" type="sibTrans" cxnId="{76CDE33C-B38B-47E6-A87A-817E2A922403}">
      <dgm:prSet/>
      <dgm:spPr/>
      <dgm:t>
        <a:bodyPr/>
        <a:lstStyle/>
        <a:p>
          <a:pPr algn="ctr"/>
          <a:endParaRPr lang="nl-NL"/>
        </a:p>
      </dgm:t>
    </dgm:pt>
    <dgm:pt modelId="{A010CAFC-2EEF-4CAA-88DD-523E877D3821}">
      <dgm:prSet/>
      <dgm:spPr/>
      <dgm:t>
        <a:bodyPr/>
        <a:lstStyle/>
        <a:p>
          <a:pPr algn="ctr" rtl="0"/>
          <a:r>
            <a:rPr lang="nl-NL" smtClean="0"/>
            <a:t>Diepe in- en uitademing: vitale capaciteit</a:t>
          </a:r>
          <a:endParaRPr lang="nl-NL"/>
        </a:p>
      </dgm:t>
    </dgm:pt>
    <dgm:pt modelId="{C232DE7A-2568-46AB-B8CD-DDFD15DA1F6C}" type="parTrans" cxnId="{4C8013DE-CDAC-460C-B484-54E10D256AD8}">
      <dgm:prSet/>
      <dgm:spPr/>
      <dgm:t>
        <a:bodyPr/>
        <a:lstStyle/>
        <a:p>
          <a:pPr algn="ctr"/>
          <a:endParaRPr lang="nl-NL"/>
        </a:p>
      </dgm:t>
    </dgm:pt>
    <dgm:pt modelId="{6251B3BB-15B6-40BB-872B-D35DE7DD6A2F}" type="sibTrans" cxnId="{4C8013DE-CDAC-460C-B484-54E10D256AD8}">
      <dgm:prSet/>
      <dgm:spPr/>
      <dgm:t>
        <a:bodyPr/>
        <a:lstStyle/>
        <a:p>
          <a:pPr algn="ctr"/>
          <a:endParaRPr lang="nl-NL"/>
        </a:p>
      </dgm:t>
    </dgm:pt>
    <dgm:pt modelId="{D44A78FB-A32F-4618-A2AE-2996B42EFF12}" type="pres">
      <dgm:prSet presAssocID="{EAFDBA71-66E9-4329-A2B4-22A5704958B9}" presName="linear" presStyleCnt="0">
        <dgm:presLayoutVars>
          <dgm:animLvl val="lvl"/>
          <dgm:resizeHandles val="exact"/>
        </dgm:presLayoutVars>
      </dgm:prSet>
      <dgm:spPr/>
    </dgm:pt>
    <dgm:pt modelId="{6492046D-F629-45D0-917B-73059485DA09}" type="pres">
      <dgm:prSet presAssocID="{6D5608C7-46F6-4304-8430-C50FB5A1AD77}" presName="parentText" presStyleLbl="node1" presStyleIdx="0" presStyleCnt="2">
        <dgm:presLayoutVars>
          <dgm:chMax val="0"/>
          <dgm:bulletEnabled val="1"/>
        </dgm:presLayoutVars>
      </dgm:prSet>
      <dgm:spPr/>
    </dgm:pt>
    <dgm:pt modelId="{765E066E-0FBB-41B4-9E90-16D459C891E4}" type="pres">
      <dgm:prSet presAssocID="{59EA8915-3257-4AD7-8B20-B76785D3BF5F}" presName="spacer" presStyleCnt="0"/>
      <dgm:spPr/>
    </dgm:pt>
    <dgm:pt modelId="{D2231362-266F-4E3E-92B2-4C5658F72DA7}" type="pres">
      <dgm:prSet presAssocID="{A010CAFC-2EEF-4CAA-88DD-523E877D3821}" presName="parentText" presStyleLbl="node1" presStyleIdx="1" presStyleCnt="2">
        <dgm:presLayoutVars>
          <dgm:chMax val="0"/>
          <dgm:bulletEnabled val="1"/>
        </dgm:presLayoutVars>
      </dgm:prSet>
      <dgm:spPr/>
    </dgm:pt>
  </dgm:ptLst>
  <dgm:cxnLst>
    <dgm:cxn modelId="{4C8013DE-CDAC-460C-B484-54E10D256AD8}" srcId="{EAFDBA71-66E9-4329-A2B4-22A5704958B9}" destId="{A010CAFC-2EEF-4CAA-88DD-523E877D3821}" srcOrd="1" destOrd="0" parTransId="{C232DE7A-2568-46AB-B8CD-DDFD15DA1F6C}" sibTransId="{6251B3BB-15B6-40BB-872B-D35DE7DD6A2F}"/>
    <dgm:cxn modelId="{585994B2-0CB7-42DC-818F-E1B6E4059416}" type="presOf" srcId="{EAFDBA71-66E9-4329-A2B4-22A5704958B9}" destId="{D44A78FB-A32F-4618-A2AE-2996B42EFF12}" srcOrd="0" destOrd="0" presId="urn:microsoft.com/office/officeart/2005/8/layout/vList2"/>
    <dgm:cxn modelId="{5799CA70-9775-4B6D-9B72-DCF7F931167B}" type="presOf" srcId="{A010CAFC-2EEF-4CAA-88DD-523E877D3821}" destId="{D2231362-266F-4E3E-92B2-4C5658F72DA7}" srcOrd="0" destOrd="0" presId="urn:microsoft.com/office/officeart/2005/8/layout/vList2"/>
    <dgm:cxn modelId="{76CDE33C-B38B-47E6-A87A-817E2A922403}" srcId="{EAFDBA71-66E9-4329-A2B4-22A5704958B9}" destId="{6D5608C7-46F6-4304-8430-C50FB5A1AD77}" srcOrd="0" destOrd="0" parTransId="{3FC055D2-307F-4574-B767-927DBB254296}" sibTransId="{59EA8915-3257-4AD7-8B20-B76785D3BF5F}"/>
    <dgm:cxn modelId="{2B60AD79-AA31-42C5-A458-809B8AD44700}" type="presOf" srcId="{6D5608C7-46F6-4304-8430-C50FB5A1AD77}" destId="{6492046D-F629-45D0-917B-73059485DA09}" srcOrd="0" destOrd="0" presId="urn:microsoft.com/office/officeart/2005/8/layout/vList2"/>
    <dgm:cxn modelId="{8D700086-35B1-4AB0-83B6-A5912E324FE9}" type="presParOf" srcId="{D44A78FB-A32F-4618-A2AE-2996B42EFF12}" destId="{6492046D-F629-45D0-917B-73059485DA09}" srcOrd="0" destOrd="0" presId="urn:microsoft.com/office/officeart/2005/8/layout/vList2"/>
    <dgm:cxn modelId="{B56F502E-8C2D-43E7-B75C-ACFBE06A9A35}" type="presParOf" srcId="{D44A78FB-A32F-4618-A2AE-2996B42EFF12}" destId="{765E066E-0FBB-41B4-9E90-16D459C891E4}" srcOrd="1" destOrd="0" presId="urn:microsoft.com/office/officeart/2005/8/layout/vList2"/>
    <dgm:cxn modelId="{E3F3DDDF-61DC-41DD-AA4A-0B5FB390A249}" type="presParOf" srcId="{D44A78FB-A32F-4618-A2AE-2996B42EFF12}" destId="{D2231362-266F-4E3E-92B2-4C5658F72DA7}"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28CEE6-0A3B-47F0-A40C-7FDCD9FF6516}"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nl-NL"/>
        </a:p>
      </dgm:t>
    </dgm:pt>
    <dgm:pt modelId="{13121C25-0AEA-44B7-A38B-D32AC93DE38D}">
      <dgm:prSet custT="1"/>
      <dgm:spPr>
        <a:solidFill>
          <a:schemeClr val="bg2"/>
        </a:solidFill>
      </dgm:spPr>
      <dgm:t>
        <a:bodyPr/>
        <a:lstStyle/>
        <a:p>
          <a:pPr algn="l" rtl="0"/>
          <a:r>
            <a:rPr lang="nl-NL" sz="4400" dirty="0" smtClean="0"/>
            <a:t>Leskaart</a:t>
          </a:r>
          <a:r>
            <a:rPr lang="nl-NL" sz="4400" baseline="0" dirty="0" smtClean="0"/>
            <a:t> 3: Roken</a:t>
          </a:r>
          <a:endParaRPr lang="nl-NL" sz="4400" dirty="0"/>
        </a:p>
      </dgm:t>
    </dgm:pt>
    <dgm:pt modelId="{7D3B5C8E-6FC0-406C-AFD4-9DCBDB716C1D}" type="parTrans" cxnId="{59D92325-7553-44DA-A0E1-3A5C47C7B89D}">
      <dgm:prSet/>
      <dgm:spPr/>
      <dgm:t>
        <a:bodyPr/>
        <a:lstStyle/>
        <a:p>
          <a:endParaRPr lang="nl-NL"/>
        </a:p>
      </dgm:t>
    </dgm:pt>
    <dgm:pt modelId="{81AEDCB2-F0C0-475D-BBBE-CD004A8F2181}" type="sibTrans" cxnId="{59D92325-7553-44DA-A0E1-3A5C47C7B89D}">
      <dgm:prSet/>
      <dgm:spPr/>
      <dgm:t>
        <a:bodyPr/>
        <a:lstStyle/>
        <a:p>
          <a:endParaRPr lang="nl-NL"/>
        </a:p>
      </dgm:t>
    </dgm:pt>
    <dgm:pt modelId="{C6FF9C4E-5115-48C4-920A-4CF09D35A993}" type="pres">
      <dgm:prSet presAssocID="{8128CEE6-0A3B-47F0-A40C-7FDCD9FF6516}" presName="linear" presStyleCnt="0">
        <dgm:presLayoutVars>
          <dgm:animLvl val="lvl"/>
          <dgm:resizeHandles val="exact"/>
        </dgm:presLayoutVars>
      </dgm:prSet>
      <dgm:spPr/>
      <dgm:t>
        <a:bodyPr/>
        <a:lstStyle/>
        <a:p>
          <a:endParaRPr lang="nl-NL"/>
        </a:p>
      </dgm:t>
    </dgm:pt>
    <dgm:pt modelId="{23ACED0E-00AE-40C4-86AA-7F9AB53E600A}" type="pres">
      <dgm:prSet presAssocID="{13121C25-0AEA-44B7-A38B-D32AC93DE38D}" presName="parentText" presStyleLbl="node1" presStyleIdx="0" presStyleCnt="1">
        <dgm:presLayoutVars>
          <dgm:chMax val="0"/>
          <dgm:bulletEnabled val="1"/>
        </dgm:presLayoutVars>
      </dgm:prSet>
      <dgm:spPr/>
      <dgm:t>
        <a:bodyPr/>
        <a:lstStyle/>
        <a:p>
          <a:endParaRPr lang="nl-NL"/>
        </a:p>
      </dgm:t>
    </dgm:pt>
  </dgm:ptLst>
  <dgm:cxnLst>
    <dgm:cxn modelId="{59D92325-7553-44DA-A0E1-3A5C47C7B89D}" srcId="{8128CEE6-0A3B-47F0-A40C-7FDCD9FF6516}" destId="{13121C25-0AEA-44B7-A38B-D32AC93DE38D}" srcOrd="0" destOrd="0" parTransId="{7D3B5C8E-6FC0-406C-AFD4-9DCBDB716C1D}" sibTransId="{81AEDCB2-F0C0-475D-BBBE-CD004A8F2181}"/>
    <dgm:cxn modelId="{51B951C0-4490-4F81-84F7-CE966B9AA24F}" type="presOf" srcId="{13121C25-0AEA-44B7-A38B-D32AC93DE38D}" destId="{23ACED0E-00AE-40C4-86AA-7F9AB53E600A}" srcOrd="0" destOrd="0" presId="urn:microsoft.com/office/officeart/2005/8/layout/vList2"/>
    <dgm:cxn modelId="{E0647C78-AF21-4B82-B759-D8C3E0E22549}" type="presOf" srcId="{8128CEE6-0A3B-47F0-A40C-7FDCD9FF6516}" destId="{C6FF9C4E-5115-48C4-920A-4CF09D35A993}" srcOrd="0" destOrd="0" presId="urn:microsoft.com/office/officeart/2005/8/layout/vList2"/>
    <dgm:cxn modelId="{1D897835-52F6-4155-82EC-00CA91B83F4A}" type="presParOf" srcId="{C6FF9C4E-5115-48C4-920A-4CF09D35A993}" destId="{23ACED0E-00AE-40C4-86AA-7F9AB53E600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065B54-3B24-455E-9EAC-5486F866C59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BD44B920-C8E8-46D2-B50A-50C86009082B}">
      <dgm:prSet custT="1"/>
      <dgm:spPr>
        <a:solidFill>
          <a:schemeClr val="bg1"/>
        </a:solidFill>
      </dgm:spPr>
      <dgm:t>
        <a:bodyPr/>
        <a:lstStyle/>
        <a:p>
          <a:pPr algn="l" rtl="0"/>
          <a:r>
            <a:rPr lang="nl-NL" sz="3200" dirty="0" smtClean="0"/>
            <a:t>Als je rookt krijg je verschillende schadelijke stoffen binnen:</a:t>
          </a:r>
        </a:p>
        <a:p>
          <a:pPr algn="l" rtl="0"/>
          <a:endParaRPr lang="nl-NL" sz="3200" dirty="0" smtClean="0"/>
        </a:p>
        <a:p>
          <a:pPr algn="l" rtl="0"/>
          <a:r>
            <a:rPr lang="nl-NL" sz="3200" dirty="0" smtClean="0"/>
            <a:t>- </a:t>
          </a:r>
          <a:r>
            <a:rPr lang="nl-NL" sz="3200" b="1" dirty="0" err="1" smtClean="0"/>
            <a:t>Koolstofmonoxide</a:t>
          </a:r>
          <a:endParaRPr lang="nl-NL" sz="3200" b="1" dirty="0" smtClean="0"/>
        </a:p>
        <a:p>
          <a:pPr algn="l" rtl="0"/>
          <a:r>
            <a:rPr lang="nl-NL" sz="3200" dirty="0" smtClean="0"/>
            <a:t>- </a:t>
          </a:r>
          <a:r>
            <a:rPr lang="nl-NL" sz="3200" b="1" dirty="0" smtClean="0"/>
            <a:t>Teerdruppeltjes</a:t>
          </a:r>
        </a:p>
        <a:p>
          <a:pPr algn="l" rtl="0"/>
          <a:r>
            <a:rPr lang="nl-NL" sz="3200" dirty="0" smtClean="0"/>
            <a:t>- </a:t>
          </a:r>
          <a:r>
            <a:rPr lang="nl-NL" sz="3200" b="1" dirty="0" smtClean="0"/>
            <a:t>Nicotine</a:t>
          </a:r>
        </a:p>
        <a:p>
          <a:pPr algn="l" rtl="0"/>
          <a:r>
            <a:rPr lang="nl-NL" sz="3200" b="0" dirty="0" smtClean="0"/>
            <a:t>-</a:t>
          </a:r>
          <a:r>
            <a:rPr lang="nl-NL" sz="3200" b="1" dirty="0" smtClean="0"/>
            <a:t> Zie plaatje</a:t>
          </a:r>
          <a:endParaRPr lang="nl-NL" sz="3200" b="1" dirty="0" smtClean="0"/>
        </a:p>
      </dgm:t>
    </dgm:pt>
    <dgm:pt modelId="{621763CC-CDB4-423C-8695-EBB97AECB19E}" type="parTrans" cxnId="{E1BD7DD9-9D47-4A6B-A15D-728FE5F44666}">
      <dgm:prSet/>
      <dgm:spPr/>
      <dgm:t>
        <a:bodyPr/>
        <a:lstStyle/>
        <a:p>
          <a:endParaRPr lang="nl-NL"/>
        </a:p>
      </dgm:t>
    </dgm:pt>
    <dgm:pt modelId="{1E3E234C-C36D-4B9F-A559-6D00675301C8}" type="sibTrans" cxnId="{E1BD7DD9-9D47-4A6B-A15D-728FE5F44666}">
      <dgm:prSet/>
      <dgm:spPr/>
      <dgm:t>
        <a:bodyPr/>
        <a:lstStyle/>
        <a:p>
          <a:endParaRPr lang="nl-NL"/>
        </a:p>
      </dgm:t>
    </dgm:pt>
    <dgm:pt modelId="{776A0527-5825-4175-8862-33DF0A5A0772}" type="pres">
      <dgm:prSet presAssocID="{D9065B54-3B24-455E-9EAC-5486F866C59C}" presName="linear" presStyleCnt="0">
        <dgm:presLayoutVars>
          <dgm:animLvl val="lvl"/>
          <dgm:resizeHandles val="exact"/>
        </dgm:presLayoutVars>
      </dgm:prSet>
      <dgm:spPr/>
      <dgm:t>
        <a:bodyPr/>
        <a:lstStyle/>
        <a:p>
          <a:endParaRPr lang="nl-NL"/>
        </a:p>
      </dgm:t>
    </dgm:pt>
    <dgm:pt modelId="{14142070-FAD7-478C-8AC9-ED70C4D703AA}" type="pres">
      <dgm:prSet presAssocID="{BD44B920-C8E8-46D2-B50A-50C86009082B}" presName="parentText" presStyleLbl="node1" presStyleIdx="0" presStyleCnt="1">
        <dgm:presLayoutVars>
          <dgm:chMax val="0"/>
          <dgm:bulletEnabled val="1"/>
        </dgm:presLayoutVars>
      </dgm:prSet>
      <dgm:spPr/>
      <dgm:t>
        <a:bodyPr/>
        <a:lstStyle/>
        <a:p>
          <a:endParaRPr lang="nl-NL"/>
        </a:p>
      </dgm:t>
    </dgm:pt>
  </dgm:ptLst>
  <dgm:cxnLst>
    <dgm:cxn modelId="{4BA89261-F866-4CCE-8C3E-A1D889DA3DB6}" type="presOf" srcId="{BD44B920-C8E8-46D2-B50A-50C86009082B}" destId="{14142070-FAD7-478C-8AC9-ED70C4D703AA}" srcOrd="0" destOrd="0" presId="urn:microsoft.com/office/officeart/2005/8/layout/vList2"/>
    <dgm:cxn modelId="{7725D06F-B216-48AD-B6EA-126B45E1D706}" type="presOf" srcId="{D9065B54-3B24-455E-9EAC-5486F866C59C}" destId="{776A0527-5825-4175-8862-33DF0A5A0772}" srcOrd="0" destOrd="0" presId="urn:microsoft.com/office/officeart/2005/8/layout/vList2"/>
    <dgm:cxn modelId="{E1BD7DD9-9D47-4A6B-A15D-728FE5F44666}" srcId="{D9065B54-3B24-455E-9EAC-5486F866C59C}" destId="{BD44B920-C8E8-46D2-B50A-50C86009082B}" srcOrd="0" destOrd="0" parTransId="{621763CC-CDB4-423C-8695-EBB97AECB19E}" sibTransId="{1E3E234C-C36D-4B9F-A559-6D00675301C8}"/>
    <dgm:cxn modelId="{065870A2-674C-4DC5-9DFF-2422B426CE23}" type="presParOf" srcId="{776A0527-5825-4175-8862-33DF0A5A0772}" destId="{14142070-FAD7-478C-8AC9-ED70C4D703A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28CEE6-0A3B-47F0-A40C-7FDCD9FF6516}"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nl-NL"/>
        </a:p>
      </dgm:t>
    </dgm:pt>
    <dgm:pt modelId="{13121C25-0AEA-44B7-A38B-D32AC93DE38D}">
      <dgm:prSet custT="1"/>
      <dgm:spPr>
        <a:solidFill>
          <a:schemeClr val="bg2"/>
        </a:solidFill>
      </dgm:spPr>
      <dgm:t>
        <a:bodyPr/>
        <a:lstStyle/>
        <a:p>
          <a:pPr algn="l" rtl="0"/>
          <a:r>
            <a:rPr lang="nl-NL" sz="4400" dirty="0" smtClean="0"/>
            <a:t>Leskaart</a:t>
          </a:r>
          <a:r>
            <a:rPr lang="nl-NL" sz="4400" baseline="0" dirty="0" smtClean="0"/>
            <a:t> 3: Roken</a:t>
          </a:r>
          <a:endParaRPr lang="nl-NL" sz="4400" dirty="0"/>
        </a:p>
      </dgm:t>
    </dgm:pt>
    <dgm:pt modelId="{7D3B5C8E-6FC0-406C-AFD4-9DCBDB716C1D}" type="parTrans" cxnId="{59D92325-7553-44DA-A0E1-3A5C47C7B89D}">
      <dgm:prSet/>
      <dgm:spPr/>
      <dgm:t>
        <a:bodyPr/>
        <a:lstStyle/>
        <a:p>
          <a:endParaRPr lang="nl-NL"/>
        </a:p>
      </dgm:t>
    </dgm:pt>
    <dgm:pt modelId="{81AEDCB2-F0C0-475D-BBBE-CD004A8F2181}" type="sibTrans" cxnId="{59D92325-7553-44DA-A0E1-3A5C47C7B89D}">
      <dgm:prSet/>
      <dgm:spPr/>
      <dgm:t>
        <a:bodyPr/>
        <a:lstStyle/>
        <a:p>
          <a:endParaRPr lang="nl-NL"/>
        </a:p>
      </dgm:t>
    </dgm:pt>
    <dgm:pt modelId="{C6FF9C4E-5115-48C4-920A-4CF09D35A993}" type="pres">
      <dgm:prSet presAssocID="{8128CEE6-0A3B-47F0-A40C-7FDCD9FF6516}" presName="linear" presStyleCnt="0">
        <dgm:presLayoutVars>
          <dgm:animLvl val="lvl"/>
          <dgm:resizeHandles val="exact"/>
        </dgm:presLayoutVars>
      </dgm:prSet>
      <dgm:spPr/>
      <dgm:t>
        <a:bodyPr/>
        <a:lstStyle/>
        <a:p>
          <a:endParaRPr lang="nl-NL"/>
        </a:p>
      </dgm:t>
    </dgm:pt>
    <dgm:pt modelId="{23ACED0E-00AE-40C4-86AA-7F9AB53E600A}" type="pres">
      <dgm:prSet presAssocID="{13121C25-0AEA-44B7-A38B-D32AC93DE38D}" presName="parentText" presStyleLbl="node1" presStyleIdx="0" presStyleCnt="1">
        <dgm:presLayoutVars>
          <dgm:chMax val="0"/>
          <dgm:bulletEnabled val="1"/>
        </dgm:presLayoutVars>
      </dgm:prSet>
      <dgm:spPr/>
      <dgm:t>
        <a:bodyPr/>
        <a:lstStyle/>
        <a:p>
          <a:endParaRPr lang="nl-NL"/>
        </a:p>
      </dgm:t>
    </dgm:pt>
  </dgm:ptLst>
  <dgm:cxnLst>
    <dgm:cxn modelId="{59D92325-7553-44DA-A0E1-3A5C47C7B89D}" srcId="{8128CEE6-0A3B-47F0-A40C-7FDCD9FF6516}" destId="{13121C25-0AEA-44B7-A38B-D32AC93DE38D}" srcOrd="0" destOrd="0" parTransId="{7D3B5C8E-6FC0-406C-AFD4-9DCBDB716C1D}" sibTransId="{81AEDCB2-F0C0-475D-BBBE-CD004A8F2181}"/>
    <dgm:cxn modelId="{F49F921A-1752-4681-B2E6-66A5CD1FEDE5}" type="presOf" srcId="{13121C25-0AEA-44B7-A38B-D32AC93DE38D}" destId="{23ACED0E-00AE-40C4-86AA-7F9AB53E600A}" srcOrd="0" destOrd="0" presId="urn:microsoft.com/office/officeart/2005/8/layout/vList2"/>
    <dgm:cxn modelId="{993452F4-3A61-4E63-8DA5-C11411DEC0B1}" type="presOf" srcId="{8128CEE6-0A3B-47F0-A40C-7FDCD9FF6516}" destId="{C6FF9C4E-5115-48C4-920A-4CF09D35A993}" srcOrd="0" destOrd="0" presId="urn:microsoft.com/office/officeart/2005/8/layout/vList2"/>
    <dgm:cxn modelId="{5751938A-C5D8-4855-90AF-67015E491B18}" type="presParOf" srcId="{C6FF9C4E-5115-48C4-920A-4CF09D35A993}" destId="{23ACED0E-00AE-40C4-86AA-7F9AB53E600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CED0E-00AE-40C4-86AA-7F9AB53E600A}">
      <dsp:nvSpPr>
        <dsp:cNvPr id="0" name=""/>
        <dsp:cNvSpPr/>
      </dsp:nvSpPr>
      <dsp:spPr>
        <a:xfrm>
          <a:off x="0" y="539"/>
          <a:ext cx="8229600" cy="11419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nl-NL" sz="4400" kern="1200" dirty="0" smtClean="0"/>
            <a:t>Inhoud les</a:t>
          </a:r>
          <a:endParaRPr lang="nl-NL" sz="4400" kern="1200" dirty="0"/>
        </a:p>
      </dsp:txBody>
      <dsp:txXfrm>
        <a:off x="55744" y="56283"/>
        <a:ext cx="8118112" cy="10304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42070-FAD7-478C-8AC9-ED70C4D703AA}">
      <dsp:nvSpPr>
        <dsp:cNvPr id="0" name=""/>
        <dsp:cNvSpPr/>
      </dsp:nvSpPr>
      <dsp:spPr>
        <a:xfrm>
          <a:off x="0" y="0"/>
          <a:ext cx="8229600" cy="114192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nl-NL" sz="3200" b="1" kern="1200" dirty="0" err="1" smtClean="0"/>
            <a:t>Koolstofmonoxide</a:t>
          </a:r>
          <a:endParaRPr lang="nl-NL" sz="3200" b="1" kern="1200" dirty="0"/>
        </a:p>
      </dsp:txBody>
      <dsp:txXfrm>
        <a:off x="55744" y="55744"/>
        <a:ext cx="8118112" cy="10304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CED0E-00AE-40C4-86AA-7F9AB53E600A}">
      <dsp:nvSpPr>
        <dsp:cNvPr id="0" name=""/>
        <dsp:cNvSpPr/>
      </dsp:nvSpPr>
      <dsp:spPr>
        <a:xfrm>
          <a:off x="0" y="539"/>
          <a:ext cx="8229600" cy="1141920"/>
        </a:xfrm>
        <a:prstGeom prst="roundRect">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nl-NL" sz="4400" kern="1200" dirty="0" smtClean="0"/>
            <a:t>Leskaart</a:t>
          </a:r>
          <a:r>
            <a:rPr lang="nl-NL" sz="4400" kern="1200" baseline="0" dirty="0" smtClean="0"/>
            <a:t> 3: Roken</a:t>
          </a:r>
          <a:endParaRPr lang="nl-NL" sz="4400" kern="1200" dirty="0"/>
        </a:p>
      </dsp:txBody>
      <dsp:txXfrm>
        <a:off x="55744" y="56283"/>
        <a:ext cx="8118112" cy="10304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9FF1F-6908-4EDB-B151-CE58AF1A3A65}">
      <dsp:nvSpPr>
        <dsp:cNvPr id="0" name=""/>
        <dsp:cNvSpPr/>
      </dsp:nvSpPr>
      <dsp:spPr>
        <a:xfrm>
          <a:off x="0" y="2351"/>
          <a:ext cx="8229600" cy="114192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nl-NL" sz="3200" b="1" kern="1200" dirty="0" smtClean="0"/>
            <a:t>Teerdruppeltjes</a:t>
          </a:r>
          <a:endParaRPr lang="nl-NL" sz="3200" b="1" kern="1200" dirty="0"/>
        </a:p>
      </dsp:txBody>
      <dsp:txXfrm>
        <a:off x="55744" y="58095"/>
        <a:ext cx="8118112" cy="10304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CED0E-00AE-40C4-86AA-7F9AB53E600A}">
      <dsp:nvSpPr>
        <dsp:cNvPr id="0" name=""/>
        <dsp:cNvSpPr/>
      </dsp:nvSpPr>
      <dsp:spPr>
        <a:xfrm>
          <a:off x="0" y="539"/>
          <a:ext cx="8229600" cy="1141920"/>
        </a:xfrm>
        <a:prstGeom prst="roundRect">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nl-NL" sz="4400" kern="1200" dirty="0" smtClean="0"/>
            <a:t>Leskaart</a:t>
          </a:r>
          <a:r>
            <a:rPr lang="nl-NL" sz="4400" kern="1200" baseline="0" dirty="0" smtClean="0"/>
            <a:t> 3: Roken</a:t>
          </a:r>
          <a:endParaRPr lang="nl-NL" sz="4400" kern="1200" dirty="0"/>
        </a:p>
      </dsp:txBody>
      <dsp:txXfrm>
        <a:off x="55744" y="56283"/>
        <a:ext cx="8118112" cy="10304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42070-FAD7-478C-8AC9-ED70C4D703AA}">
      <dsp:nvSpPr>
        <dsp:cNvPr id="0" name=""/>
        <dsp:cNvSpPr/>
      </dsp:nvSpPr>
      <dsp:spPr>
        <a:xfrm>
          <a:off x="0" y="5103"/>
          <a:ext cx="8229600" cy="114192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nl-NL" sz="3200" b="1" kern="1200" dirty="0" smtClean="0"/>
            <a:t>Nicotine</a:t>
          </a:r>
          <a:endParaRPr lang="nl-NL" sz="3200" b="1" kern="1200" dirty="0"/>
        </a:p>
      </dsp:txBody>
      <dsp:txXfrm>
        <a:off x="55744" y="60847"/>
        <a:ext cx="8118112" cy="10304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06D26-A05D-4ECA-8B21-DC4B4A69902B}">
      <dsp:nvSpPr>
        <dsp:cNvPr id="0" name=""/>
        <dsp:cNvSpPr/>
      </dsp:nvSpPr>
      <dsp:spPr>
        <a:xfrm>
          <a:off x="0" y="9900"/>
          <a:ext cx="8229600" cy="11231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nl-NL" sz="4800" kern="1200" dirty="0" smtClean="0"/>
            <a:t>Opdrachten</a:t>
          </a:r>
          <a:endParaRPr lang="nl-NL" sz="4800" kern="1200" dirty="0"/>
        </a:p>
      </dsp:txBody>
      <dsp:txXfrm>
        <a:off x="54830" y="64730"/>
        <a:ext cx="8119940" cy="10135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42070-FAD7-478C-8AC9-ED70C4D703AA}">
      <dsp:nvSpPr>
        <dsp:cNvPr id="0" name=""/>
        <dsp:cNvSpPr/>
      </dsp:nvSpPr>
      <dsp:spPr>
        <a:xfrm>
          <a:off x="0" y="183687"/>
          <a:ext cx="8229600"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nl-NL" sz="3200" kern="1200" dirty="0" smtClean="0"/>
            <a:t>Maak opdracht 15 (blz. 37 t/m 39)</a:t>
          </a:r>
          <a:endParaRPr lang="nl-NL" sz="3200" kern="1200" dirty="0"/>
        </a:p>
      </dsp:txBody>
      <dsp:txXfrm>
        <a:off x="59399" y="243086"/>
        <a:ext cx="81108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42070-FAD7-478C-8AC9-ED70C4D703AA}">
      <dsp:nvSpPr>
        <dsp:cNvPr id="0" name=""/>
        <dsp:cNvSpPr/>
      </dsp:nvSpPr>
      <dsp:spPr>
        <a:xfrm>
          <a:off x="0" y="359292"/>
          <a:ext cx="8229600" cy="2737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nl-NL" sz="3200" kern="1200" dirty="0" smtClean="0"/>
            <a:t>- Herhaling  </a:t>
          </a:r>
        </a:p>
        <a:p>
          <a:pPr lvl="0" algn="ctr" defTabSz="1422400" rtl="0">
            <a:lnSpc>
              <a:spcPct val="90000"/>
            </a:lnSpc>
            <a:spcBef>
              <a:spcPct val="0"/>
            </a:spcBef>
            <a:spcAft>
              <a:spcPct val="35000"/>
            </a:spcAft>
          </a:pPr>
          <a:r>
            <a:rPr lang="nl-NL" sz="3200" kern="1200" dirty="0" smtClean="0"/>
            <a:t>- Uitleg</a:t>
          </a:r>
        </a:p>
        <a:p>
          <a:pPr lvl="0" algn="ctr" defTabSz="1422400" rtl="0">
            <a:lnSpc>
              <a:spcPct val="90000"/>
            </a:lnSpc>
            <a:spcBef>
              <a:spcPct val="0"/>
            </a:spcBef>
            <a:spcAft>
              <a:spcPct val="35000"/>
            </a:spcAft>
          </a:pPr>
          <a:r>
            <a:rPr lang="nl-NL" sz="3200" kern="1200" dirty="0" smtClean="0"/>
            <a:t>- Opdrachten </a:t>
          </a:r>
        </a:p>
        <a:p>
          <a:pPr lvl="0" algn="ctr" defTabSz="1422400" rtl="0">
            <a:lnSpc>
              <a:spcPct val="90000"/>
            </a:lnSpc>
            <a:spcBef>
              <a:spcPct val="0"/>
            </a:spcBef>
            <a:spcAft>
              <a:spcPct val="35000"/>
            </a:spcAft>
          </a:pPr>
          <a:r>
            <a:rPr lang="nl-NL" sz="3200" kern="1200" dirty="0" smtClean="0"/>
            <a:t>- Film </a:t>
          </a:r>
        </a:p>
      </dsp:txBody>
      <dsp:txXfrm>
        <a:off x="133648" y="492940"/>
        <a:ext cx="7962304" cy="2470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CED0E-00AE-40C4-86AA-7F9AB53E600A}">
      <dsp:nvSpPr>
        <dsp:cNvPr id="0" name=""/>
        <dsp:cNvSpPr/>
      </dsp:nvSpPr>
      <dsp:spPr>
        <a:xfrm>
          <a:off x="0" y="539"/>
          <a:ext cx="8229600" cy="11419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nl-NL" sz="4400" kern="1200" dirty="0" smtClean="0"/>
            <a:t>Herhaling</a:t>
          </a:r>
          <a:endParaRPr lang="nl-NL" sz="4400" kern="1200" dirty="0"/>
        </a:p>
      </dsp:txBody>
      <dsp:txXfrm>
        <a:off x="55744" y="56283"/>
        <a:ext cx="8118112" cy="1030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42070-FAD7-478C-8AC9-ED70C4D703AA}">
      <dsp:nvSpPr>
        <dsp:cNvPr id="0" name=""/>
        <dsp:cNvSpPr/>
      </dsp:nvSpPr>
      <dsp:spPr>
        <a:xfrm>
          <a:off x="0" y="1468"/>
          <a:ext cx="8229600" cy="104842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NL" sz="2400" kern="1200" dirty="0" smtClean="0"/>
            <a:t>1. Wat is het verschil tussen </a:t>
          </a:r>
          <a:r>
            <a:rPr lang="nl-NL" sz="2400" i="1" kern="1200" dirty="0" smtClean="0"/>
            <a:t>longvolume</a:t>
          </a:r>
          <a:r>
            <a:rPr lang="nl-NL" sz="2400" kern="1200" dirty="0" smtClean="0"/>
            <a:t> en </a:t>
          </a:r>
          <a:r>
            <a:rPr lang="nl-NL" sz="2400" i="1" kern="1200" dirty="0" smtClean="0"/>
            <a:t>ademvolume</a:t>
          </a:r>
          <a:r>
            <a:rPr lang="nl-NL" sz="2400" kern="1200" dirty="0" smtClean="0"/>
            <a:t>?</a:t>
          </a:r>
          <a:endParaRPr lang="nl-NL" sz="2400" kern="1200" dirty="0"/>
        </a:p>
      </dsp:txBody>
      <dsp:txXfrm>
        <a:off x="51180" y="52648"/>
        <a:ext cx="8127240" cy="946069"/>
      </dsp:txXfrm>
    </dsp:sp>
    <dsp:sp modelId="{C2F6523C-530D-41F3-9AEC-8FDE0A2C11B7}">
      <dsp:nvSpPr>
        <dsp:cNvPr id="0" name=""/>
        <dsp:cNvSpPr/>
      </dsp:nvSpPr>
      <dsp:spPr>
        <a:xfrm>
          <a:off x="0" y="1139178"/>
          <a:ext cx="8229600" cy="104842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NL" sz="2400" kern="1200" dirty="0" smtClean="0"/>
            <a:t>2. Wat is het verschil tussen het </a:t>
          </a:r>
          <a:r>
            <a:rPr lang="nl-NL" sz="2400" i="1" kern="1200" dirty="0" smtClean="0"/>
            <a:t>longvolume </a:t>
          </a:r>
          <a:r>
            <a:rPr lang="nl-NL" sz="2400" kern="1200" dirty="0" smtClean="0"/>
            <a:t>en de </a:t>
          </a:r>
          <a:r>
            <a:rPr lang="nl-NL" sz="2400" i="1" kern="1200" dirty="0" smtClean="0"/>
            <a:t>vitale capaciteit</a:t>
          </a:r>
          <a:r>
            <a:rPr lang="nl-NL" sz="2400" kern="1200" dirty="0" smtClean="0"/>
            <a:t>?</a:t>
          </a:r>
          <a:endParaRPr lang="nl-NL" sz="2400" kern="1200" dirty="0"/>
        </a:p>
      </dsp:txBody>
      <dsp:txXfrm>
        <a:off x="51180" y="1190358"/>
        <a:ext cx="8127240" cy="946069"/>
      </dsp:txXfrm>
    </dsp:sp>
    <dsp:sp modelId="{5B632F76-5AA1-4669-AE0A-9710810BAB6D}">
      <dsp:nvSpPr>
        <dsp:cNvPr id="0" name=""/>
        <dsp:cNvSpPr/>
      </dsp:nvSpPr>
      <dsp:spPr>
        <a:xfrm>
          <a:off x="0" y="2276888"/>
          <a:ext cx="8229600" cy="104842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NL" sz="2400" kern="1200" dirty="0" smtClean="0"/>
            <a:t>3. Waarvan is het </a:t>
          </a:r>
          <a:r>
            <a:rPr lang="nl-NL" sz="2400" i="1" kern="1200" dirty="0" smtClean="0"/>
            <a:t>longvolume</a:t>
          </a:r>
          <a:r>
            <a:rPr lang="nl-NL" sz="2400" kern="1200" dirty="0" smtClean="0"/>
            <a:t> afhankelijk?</a:t>
          </a:r>
          <a:endParaRPr lang="nl-NL" sz="2400" kern="1200" dirty="0"/>
        </a:p>
      </dsp:txBody>
      <dsp:txXfrm>
        <a:off x="51180" y="2328068"/>
        <a:ext cx="8127240" cy="946069"/>
      </dsp:txXfrm>
    </dsp:sp>
    <dsp:sp modelId="{26C719B3-FD0C-4166-BB00-601C514ABFAA}">
      <dsp:nvSpPr>
        <dsp:cNvPr id="0" name=""/>
        <dsp:cNvSpPr/>
      </dsp:nvSpPr>
      <dsp:spPr>
        <a:xfrm>
          <a:off x="0" y="3414597"/>
          <a:ext cx="8229600" cy="104842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NL" sz="2400" kern="1200" dirty="0" smtClean="0"/>
            <a:t>4. Hoe wordt het bovenstaande apparaat genoemd? </a:t>
          </a:r>
        </a:p>
        <a:p>
          <a:pPr lvl="0" algn="l" defTabSz="1066800" rtl="0">
            <a:lnSpc>
              <a:spcPct val="90000"/>
            </a:lnSpc>
            <a:spcBef>
              <a:spcPct val="0"/>
            </a:spcBef>
            <a:spcAft>
              <a:spcPct val="35000"/>
            </a:spcAft>
          </a:pPr>
          <a:r>
            <a:rPr lang="nl-NL" sz="2400" kern="1200" dirty="0" smtClean="0"/>
            <a:t>    Wat meet je met dit apparaat?</a:t>
          </a:r>
          <a:endParaRPr lang="nl-NL" sz="2400" kern="1200" dirty="0"/>
        </a:p>
      </dsp:txBody>
      <dsp:txXfrm>
        <a:off x="51180" y="3465777"/>
        <a:ext cx="8127240" cy="9460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86B8E-5766-4A30-8684-69602767ECC7}">
      <dsp:nvSpPr>
        <dsp:cNvPr id="0" name=""/>
        <dsp:cNvSpPr/>
      </dsp:nvSpPr>
      <dsp:spPr>
        <a:xfrm>
          <a:off x="0" y="68400"/>
          <a:ext cx="8229600" cy="1006200"/>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nl-NL" sz="4300" kern="1200" smtClean="0"/>
            <a:t>Longvolume en vitale capaciteit</a:t>
          </a:r>
          <a:endParaRPr lang="nl-NL" sz="4300" kern="1200"/>
        </a:p>
      </dsp:txBody>
      <dsp:txXfrm>
        <a:off x="49119" y="117519"/>
        <a:ext cx="8131362" cy="907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2046D-F629-45D0-917B-73059485DA09}">
      <dsp:nvSpPr>
        <dsp:cNvPr id="0" name=""/>
        <dsp:cNvSpPr/>
      </dsp:nvSpPr>
      <dsp:spPr>
        <a:xfrm>
          <a:off x="0" y="2232"/>
          <a:ext cx="6491064"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nl-NL" sz="2600" kern="1200" dirty="0" smtClean="0"/>
            <a:t>Longvolume: totale capaciteit</a:t>
          </a:r>
          <a:endParaRPr lang="nl-NL" sz="2600" kern="1200" dirty="0"/>
        </a:p>
      </dsp:txBody>
      <dsp:txXfrm>
        <a:off x="29700" y="31932"/>
        <a:ext cx="6431664" cy="549000"/>
      </dsp:txXfrm>
    </dsp:sp>
    <dsp:sp modelId="{D2231362-266F-4E3E-92B2-4C5658F72DA7}">
      <dsp:nvSpPr>
        <dsp:cNvPr id="0" name=""/>
        <dsp:cNvSpPr/>
      </dsp:nvSpPr>
      <dsp:spPr>
        <a:xfrm>
          <a:off x="0" y="685512"/>
          <a:ext cx="6491064" cy="608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nl-NL" sz="2600" kern="1200" smtClean="0"/>
            <a:t>Diepe in- en uitademing: vitale capaciteit</a:t>
          </a:r>
          <a:endParaRPr lang="nl-NL" sz="2600" kern="1200"/>
        </a:p>
      </dsp:txBody>
      <dsp:txXfrm>
        <a:off x="29700" y="715212"/>
        <a:ext cx="6431664" cy="549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CED0E-00AE-40C4-86AA-7F9AB53E600A}">
      <dsp:nvSpPr>
        <dsp:cNvPr id="0" name=""/>
        <dsp:cNvSpPr/>
      </dsp:nvSpPr>
      <dsp:spPr>
        <a:xfrm>
          <a:off x="0" y="539"/>
          <a:ext cx="8229600" cy="1141920"/>
        </a:xfrm>
        <a:prstGeom prst="roundRect">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nl-NL" sz="4400" kern="1200" dirty="0" smtClean="0"/>
            <a:t>Leskaart</a:t>
          </a:r>
          <a:r>
            <a:rPr lang="nl-NL" sz="4400" kern="1200" baseline="0" dirty="0" smtClean="0"/>
            <a:t> 3: Roken</a:t>
          </a:r>
          <a:endParaRPr lang="nl-NL" sz="4400" kern="1200" dirty="0"/>
        </a:p>
      </dsp:txBody>
      <dsp:txXfrm>
        <a:off x="55744" y="56283"/>
        <a:ext cx="8118112" cy="10304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42070-FAD7-478C-8AC9-ED70C4D703AA}">
      <dsp:nvSpPr>
        <dsp:cNvPr id="0" name=""/>
        <dsp:cNvSpPr/>
      </dsp:nvSpPr>
      <dsp:spPr>
        <a:xfrm>
          <a:off x="0" y="96784"/>
          <a:ext cx="8229600" cy="4486950"/>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nl-NL" sz="3200" kern="1200" dirty="0" smtClean="0"/>
            <a:t>Als je rookt krijg je verschillende schadelijke stoffen binnen:</a:t>
          </a:r>
        </a:p>
        <a:p>
          <a:pPr lvl="0" algn="l" defTabSz="1422400" rtl="0">
            <a:lnSpc>
              <a:spcPct val="90000"/>
            </a:lnSpc>
            <a:spcBef>
              <a:spcPct val="0"/>
            </a:spcBef>
            <a:spcAft>
              <a:spcPct val="35000"/>
            </a:spcAft>
          </a:pPr>
          <a:endParaRPr lang="nl-NL" sz="3200" kern="1200" dirty="0" smtClean="0"/>
        </a:p>
        <a:p>
          <a:pPr lvl="0" algn="l" defTabSz="1422400" rtl="0">
            <a:lnSpc>
              <a:spcPct val="90000"/>
            </a:lnSpc>
            <a:spcBef>
              <a:spcPct val="0"/>
            </a:spcBef>
            <a:spcAft>
              <a:spcPct val="35000"/>
            </a:spcAft>
          </a:pPr>
          <a:r>
            <a:rPr lang="nl-NL" sz="3200" kern="1200" dirty="0" smtClean="0"/>
            <a:t>- </a:t>
          </a:r>
          <a:r>
            <a:rPr lang="nl-NL" sz="3200" b="1" kern="1200" dirty="0" err="1" smtClean="0"/>
            <a:t>Koolstofmonoxide</a:t>
          </a:r>
          <a:endParaRPr lang="nl-NL" sz="3200" b="1" kern="1200" dirty="0" smtClean="0"/>
        </a:p>
        <a:p>
          <a:pPr lvl="0" algn="l" defTabSz="1422400" rtl="0">
            <a:lnSpc>
              <a:spcPct val="90000"/>
            </a:lnSpc>
            <a:spcBef>
              <a:spcPct val="0"/>
            </a:spcBef>
            <a:spcAft>
              <a:spcPct val="35000"/>
            </a:spcAft>
          </a:pPr>
          <a:r>
            <a:rPr lang="nl-NL" sz="3200" kern="1200" dirty="0" smtClean="0"/>
            <a:t>- </a:t>
          </a:r>
          <a:r>
            <a:rPr lang="nl-NL" sz="3200" b="1" kern="1200" dirty="0" smtClean="0"/>
            <a:t>Teerdruppeltjes</a:t>
          </a:r>
        </a:p>
        <a:p>
          <a:pPr lvl="0" algn="l" defTabSz="1422400" rtl="0">
            <a:lnSpc>
              <a:spcPct val="90000"/>
            </a:lnSpc>
            <a:spcBef>
              <a:spcPct val="0"/>
            </a:spcBef>
            <a:spcAft>
              <a:spcPct val="35000"/>
            </a:spcAft>
          </a:pPr>
          <a:r>
            <a:rPr lang="nl-NL" sz="3200" kern="1200" dirty="0" smtClean="0"/>
            <a:t>- </a:t>
          </a:r>
          <a:r>
            <a:rPr lang="nl-NL" sz="3200" b="1" kern="1200" dirty="0" smtClean="0"/>
            <a:t>Nicotine</a:t>
          </a:r>
        </a:p>
        <a:p>
          <a:pPr lvl="0" algn="l" defTabSz="1422400" rtl="0">
            <a:lnSpc>
              <a:spcPct val="90000"/>
            </a:lnSpc>
            <a:spcBef>
              <a:spcPct val="0"/>
            </a:spcBef>
            <a:spcAft>
              <a:spcPct val="35000"/>
            </a:spcAft>
          </a:pPr>
          <a:r>
            <a:rPr lang="nl-NL" sz="3200" b="0" kern="1200" dirty="0" smtClean="0"/>
            <a:t>-</a:t>
          </a:r>
          <a:r>
            <a:rPr lang="nl-NL" sz="3200" b="1" kern="1200" dirty="0" smtClean="0"/>
            <a:t> Zie plaatje</a:t>
          </a:r>
          <a:endParaRPr lang="nl-NL" sz="3200" b="1" kern="1200" dirty="0" smtClean="0"/>
        </a:p>
      </dsp:txBody>
      <dsp:txXfrm>
        <a:off x="219035" y="315819"/>
        <a:ext cx="7791530" cy="4048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CED0E-00AE-40C4-86AA-7F9AB53E600A}">
      <dsp:nvSpPr>
        <dsp:cNvPr id="0" name=""/>
        <dsp:cNvSpPr/>
      </dsp:nvSpPr>
      <dsp:spPr>
        <a:xfrm>
          <a:off x="0" y="539"/>
          <a:ext cx="8229600" cy="1141920"/>
        </a:xfrm>
        <a:prstGeom prst="roundRect">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nl-NL" sz="4400" kern="1200" dirty="0" smtClean="0"/>
            <a:t>Leskaart</a:t>
          </a:r>
          <a:r>
            <a:rPr lang="nl-NL" sz="4400" kern="1200" baseline="0" dirty="0" smtClean="0"/>
            <a:t> 3: Roken</a:t>
          </a:r>
          <a:endParaRPr lang="nl-NL" sz="4400" kern="1200" dirty="0"/>
        </a:p>
      </dsp:txBody>
      <dsp:txXfrm>
        <a:off x="55744" y="56283"/>
        <a:ext cx="8118112" cy="1030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E9848C-B898-46EB-9D1D-E5DC2C60C1F8}" type="datetimeFigureOut">
              <a:rPr lang="nl-NL" smtClean="0"/>
              <a:pPr/>
              <a:t>22-1-2014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83BE2-EEB3-4C41-9E54-BA5187B9DA31}" type="slidenum">
              <a:rPr lang="nl-NL" smtClean="0"/>
              <a:pPr/>
              <a:t>‹nr.›</a:t>
            </a:fld>
            <a:endParaRPr lang="nl-NL"/>
          </a:p>
        </p:txBody>
      </p:sp>
    </p:spTree>
    <p:extLst>
      <p:ext uri="{BB962C8B-B14F-4D97-AF65-F5344CB8AC3E}">
        <p14:creationId xmlns:p14="http://schemas.microsoft.com/office/powerpoint/2010/main" val="192255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Ademvolume: de hoeveelheid</a:t>
            </a:r>
            <a:r>
              <a:rPr lang="nl-NL" baseline="0" dirty="0" smtClean="0"/>
              <a:t> lucht die per rustige in – en uitademing wordt in- en uitgeademd.</a:t>
            </a:r>
          </a:p>
          <a:p>
            <a:r>
              <a:rPr lang="nl-NL" baseline="0" dirty="0" smtClean="0"/>
              <a:t>Longvolume: de hoeveelheid lucht die in je longen past.</a:t>
            </a:r>
          </a:p>
          <a:p>
            <a:r>
              <a:rPr lang="nl-NL" baseline="0" dirty="0" smtClean="0"/>
              <a:t>Vitale capaciteit: de hoeveelheid lucht die je maximaal per ademhaling kan in- of uitademen.</a:t>
            </a:r>
          </a:p>
          <a:p>
            <a:r>
              <a:rPr lang="nl-NL" baseline="0" dirty="0" smtClean="0"/>
              <a:t>Het longvolume is afhankelijk van de leeftijd, het geslacht, de conditie, of de persoon rookt en of de persoon een longziekte heeft </a:t>
            </a:r>
          </a:p>
          <a:p>
            <a:endParaRPr lang="nl-NL" dirty="0"/>
          </a:p>
        </p:txBody>
      </p:sp>
      <p:sp>
        <p:nvSpPr>
          <p:cNvPr id="4" name="Tijdelijke aanduiding voor dianummer 3"/>
          <p:cNvSpPr>
            <a:spLocks noGrp="1"/>
          </p:cNvSpPr>
          <p:nvPr>
            <p:ph type="sldNum" sz="quarter" idx="10"/>
          </p:nvPr>
        </p:nvSpPr>
        <p:spPr/>
        <p:txBody>
          <a:bodyPr/>
          <a:lstStyle/>
          <a:p>
            <a:fld id="{D1B83BE2-EEB3-4C41-9E54-BA5187B9DA31}" type="slidenum">
              <a:rPr lang="nl-NL" smtClean="0"/>
              <a:pPr/>
              <a:t>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Koolstofmonoxide</a:t>
            </a:r>
            <a:r>
              <a:rPr lang="nl-NL" dirty="0" smtClean="0"/>
              <a:t> neemt de plaats in van zuurstof. Op deze manier kan er een gebrek aan zuurstof ontstaan in belangrijke organen, zoals</a:t>
            </a:r>
            <a:r>
              <a:rPr lang="nl-NL" baseline="0" dirty="0" smtClean="0"/>
              <a:t> bijvoorbeeld je hart of je hersenen.</a:t>
            </a:r>
            <a:endParaRPr lang="nl-NL" dirty="0"/>
          </a:p>
        </p:txBody>
      </p:sp>
      <p:sp>
        <p:nvSpPr>
          <p:cNvPr id="4" name="Tijdelijke aanduiding voor dianummer 3"/>
          <p:cNvSpPr>
            <a:spLocks noGrp="1"/>
          </p:cNvSpPr>
          <p:nvPr>
            <p:ph type="sldNum" sz="quarter" idx="10"/>
          </p:nvPr>
        </p:nvSpPr>
        <p:spPr/>
        <p:txBody>
          <a:bodyPr/>
          <a:lstStyle/>
          <a:p>
            <a:fld id="{D1B83BE2-EEB3-4C41-9E54-BA5187B9DA31}" type="slidenum">
              <a:rPr lang="nl-NL" smtClean="0"/>
              <a:pPr/>
              <a:t>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 teerdruppeltjes in sigarettenrook blijven achter in de longen. Ze zorgen ervoor dat de trilharen aan de binnenkant van de luchtwegen</a:t>
            </a:r>
            <a:r>
              <a:rPr lang="nl-NL" baseline="0" dirty="0" smtClean="0"/>
              <a:t> verlamd raken. De longen kunnen hierdoor niet meer goed worden schoongemaakt. Na verloop van tijd vormen ze een teerlaagje aan de binnenkant van de longblaasjes. Daardoor kan zuurstof minder goed door de wand van de longblaasjes heen worden opgenomen in het bloed. In de teerdruppels zitten zeventien stoffen waarvan is aangetond dat ze kanker kunnen </a:t>
            </a:r>
            <a:r>
              <a:rPr lang="nl-NL" baseline="0" dirty="0" err="1" smtClean="0"/>
              <a:t>veroozraken</a:t>
            </a:r>
            <a:r>
              <a:rPr lang="nl-NL" baseline="0" dirty="0" smtClean="0"/>
              <a:t>. Een van deze stoffen is nicotine.</a:t>
            </a:r>
            <a:endParaRPr lang="nl-NL" dirty="0"/>
          </a:p>
        </p:txBody>
      </p:sp>
      <p:sp>
        <p:nvSpPr>
          <p:cNvPr id="4" name="Tijdelijke aanduiding voor dianummer 3"/>
          <p:cNvSpPr>
            <a:spLocks noGrp="1"/>
          </p:cNvSpPr>
          <p:nvPr>
            <p:ph type="sldNum" sz="quarter" idx="10"/>
          </p:nvPr>
        </p:nvSpPr>
        <p:spPr/>
        <p:txBody>
          <a:bodyPr/>
          <a:lstStyle/>
          <a:p>
            <a:fld id="{D1B83BE2-EEB3-4C41-9E54-BA5187B9DA31}" type="slidenum">
              <a:rPr lang="nl-NL" smtClean="0"/>
              <a:pPr/>
              <a:t>6</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Nicotine is heel giftig en verslavend. Dit merk je vooral</a:t>
            </a:r>
            <a:r>
              <a:rPr lang="nl-NL" baseline="0" dirty="0" smtClean="0"/>
              <a:t> de eerste keren als je rookt. Je lichaam raakt snel gewend aan de hoeveelheid nicotine.</a:t>
            </a:r>
            <a:endParaRPr lang="nl-NL" dirty="0"/>
          </a:p>
        </p:txBody>
      </p:sp>
      <p:sp>
        <p:nvSpPr>
          <p:cNvPr id="4" name="Tijdelijke aanduiding voor dianummer 3"/>
          <p:cNvSpPr>
            <a:spLocks noGrp="1"/>
          </p:cNvSpPr>
          <p:nvPr>
            <p:ph type="sldNum" sz="quarter" idx="10"/>
          </p:nvPr>
        </p:nvSpPr>
        <p:spPr/>
        <p:txBody>
          <a:bodyPr/>
          <a:lstStyle/>
          <a:p>
            <a:fld id="{D1B83BE2-EEB3-4C41-9E54-BA5187B9DA31}" type="slidenum">
              <a:rPr lang="nl-NL" smtClean="0"/>
              <a:pPr/>
              <a:t>7</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2BEF00D-071A-4B1D-99D9-2354A2A2F3A7}" type="slidenum">
              <a:rPr lang="nl-NL"/>
              <a:pPr>
                <a:defRPr/>
              </a:pPr>
              <a:t>‹nr.›</a:t>
            </a:fld>
            <a:endParaRPr lang="nl-NL"/>
          </a:p>
        </p:txBody>
      </p:sp>
    </p:spTree>
    <p:extLst>
      <p:ext uri="{BB962C8B-B14F-4D97-AF65-F5344CB8AC3E}">
        <p14:creationId xmlns:p14="http://schemas.microsoft.com/office/powerpoint/2010/main" val="3175160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CCC766A-80DF-4043-820C-ACC3404A2450}" type="slidenum">
              <a:rPr lang="nl-NL"/>
              <a:pPr>
                <a:defRPr/>
              </a:pPr>
              <a:t>‹nr.›</a:t>
            </a:fld>
            <a:endParaRPr lang="nl-NL"/>
          </a:p>
        </p:txBody>
      </p:sp>
    </p:spTree>
    <p:extLst>
      <p:ext uri="{BB962C8B-B14F-4D97-AF65-F5344CB8AC3E}">
        <p14:creationId xmlns:p14="http://schemas.microsoft.com/office/powerpoint/2010/main" val="197678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7AA6468-21CF-40B8-9E2E-8C8192AA9DA7}" type="slidenum">
              <a:rPr lang="nl-NL"/>
              <a:pPr>
                <a:defRPr/>
              </a:pPr>
              <a:t>‹nr.›</a:t>
            </a:fld>
            <a:endParaRPr lang="nl-NL"/>
          </a:p>
        </p:txBody>
      </p:sp>
    </p:spTree>
    <p:extLst>
      <p:ext uri="{BB962C8B-B14F-4D97-AF65-F5344CB8AC3E}">
        <p14:creationId xmlns:p14="http://schemas.microsoft.com/office/powerpoint/2010/main" val="2734646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A9B6B68B-2299-4721-AF40-969E8D80D450}" type="slidenum">
              <a:rPr lang="nl-NL"/>
              <a:pPr>
                <a:defRPr/>
              </a:pPr>
              <a:t>‹nr.›</a:t>
            </a:fld>
            <a:endParaRPr lang="nl-NL"/>
          </a:p>
        </p:txBody>
      </p:sp>
    </p:spTree>
    <p:extLst>
      <p:ext uri="{BB962C8B-B14F-4D97-AF65-F5344CB8AC3E}">
        <p14:creationId xmlns:p14="http://schemas.microsoft.com/office/powerpoint/2010/main" val="276274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ABE2B8A-6E67-44D3-BCBC-66CE1B2F3BCE}" type="slidenum">
              <a:rPr lang="nl-NL"/>
              <a:pPr>
                <a:defRPr/>
              </a:pPr>
              <a:t>‹nr.›</a:t>
            </a:fld>
            <a:endParaRPr lang="nl-NL"/>
          </a:p>
        </p:txBody>
      </p:sp>
    </p:spTree>
    <p:extLst>
      <p:ext uri="{BB962C8B-B14F-4D97-AF65-F5344CB8AC3E}">
        <p14:creationId xmlns:p14="http://schemas.microsoft.com/office/powerpoint/2010/main" val="265039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1C88433-9C15-4E5C-913E-E6403C6130EC}" type="slidenum">
              <a:rPr lang="nl-NL"/>
              <a:pPr>
                <a:defRPr/>
              </a:pPr>
              <a:t>‹nr.›</a:t>
            </a:fld>
            <a:endParaRPr lang="nl-NL"/>
          </a:p>
        </p:txBody>
      </p:sp>
    </p:spTree>
    <p:extLst>
      <p:ext uri="{BB962C8B-B14F-4D97-AF65-F5344CB8AC3E}">
        <p14:creationId xmlns:p14="http://schemas.microsoft.com/office/powerpoint/2010/main" val="36032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7F19E38-4B05-4B71-9183-DF1ADE975254}" type="slidenum">
              <a:rPr lang="nl-NL"/>
              <a:pPr>
                <a:defRPr/>
              </a:pPr>
              <a:t>‹nr.›</a:t>
            </a:fld>
            <a:endParaRPr lang="nl-NL"/>
          </a:p>
        </p:txBody>
      </p:sp>
    </p:spTree>
    <p:extLst>
      <p:ext uri="{BB962C8B-B14F-4D97-AF65-F5344CB8AC3E}">
        <p14:creationId xmlns:p14="http://schemas.microsoft.com/office/powerpoint/2010/main" val="98325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6269B631-2EBB-4A1B-9D4B-F7B78651A9E6}" type="slidenum">
              <a:rPr lang="nl-NL"/>
              <a:pPr>
                <a:defRPr/>
              </a:pPr>
              <a:t>‹nr.›</a:t>
            </a:fld>
            <a:endParaRPr lang="nl-NL"/>
          </a:p>
        </p:txBody>
      </p:sp>
    </p:spTree>
    <p:extLst>
      <p:ext uri="{BB962C8B-B14F-4D97-AF65-F5344CB8AC3E}">
        <p14:creationId xmlns:p14="http://schemas.microsoft.com/office/powerpoint/2010/main" val="334335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B4E52F62-46AC-4769-AF6B-FE566E1F6930}" type="slidenum">
              <a:rPr lang="nl-NL"/>
              <a:pPr>
                <a:defRPr/>
              </a:pPr>
              <a:t>‹nr.›</a:t>
            </a:fld>
            <a:endParaRPr lang="nl-NL"/>
          </a:p>
        </p:txBody>
      </p:sp>
    </p:spTree>
    <p:extLst>
      <p:ext uri="{BB962C8B-B14F-4D97-AF65-F5344CB8AC3E}">
        <p14:creationId xmlns:p14="http://schemas.microsoft.com/office/powerpoint/2010/main" val="828442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C599D223-2A3B-4FC3-99C5-3D9A9D5B4D5B}" type="slidenum">
              <a:rPr lang="nl-NL"/>
              <a:pPr>
                <a:defRPr/>
              </a:pPr>
              <a:t>‹nr.›</a:t>
            </a:fld>
            <a:endParaRPr lang="nl-NL"/>
          </a:p>
        </p:txBody>
      </p:sp>
    </p:spTree>
    <p:extLst>
      <p:ext uri="{BB962C8B-B14F-4D97-AF65-F5344CB8AC3E}">
        <p14:creationId xmlns:p14="http://schemas.microsoft.com/office/powerpoint/2010/main" val="386188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B9CB983-3C48-414D-ADB1-B61E2583E603}" type="slidenum">
              <a:rPr lang="nl-NL"/>
              <a:pPr>
                <a:defRPr/>
              </a:pPr>
              <a:t>‹nr.›</a:t>
            </a:fld>
            <a:endParaRPr lang="nl-NL"/>
          </a:p>
        </p:txBody>
      </p:sp>
    </p:spTree>
    <p:extLst>
      <p:ext uri="{BB962C8B-B14F-4D97-AF65-F5344CB8AC3E}">
        <p14:creationId xmlns:p14="http://schemas.microsoft.com/office/powerpoint/2010/main" val="81460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A44916F-7FBA-4B23-806F-A672B42A9B44}" type="slidenum">
              <a:rPr lang="nl-NL"/>
              <a:pPr>
                <a:defRPr/>
              </a:pPr>
              <a:t>‹nr.›</a:t>
            </a:fld>
            <a:endParaRPr lang="nl-NL"/>
          </a:p>
        </p:txBody>
      </p:sp>
    </p:spTree>
    <p:extLst>
      <p:ext uri="{BB962C8B-B14F-4D97-AF65-F5344CB8AC3E}">
        <p14:creationId xmlns:p14="http://schemas.microsoft.com/office/powerpoint/2010/main" val="93530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27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DC575DD-8C95-4A87-8359-40213BB5854E}"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14.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rtlxl.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4.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3.jpe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2.xml"/><Relationship Id="rId16"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5" Type="http://schemas.openxmlformats.org/officeDocument/2006/relationships/image" Target="../media/image6.jpeg"/><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3.jpe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notesSlide" Target="../notesSlides/notesSlide3.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5" Type="http://schemas.openxmlformats.org/officeDocument/2006/relationships/image" Target="../media/image8.jpeg"/><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 Id="rId1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image" Target="../media/image3.jpeg"/><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notesSlide" Target="../notesSlides/notesSlide4.xml"/><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5" Type="http://schemas.openxmlformats.org/officeDocument/2006/relationships/image" Target="../media/image10.jpeg"/><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 Id="rId1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NvO__0_Faa4"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www.hetklokhuis.nl/tv-uitzending/823"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5195150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3434850563"/>
              </p:ext>
            </p:extLst>
          </p:nvPr>
        </p:nvGraphicFramePr>
        <p:xfrm>
          <a:off x="395536" y="1772816"/>
          <a:ext cx="8229600" cy="34563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5195150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3982234916"/>
              </p:ext>
            </p:extLst>
          </p:nvPr>
        </p:nvGraphicFramePr>
        <p:xfrm>
          <a:off x="395536" y="1772816"/>
          <a:ext cx="8229600" cy="158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hthoek 6"/>
          <p:cNvSpPr/>
          <p:nvPr/>
        </p:nvSpPr>
        <p:spPr>
          <a:xfrm>
            <a:off x="539552" y="4221088"/>
            <a:ext cx="8064896" cy="923330"/>
          </a:xfrm>
          <a:prstGeom prst="rect">
            <a:avLst/>
          </a:prstGeom>
        </p:spPr>
        <p:txBody>
          <a:bodyPr wrap="square">
            <a:spAutoFit/>
          </a:bodyPr>
          <a:lstStyle/>
          <a:p>
            <a:pPr lvl="0"/>
            <a:r>
              <a:rPr lang="nl-NL" i="1" dirty="0" smtClean="0">
                <a:solidFill>
                  <a:schemeClr val="bg1"/>
                </a:solidFill>
              </a:rPr>
              <a:t>Klaar?</a:t>
            </a:r>
          </a:p>
          <a:p>
            <a:pPr lvl="0">
              <a:buFont typeface="Arial" pitchFamily="34" charset="0"/>
              <a:buChar char="•"/>
            </a:pPr>
            <a:r>
              <a:rPr lang="nl-NL" i="1" dirty="0" smtClean="0">
                <a:solidFill>
                  <a:schemeClr val="bg1"/>
                </a:solidFill>
              </a:rPr>
              <a:t> Lees opdracht 16 (blz. 40)</a:t>
            </a:r>
          </a:p>
          <a:p>
            <a:pPr lvl="0">
              <a:buFont typeface="Arial" pitchFamily="34" charset="0"/>
              <a:buChar char="•"/>
            </a:pPr>
            <a:r>
              <a:rPr lang="nl-NL" i="1" dirty="0" smtClean="0">
                <a:solidFill>
                  <a:schemeClr val="bg1"/>
                </a:solidFill>
              </a:rPr>
              <a:t> Bereid je voor op het interview </a:t>
            </a:r>
          </a:p>
        </p:txBody>
      </p:sp>
      <p:pic>
        <p:nvPicPr>
          <p:cNvPr id="9218" name="Picture 2" descr="http://www.hartstichting.nl/images/ContentPages/76051/Risicofactoren_Stoppen_met_Roken_170.png"/>
          <p:cNvPicPr>
            <a:picLocks noChangeAspect="1" noChangeArrowheads="1"/>
          </p:cNvPicPr>
          <p:nvPr/>
        </p:nvPicPr>
        <p:blipFill>
          <a:blip r:embed="rId12" cstate="print"/>
          <a:srcRect/>
          <a:stretch>
            <a:fillRect/>
          </a:stretch>
        </p:blipFill>
        <p:spPr bwMode="auto">
          <a:xfrm>
            <a:off x="5436097" y="3413497"/>
            <a:ext cx="3707904" cy="344450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bg1"/>
                </a:solidFill>
              </a:rPr>
              <a:t>Film</a:t>
            </a:r>
            <a:endParaRPr lang="nl-NL" b="1" dirty="0">
              <a:solidFill>
                <a:schemeClr val="bg1"/>
              </a:solidFill>
            </a:endParaRPr>
          </a:p>
        </p:txBody>
      </p:sp>
      <p:sp>
        <p:nvSpPr>
          <p:cNvPr id="3" name="Tijdelijke aanduiding voor inhoud 2"/>
          <p:cNvSpPr>
            <a:spLocks noGrp="1"/>
          </p:cNvSpPr>
          <p:nvPr>
            <p:ph idx="1"/>
          </p:nvPr>
        </p:nvSpPr>
        <p:spPr/>
        <p:txBody>
          <a:bodyPr/>
          <a:lstStyle/>
          <a:p>
            <a:pPr>
              <a:buNone/>
            </a:pPr>
            <a:r>
              <a:rPr lang="nl-NL" dirty="0" smtClean="0">
                <a:solidFill>
                  <a:schemeClr val="bg1"/>
                </a:solidFill>
              </a:rPr>
              <a:t>Aflevering: Rookalarm</a:t>
            </a:r>
            <a:endParaRPr lang="nl-NL"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Film</a:t>
            </a:r>
            <a:endParaRPr lang="nl-NL" b="1" dirty="0"/>
          </a:p>
        </p:txBody>
      </p:sp>
      <p:sp>
        <p:nvSpPr>
          <p:cNvPr id="3" name="Tijdelijke aanduiding voor inhoud 2"/>
          <p:cNvSpPr>
            <a:spLocks noGrp="1"/>
          </p:cNvSpPr>
          <p:nvPr>
            <p:ph idx="1"/>
          </p:nvPr>
        </p:nvSpPr>
        <p:spPr/>
        <p:txBody>
          <a:bodyPr/>
          <a:lstStyle/>
          <a:p>
            <a:pPr>
              <a:buNone/>
            </a:pPr>
            <a:endParaRPr lang="nl-NL" dirty="0" smtClean="0"/>
          </a:p>
          <a:p>
            <a:pPr>
              <a:buNone/>
            </a:pPr>
            <a:r>
              <a:rPr lang="nl-NL" dirty="0" smtClean="0"/>
              <a:t>Aflevering: </a:t>
            </a:r>
            <a:r>
              <a:rPr lang="nl-NL" dirty="0" smtClean="0">
                <a:hlinkClick r:id="rId2"/>
              </a:rPr>
              <a:t>Je lijf je leven</a:t>
            </a:r>
            <a:endParaRPr lang="nl-NL" dirty="0"/>
          </a:p>
        </p:txBody>
      </p:sp>
      <p:pic>
        <p:nvPicPr>
          <p:cNvPr id="4" name="Picture 2" descr="http://bestanden.mskidsweb.nl/imguser/content/47fLogo_JeLijfJeLeven.gif"/>
          <p:cNvPicPr>
            <a:picLocks noChangeAspect="1" noChangeArrowheads="1"/>
          </p:cNvPicPr>
          <p:nvPr/>
        </p:nvPicPr>
        <p:blipFill>
          <a:blip r:embed="rId3" cstate="print"/>
          <a:srcRect/>
          <a:stretch>
            <a:fillRect/>
          </a:stretch>
        </p:blipFill>
        <p:spPr bwMode="auto">
          <a:xfrm>
            <a:off x="5148064" y="2852936"/>
            <a:ext cx="3600400" cy="3576400"/>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5195150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3982234916"/>
              </p:ext>
            </p:extLst>
          </p:nvPr>
        </p:nvGraphicFramePr>
        <p:xfrm>
          <a:off x="467544" y="1556792"/>
          <a:ext cx="8229600" cy="44644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266" name="Picture 2" descr="http://www.highlands.edu/academics/divisions/scipe/biology/labs/cartersville/2122/diagrams/spirometer.jpg"/>
          <p:cNvPicPr>
            <a:picLocks noChangeAspect="1" noChangeArrowheads="1"/>
          </p:cNvPicPr>
          <p:nvPr/>
        </p:nvPicPr>
        <p:blipFill>
          <a:blip r:embed="rId13" cstate="print"/>
          <a:srcRect/>
          <a:stretch>
            <a:fillRect/>
          </a:stretch>
        </p:blipFill>
        <p:spPr bwMode="auto">
          <a:xfrm>
            <a:off x="6732240" y="3356992"/>
            <a:ext cx="2160240" cy="1742129"/>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2964621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508402781"/>
              </p:ext>
            </p:extLst>
          </p:nvPr>
        </p:nvGraphicFramePr>
        <p:xfrm>
          <a:off x="1329023" y="1412776"/>
          <a:ext cx="6491064" cy="1296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7624" y="2780928"/>
            <a:ext cx="6773863"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82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5195150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3927701320"/>
              </p:ext>
            </p:extLst>
          </p:nvPr>
        </p:nvGraphicFramePr>
        <p:xfrm>
          <a:off x="179512" y="1772816"/>
          <a:ext cx="8229600" cy="4680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42" name="Picture 2" descr="http://www.patientrelations.nl/wp-content/uploads/roken1.jpeg"/>
          <p:cNvPicPr>
            <a:picLocks noChangeAspect="1" noChangeArrowheads="1"/>
          </p:cNvPicPr>
          <p:nvPr/>
        </p:nvPicPr>
        <p:blipFill>
          <a:blip r:embed="rId13" cstate="print"/>
          <a:srcRect/>
          <a:stretch>
            <a:fillRect/>
          </a:stretch>
        </p:blipFill>
        <p:spPr bwMode="auto">
          <a:xfrm>
            <a:off x="7092280" y="332656"/>
            <a:ext cx="1512168" cy="1008112"/>
          </a:xfrm>
          <a:prstGeom prst="rect">
            <a:avLst/>
          </a:prstGeom>
          <a:noFill/>
          <a:ln>
            <a:solidFill>
              <a:schemeClr val="bg1"/>
            </a:solidFill>
          </a:ln>
        </p:spPr>
      </p:pic>
      <p:pic>
        <p:nvPicPr>
          <p:cNvPr id="10246" name="Picture 6" descr="http://www.neurowiki.nl/wp-content/uploads/2012/07/roken-ingredienten1.jpg"/>
          <p:cNvPicPr>
            <a:picLocks noChangeAspect="1" noChangeArrowheads="1"/>
          </p:cNvPicPr>
          <p:nvPr/>
        </p:nvPicPr>
        <p:blipFill>
          <a:blip r:embed="rId14" cstate="print"/>
          <a:srcRect/>
          <a:stretch>
            <a:fillRect/>
          </a:stretch>
        </p:blipFill>
        <p:spPr bwMode="auto">
          <a:xfrm>
            <a:off x="4362646" y="3212976"/>
            <a:ext cx="4710741" cy="338437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8000" r="-8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5195150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p:cNvGraphicFramePr/>
          <p:nvPr>
            <p:extLst>
              <p:ext uri="{D42A27DB-BD31-4B8C-83A1-F6EECF244321}">
                <p14:modId xmlns:p14="http://schemas.microsoft.com/office/powerpoint/2010/main" val="3982234916"/>
              </p:ext>
            </p:extLst>
          </p:nvPr>
        </p:nvGraphicFramePr>
        <p:xfrm>
          <a:off x="395536" y="1772816"/>
          <a:ext cx="8229600" cy="11521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Rechthoek 3"/>
          <p:cNvSpPr/>
          <p:nvPr/>
        </p:nvSpPr>
        <p:spPr>
          <a:xfrm>
            <a:off x="539552" y="3140968"/>
            <a:ext cx="7118295" cy="1477328"/>
          </a:xfrm>
          <a:prstGeom prst="rect">
            <a:avLst/>
          </a:prstGeom>
        </p:spPr>
        <p:txBody>
          <a:bodyPr wrap="none">
            <a:spAutoFit/>
          </a:bodyPr>
          <a:lstStyle/>
          <a:p>
            <a:pPr lvl="0"/>
            <a:r>
              <a:rPr lang="nl-NL" i="1" dirty="0" smtClean="0">
                <a:solidFill>
                  <a:schemeClr val="bg1"/>
                </a:solidFill>
              </a:rPr>
              <a:t>Welke bloedcellen vervoeren zuurstof naar alle cellen in je lichaam?</a:t>
            </a:r>
          </a:p>
          <a:p>
            <a:pPr lvl="0"/>
            <a:endParaRPr lang="nl-NL" dirty="0" smtClean="0"/>
          </a:p>
          <a:p>
            <a:pPr lvl="0"/>
            <a:r>
              <a:rPr lang="nl-NL" i="1" dirty="0" smtClean="0">
                <a:solidFill>
                  <a:schemeClr val="bg1"/>
                </a:solidFill>
              </a:rPr>
              <a:t>Als je rookt heb je een grotere kans op hart- en vaatziekten. </a:t>
            </a:r>
          </a:p>
          <a:p>
            <a:pPr lvl="0"/>
            <a:r>
              <a:rPr lang="nl-NL" i="1" dirty="0" smtClean="0">
                <a:solidFill>
                  <a:schemeClr val="bg1"/>
                </a:solidFill>
              </a:rPr>
              <a:t>Leg dit uit.</a:t>
            </a:r>
          </a:p>
          <a:p>
            <a:pPr lvl="0"/>
            <a:endParaRPr lang="nl-NL" i="1" dirty="0" smtClean="0">
              <a:solidFill>
                <a:schemeClr val="bg1"/>
              </a:solidFill>
            </a:endParaRPr>
          </a:p>
        </p:txBody>
      </p:sp>
      <p:pic>
        <p:nvPicPr>
          <p:cNvPr id="5" name="Picture 2" descr="http://www.patientrelations.nl/wp-content/uploads/roken1.jpeg"/>
          <p:cNvPicPr>
            <a:picLocks noChangeAspect="1" noChangeArrowheads="1"/>
          </p:cNvPicPr>
          <p:nvPr/>
        </p:nvPicPr>
        <p:blipFill>
          <a:blip r:embed="rId14" cstate="print"/>
          <a:srcRect/>
          <a:stretch>
            <a:fillRect/>
          </a:stretch>
        </p:blipFill>
        <p:spPr bwMode="auto">
          <a:xfrm>
            <a:off x="7020272" y="1844824"/>
            <a:ext cx="1512168" cy="1008112"/>
          </a:xfrm>
          <a:prstGeom prst="rect">
            <a:avLst/>
          </a:prstGeom>
          <a:noFill/>
          <a:ln>
            <a:solidFill>
              <a:schemeClr val="bg1"/>
            </a:solidFill>
          </a:ln>
        </p:spPr>
      </p:pic>
      <p:pic>
        <p:nvPicPr>
          <p:cNvPr id="6148" name="Picture 4" descr="http://www.biologiesite.nl/th2kl2_bestanden/longblaasje2.jpg"/>
          <p:cNvPicPr>
            <a:picLocks noChangeAspect="1" noChangeArrowheads="1"/>
          </p:cNvPicPr>
          <p:nvPr/>
        </p:nvPicPr>
        <p:blipFill>
          <a:blip r:embed="rId15" cstate="print"/>
          <a:srcRect r="11258"/>
          <a:stretch>
            <a:fillRect/>
          </a:stretch>
        </p:blipFill>
        <p:spPr bwMode="auto">
          <a:xfrm>
            <a:off x="1979712" y="4149080"/>
            <a:ext cx="4267861" cy="2492896"/>
          </a:xfrm>
          <a:prstGeom prst="rect">
            <a:avLst/>
          </a:prstGeom>
          <a:noFill/>
          <a:ln>
            <a:solidFill>
              <a:schemeClr val="accent2">
                <a:lumMod val="60000"/>
                <a:lumOff val="40000"/>
              </a:schemeClr>
            </a:solidFill>
          </a:ln>
        </p:spPr>
      </p:pic>
      <p:pic>
        <p:nvPicPr>
          <p:cNvPr id="8" name="Picture 8" descr="http://karin1966.stoprokenblog.nl/uploads/stoppen_met_roken/9711/stoppen_met_roken_6788-big.jpg"/>
          <p:cNvPicPr>
            <a:picLocks noChangeAspect="1" noChangeArrowheads="1"/>
          </p:cNvPicPr>
          <p:nvPr/>
        </p:nvPicPr>
        <p:blipFill>
          <a:blip r:embed="rId16" cstate="print"/>
          <a:srcRect/>
          <a:stretch>
            <a:fillRect/>
          </a:stretch>
        </p:blipFill>
        <p:spPr bwMode="auto">
          <a:xfrm>
            <a:off x="6372200" y="4149080"/>
            <a:ext cx="2511228" cy="2448272"/>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8000" r="-8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5195150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p:cNvGraphicFramePr/>
          <p:nvPr>
            <p:extLst>
              <p:ext uri="{D42A27DB-BD31-4B8C-83A1-F6EECF244321}">
                <p14:modId xmlns:p14="http://schemas.microsoft.com/office/powerpoint/2010/main" val="3982234916"/>
              </p:ext>
            </p:extLst>
          </p:nvPr>
        </p:nvGraphicFramePr>
        <p:xfrm>
          <a:off x="395536" y="1772816"/>
          <a:ext cx="8229600" cy="11521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Rechthoek 3"/>
          <p:cNvSpPr/>
          <p:nvPr/>
        </p:nvSpPr>
        <p:spPr>
          <a:xfrm>
            <a:off x="467544" y="3068960"/>
            <a:ext cx="5463996" cy="1477328"/>
          </a:xfrm>
          <a:prstGeom prst="rect">
            <a:avLst/>
          </a:prstGeom>
        </p:spPr>
        <p:txBody>
          <a:bodyPr wrap="none">
            <a:spAutoFit/>
          </a:bodyPr>
          <a:lstStyle/>
          <a:p>
            <a:pPr lvl="0"/>
            <a:r>
              <a:rPr lang="nl-NL" i="1" dirty="0" smtClean="0">
                <a:solidFill>
                  <a:schemeClr val="bg1"/>
                </a:solidFill>
              </a:rPr>
              <a:t>Wat is de functie van de trilharen in de luchtwegen?</a:t>
            </a:r>
          </a:p>
          <a:p>
            <a:pPr lvl="0"/>
            <a:endParaRPr lang="nl-NL" i="1" dirty="0" smtClean="0">
              <a:solidFill>
                <a:schemeClr val="bg1"/>
              </a:solidFill>
            </a:endParaRPr>
          </a:p>
          <a:p>
            <a:pPr lvl="0"/>
            <a:r>
              <a:rPr lang="nl-NL" i="1" dirty="0" smtClean="0">
                <a:solidFill>
                  <a:schemeClr val="bg1"/>
                </a:solidFill>
              </a:rPr>
              <a:t>Als je rookt heb je een grotere kans op longziektes. </a:t>
            </a:r>
          </a:p>
          <a:p>
            <a:pPr lvl="0"/>
            <a:r>
              <a:rPr lang="nl-NL" i="1" dirty="0" smtClean="0">
                <a:solidFill>
                  <a:schemeClr val="bg1"/>
                </a:solidFill>
              </a:rPr>
              <a:t>Leg dit uit.</a:t>
            </a:r>
          </a:p>
          <a:p>
            <a:pPr lvl="0"/>
            <a:endParaRPr lang="nl-NL" i="1" dirty="0" smtClean="0">
              <a:solidFill>
                <a:schemeClr val="bg1"/>
              </a:solidFill>
            </a:endParaRPr>
          </a:p>
        </p:txBody>
      </p:sp>
      <p:pic>
        <p:nvPicPr>
          <p:cNvPr id="7" name="Picture 2" descr="http://www.patientrelations.nl/wp-content/uploads/roken1.jpeg"/>
          <p:cNvPicPr>
            <a:picLocks noChangeAspect="1" noChangeArrowheads="1"/>
          </p:cNvPicPr>
          <p:nvPr/>
        </p:nvPicPr>
        <p:blipFill>
          <a:blip r:embed="rId14" cstate="print"/>
          <a:srcRect/>
          <a:stretch>
            <a:fillRect/>
          </a:stretch>
        </p:blipFill>
        <p:spPr bwMode="auto">
          <a:xfrm>
            <a:off x="7092280" y="332656"/>
            <a:ext cx="1512168" cy="1008112"/>
          </a:xfrm>
          <a:prstGeom prst="rect">
            <a:avLst/>
          </a:prstGeom>
          <a:noFill/>
          <a:ln>
            <a:solidFill>
              <a:schemeClr val="bg1"/>
            </a:solidFill>
          </a:ln>
        </p:spPr>
      </p:pic>
      <p:pic>
        <p:nvPicPr>
          <p:cNvPr id="7174" name="Picture 6" descr="http://www.biologiesite.nl/th2kl2_bestanden/neusslijmvlies.jpg"/>
          <p:cNvPicPr>
            <a:picLocks noChangeAspect="1" noChangeArrowheads="1"/>
          </p:cNvPicPr>
          <p:nvPr/>
        </p:nvPicPr>
        <p:blipFill>
          <a:blip r:embed="rId15" cstate="print"/>
          <a:srcRect/>
          <a:stretch>
            <a:fillRect/>
          </a:stretch>
        </p:blipFill>
        <p:spPr bwMode="auto">
          <a:xfrm>
            <a:off x="6372200" y="1772816"/>
            <a:ext cx="2520280" cy="2470863"/>
          </a:xfrm>
          <a:prstGeom prst="rect">
            <a:avLst/>
          </a:prstGeom>
          <a:noFill/>
          <a:ln>
            <a:solidFill>
              <a:schemeClr val="bg2"/>
            </a:solidFill>
          </a:ln>
        </p:spPr>
      </p:pic>
      <p:pic>
        <p:nvPicPr>
          <p:cNvPr id="7172" name="Picture 4" descr="http://www.hartaktief.nl/Open-Hartig/Afbeeldingen/roker-niet-roker.jpg"/>
          <p:cNvPicPr>
            <a:picLocks noChangeAspect="1" noChangeArrowheads="1"/>
          </p:cNvPicPr>
          <p:nvPr/>
        </p:nvPicPr>
        <p:blipFill>
          <a:blip r:embed="rId16" cstate="print"/>
          <a:srcRect/>
          <a:stretch>
            <a:fillRect/>
          </a:stretch>
        </p:blipFill>
        <p:spPr bwMode="auto">
          <a:xfrm>
            <a:off x="4644008" y="4221088"/>
            <a:ext cx="4286250" cy="24288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8000" r="-8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5195150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p:cNvGraphicFramePr/>
          <p:nvPr>
            <p:extLst>
              <p:ext uri="{D42A27DB-BD31-4B8C-83A1-F6EECF244321}">
                <p14:modId xmlns:p14="http://schemas.microsoft.com/office/powerpoint/2010/main" val="3982234916"/>
              </p:ext>
            </p:extLst>
          </p:nvPr>
        </p:nvGraphicFramePr>
        <p:xfrm>
          <a:off x="395536" y="1772816"/>
          <a:ext cx="8229600" cy="11521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Rechthoek 3"/>
          <p:cNvSpPr/>
          <p:nvPr/>
        </p:nvSpPr>
        <p:spPr>
          <a:xfrm>
            <a:off x="539552" y="3140968"/>
            <a:ext cx="4570482" cy="1754326"/>
          </a:xfrm>
          <a:prstGeom prst="rect">
            <a:avLst/>
          </a:prstGeom>
        </p:spPr>
        <p:txBody>
          <a:bodyPr wrap="none">
            <a:spAutoFit/>
          </a:bodyPr>
          <a:lstStyle/>
          <a:p>
            <a:pPr lvl="0"/>
            <a:r>
              <a:rPr lang="nl-NL" i="1" dirty="0" smtClean="0">
                <a:solidFill>
                  <a:schemeClr val="bg1"/>
                </a:solidFill>
              </a:rPr>
              <a:t>Als je rookt wordt er een grote hoeveelheid</a:t>
            </a:r>
          </a:p>
          <a:p>
            <a:pPr lvl="0"/>
            <a:r>
              <a:rPr lang="nl-NL" i="1" dirty="0" smtClean="0">
                <a:solidFill>
                  <a:schemeClr val="bg1"/>
                </a:solidFill>
              </a:rPr>
              <a:t>nicotine in je bloed opgenomen </a:t>
            </a:r>
          </a:p>
          <a:p>
            <a:pPr lvl="0"/>
            <a:r>
              <a:rPr lang="nl-NL" i="1" dirty="0" smtClean="0">
                <a:solidFill>
                  <a:schemeClr val="bg1"/>
                </a:solidFill>
              </a:rPr>
              <a:t>die flink schadelijk is.</a:t>
            </a:r>
          </a:p>
          <a:p>
            <a:pPr lvl="0"/>
            <a:endParaRPr lang="nl-NL" i="1" dirty="0" smtClean="0">
              <a:solidFill>
                <a:schemeClr val="bg1"/>
              </a:solidFill>
            </a:endParaRPr>
          </a:p>
          <a:p>
            <a:pPr lvl="0"/>
            <a:r>
              <a:rPr lang="nl-NL" i="1" dirty="0" smtClean="0">
                <a:solidFill>
                  <a:schemeClr val="bg1"/>
                </a:solidFill>
              </a:rPr>
              <a:t>Dat merk je vooral de eerste keren als je </a:t>
            </a:r>
          </a:p>
          <a:p>
            <a:pPr lvl="0"/>
            <a:r>
              <a:rPr lang="nl-NL" i="1" dirty="0" smtClean="0">
                <a:solidFill>
                  <a:schemeClr val="bg1"/>
                </a:solidFill>
              </a:rPr>
              <a:t>rookt.</a:t>
            </a:r>
          </a:p>
        </p:txBody>
      </p:sp>
      <p:pic>
        <p:nvPicPr>
          <p:cNvPr id="5" name="Picture 2" descr="http://www.patientrelations.nl/wp-content/uploads/roken1.jpeg"/>
          <p:cNvPicPr>
            <a:picLocks noChangeAspect="1" noChangeArrowheads="1"/>
          </p:cNvPicPr>
          <p:nvPr/>
        </p:nvPicPr>
        <p:blipFill>
          <a:blip r:embed="rId14" cstate="print"/>
          <a:srcRect/>
          <a:stretch>
            <a:fillRect/>
          </a:stretch>
        </p:blipFill>
        <p:spPr bwMode="auto">
          <a:xfrm>
            <a:off x="7020272" y="1844824"/>
            <a:ext cx="1512168" cy="1008112"/>
          </a:xfrm>
          <a:prstGeom prst="rect">
            <a:avLst/>
          </a:prstGeom>
          <a:noFill/>
          <a:ln>
            <a:solidFill>
              <a:schemeClr val="bg1"/>
            </a:solidFill>
          </a:ln>
        </p:spPr>
      </p:pic>
      <p:pic>
        <p:nvPicPr>
          <p:cNvPr id="5122" name="Picture 2" descr="http://i720.photobucket.com/albums/ww207/dasWunk/mindzone_-_i_-_nicotine_rgb72dpi.jpg"/>
          <p:cNvPicPr>
            <a:picLocks noChangeAspect="1" noChangeArrowheads="1"/>
          </p:cNvPicPr>
          <p:nvPr/>
        </p:nvPicPr>
        <p:blipFill>
          <a:blip r:embed="rId15" cstate="print"/>
          <a:srcRect l="12897" t="13819" r="11702" b="35930"/>
          <a:stretch>
            <a:fillRect/>
          </a:stretch>
        </p:blipFill>
        <p:spPr bwMode="auto">
          <a:xfrm>
            <a:off x="5148064" y="3212976"/>
            <a:ext cx="3744416" cy="3350267"/>
          </a:xfrm>
          <a:prstGeom prst="rect">
            <a:avLst/>
          </a:prstGeom>
          <a:noFill/>
          <a:ln>
            <a:solidFill>
              <a:schemeClr val="tx1"/>
            </a:solidFill>
          </a:ln>
        </p:spPr>
      </p:pic>
      <p:pic>
        <p:nvPicPr>
          <p:cNvPr id="5124" name="Picture 4" descr="https://committedquitters.nicodermcq.com/PageFiles/990/truth_about_nicotine_02.jpg"/>
          <p:cNvPicPr>
            <a:picLocks noChangeAspect="1" noChangeArrowheads="1"/>
          </p:cNvPicPr>
          <p:nvPr/>
        </p:nvPicPr>
        <p:blipFill>
          <a:blip r:embed="rId16" cstate="print"/>
          <a:srcRect/>
          <a:stretch>
            <a:fillRect/>
          </a:stretch>
        </p:blipFill>
        <p:spPr bwMode="auto">
          <a:xfrm>
            <a:off x="1619672" y="4676840"/>
            <a:ext cx="3376439" cy="1880461"/>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2" name="Picture 10" descr="http://s3-eu-west-1.amazonaws.com/docomimg2.s3.amazonaws.com/images/sub_cat/informatie_over_stoppen_met_roken_dokteronline_com_3_1305030793_193.jpg"/>
          <p:cNvPicPr>
            <a:picLocks noChangeAspect="1" noChangeArrowheads="1"/>
          </p:cNvPicPr>
          <p:nvPr/>
        </p:nvPicPr>
        <p:blipFill>
          <a:blip r:embed="rId2" cstate="print"/>
          <a:srcRect/>
          <a:stretch>
            <a:fillRect/>
          </a:stretch>
        </p:blipFill>
        <p:spPr bwMode="auto">
          <a:xfrm>
            <a:off x="-125760" y="0"/>
            <a:ext cx="9269760" cy="2780928"/>
          </a:xfrm>
          <a:prstGeom prst="rect">
            <a:avLst/>
          </a:prstGeom>
          <a:noFill/>
        </p:spPr>
      </p:pic>
      <p:sp>
        <p:nvSpPr>
          <p:cNvPr id="3" name="Tijdelijke aanduiding voor inhoud 2"/>
          <p:cNvSpPr>
            <a:spLocks noGrp="1"/>
          </p:cNvSpPr>
          <p:nvPr>
            <p:ph idx="1"/>
          </p:nvPr>
        </p:nvSpPr>
        <p:spPr/>
        <p:txBody>
          <a:bodyPr/>
          <a:lstStyle/>
          <a:p>
            <a:pPr>
              <a:buNone/>
            </a:pPr>
            <a:r>
              <a:rPr lang="nl-NL" dirty="0" smtClean="0">
                <a:hlinkClick r:id="rId3"/>
              </a:rPr>
              <a:t>Roken is </a:t>
            </a:r>
            <a:r>
              <a:rPr lang="nl-NL" dirty="0" err="1" smtClean="0">
                <a:hlinkClick r:id="rId3"/>
              </a:rPr>
              <a:t>zóóó</a:t>
            </a:r>
            <a:r>
              <a:rPr lang="nl-NL" dirty="0" smtClean="0">
                <a:hlinkClick r:id="rId3"/>
              </a:rPr>
              <a:t>…</a:t>
            </a:r>
            <a:endParaRPr lang="nl-NL" dirty="0" smtClean="0"/>
          </a:p>
          <a:p>
            <a:pPr>
              <a:buNone/>
            </a:pPr>
            <a:endParaRPr lang="nl-NL" dirty="0" smtClean="0"/>
          </a:p>
          <a:p>
            <a:pPr>
              <a:buNone/>
            </a:pPr>
            <a:endParaRPr lang="nl-NL" dirty="0" smtClean="0"/>
          </a:p>
        </p:txBody>
      </p:sp>
      <p:pic>
        <p:nvPicPr>
          <p:cNvPr id="28674" name="Picture 2" descr="http://www.rokenkanechtnietmeer.nl/%5Cmedia%5CSlides%5C%5Cslide1.jpg"/>
          <p:cNvPicPr>
            <a:picLocks noChangeAspect="1" noChangeArrowheads="1"/>
          </p:cNvPicPr>
          <p:nvPr/>
        </p:nvPicPr>
        <p:blipFill>
          <a:blip r:embed="rId4" cstate="print"/>
          <a:srcRect/>
          <a:stretch>
            <a:fillRect/>
          </a:stretch>
        </p:blipFill>
        <p:spPr bwMode="auto">
          <a:xfrm>
            <a:off x="0" y="2701636"/>
            <a:ext cx="9144000" cy="4156364"/>
          </a:xfrm>
          <a:prstGeom prst="rect">
            <a:avLst/>
          </a:prstGeom>
          <a:noFill/>
        </p:spPr>
      </p:pic>
      <p:pic>
        <p:nvPicPr>
          <p:cNvPr id="28680" name="Picture 8" descr="http://www.hartstichting.nl/images/ContentPages/76051/Risicofactoren_Stoppen_met_Roken_170.png"/>
          <p:cNvPicPr>
            <a:picLocks noChangeAspect="1" noChangeArrowheads="1"/>
          </p:cNvPicPr>
          <p:nvPr/>
        </p:nvPicPr>
        <p:blipFill>
          <a:blip r:embed="rId5" cstate="print"/>
          <a:srcRect/>
          <a:stretch>
            <a:fillRect/>
          </a:stretch>
        </p:blipFill>
        <p:spPr bwMode="auto">
          <a:xfrm>
            <a:off x="7164288" y="5013176"/>
            <a:ext cx="2195736" cy="203975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heyoungmusicagency.nl/wp-content/uploads/hetklokhuis.png"/>
          <p:cNvPicPr>
            <a:picLocks noChangeAspect="1" noChangeArrowheads="1"/>
          </p:cNvPicPr>
          <p:nvPr/>
        </p:nvPicPr>
        <p:blipFill>
          <a:blip r:embed="rId2" cstate="print"/>
          <a:srcRect/>
          <a:stretch>
            <a:fillRect/>
          </a:stretch>
        </p:blipFill>
        <p:spPr bwMode="auto">
          <a:xfrm>
            <a:off x="0" y="1706879"/>
            <a:ext cx="9144000" cy="5151121"/>
          </a:xfrm>
          <a:prstGeom prst="rect">
            <a:avLst/>
          </a:prstGeom>
          <a:noFill/>
        </p:spPr>
      </p:pic>
      <p:sp>
        <p:nvSpPr>
          <p:cNvPr id="2" name="Titel 1"/>
          <p:cNvSpPr>
            <a:spLocks noGrp="1"/>
          </p:cNvSpPr>
          <p:nvPr>
            <p:ph type="title"/>
          </p:nvPr>
        </p:nvSpPr>
        <p:spPr/>
        <p:txBody>
          <a:bodyPr/>
          <a:lstStyle/>
          <a:p>
            <a:r>
              <a:rPr lang="nl-NL" b="1" dirty="0" smtClean="0"/>
              <a:t>Film</a:t>
            </a:r>
            <a:endParaRPr lang="nl-NL" b="1" dirty="0"/>
          </a:p>
        </p:txBody>
      </p:sp>
      <p:sp>
        <p:nvSpPr>
          <p:cNvPr id="3" name="Tijdelijke aanduiding voor inhoud 2"/>
          <p:cNvSpPr>
            <a:spLocks noGrp="1"/>
          </p:cNvSpPr>
          <p:nvPr>
            <p:ph idx="1"/>
          </p:nvPr>
        </p:nvSpPr>
        <p:spPr/>
        <p:txBody>
          <a:bodyPr/>
          <a:lstStyle/>
          <a:p>
            <a:pPr>
              <a:buNone/>
            </a:pPr>
            <a:endParaRPr lang="nl-NL" dirty="0" smtClean="0"/>
          </a:p>
          <a:p>
            <a:pPr>
              <a:buNone/>
            </a:pPr>
            <a:r>
              <a:rPr lang="nl-NL" dirty="0" smtClean="0"/>
              <a:t>Aflevering: </a:t>
            </a:r>
            <a:r>
              <a:rPr lang="nl-NL" dirty="0" smtClean="0">
                <a:hlinkClick r:id="rId3"/>
              </a:rPr>
              <a:t>Het klokhuis, tabak</a:t>
            </a:r>
            <a:endParaRPr lang="nl-N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469</Words>
  <Application>Microsoft Office PowerPoint</Application>
  <PresentationFormat>Diavoorstelling (4:3)</PresentationFormat>
  <Paragraphs>66</Paragraphs>
  <Slides>12</Slides>
  <Notes>4</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Standaardontwerp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Film</vt:lpstr>
      <vt:lpstr>PowerPoint-presentatie</vt:lpstr>
      <vt:lpstr>Film</vt:lpstr>
      <vt:lpstr>Film</vt:lpstr>
    </vt:vector>
  </TitlesOfParts>
  <Company>Udens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verteringsstelsel</dc:title>
  <dc:creator>Daniëlle Cöp</dc:creator>
  <cp:lastModifiedBy>Beheerder</cp:lastModifiedBy>
  <cp:revision>45</cp:revision>
  <dcterms:created xsi:type="dcterms:W3CDTF">2007-11-29T10:35:53Z</dcterms:created>
  <dcterms:modified xsi:type="dcterms:W3CDTF">2014-01-22T19:51:30Z</dcterms:modified>
</cp:coreProperties>
</file>