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63" r:id="rId3"/>
    <p:sldId id="257" r:id="rId4"/>
    <p:sldId id="259" r:id="rId5"/>
    <p:sldId id="261" r:id="rId6"/>
    <p:sldId id="260" r:id="rId7"/>
    <p:sldId id="264" r:id="rId8"/>
    <p:sldId id="265" r:id="rId9"/>
    <p:sldId id="267"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Inhoud les</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8000" custLinFactNeighborY="-23818">
        <dgm:presLayoutVars>
          <dgm:chMax val="0"/>
          <dgm:bulletEnabled val="1"/>
        </dgm:presLayoutVars>
      </dgm:prSet>
      <dgm:spPr/>
      <dgm:t>
        <a:bodyPr/>
        <a:lstStyle/>
        <a:p>
          <a:endParaRPr lang="nl-NL"/>
        </a:p>
      </dgm:t>
    </dgm:pt>
  </dgm:ptLst>
  <dgm:cxnLst>
    <dgm:cxn modelId="{3B0D1A86-5C12-46A1-B466-EC1DFCF20EE3}" srcId="{51E3358C-B023-45B8-BFA4-8B62C755897E}" destId="{B7FF013F-7399-44F0-B82B-736DAFF5DBFB}" srcOrd="0" destOrd="0" parTransId="{C1D16A98-5E93-4FA3-9460-F2BAF40C7ECC}" sibTransId="{B69D630A-3949-4E81-A078-782DCD44F027}"/>
    <dgm:cxn modelId="{56BD1D74-4554-4E77-B7FA-751C8E5CBEFF}" type="presOf" srcId="{B7FF013F-7399-44F0-B82B-736DAFF5DBFB}" destId="{902B9A9D-A5C0-4864-BA50-8AC88BB9E673}" srcOrd="0" destOrd="0" presId="urn:microsoft.com/office/officeart/2005/8/layout/vList2"/>
    <dgm:cxn modelId="{B5E0348B-5E8B-4C07-B319-5FE66D669454}" type="presOf" srcId="{51E3358C-B023-45B8-BFA4-8B62C755897E}" destId="{412A9614-5534-4B4A-B215-BBEC6B33BF7E}" srcOrd="0" destOrd="0" presId="urn:microsoft.com/office/officeart/2005/8/layout/vList2"/>
    <dgm:cxn modelId="{27E060C3-9F84-4DA0-872E-979DD1B840AF}"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Opdrachten</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1749" custLinFactNeighborY="-1938">
        <dgm:presLayoutVars>
          <dgm:chMax val="0"/>
          <dgm:bulletEnabled val="1"/>
        </dgm:presLayoutVars>
      </dgm:prSet>
      <dgm:spPr/>
      <dgm:t>
        <a:bodyPr/>
        <a:lstStyle/>
        <a:p>
          <a:endParaRPr lang="nl-NL"/>
        </a:p>
      </dgm:t>
    </dgm:pt>
  </dgm:ptLst>
  <dgm:cxnLst>
    <dgm:cxn modelId="{EE6D4F91-2AA7-4040-8759-2B9C96A7B2D8}" type="presOf" srcId="{51E3358C-B023-45B8-BFA4-8B62C755897E}" destId="{412A9614-5534-4B4A-B215-BBEC6B33BF7E}" srcOrd="0" destOrd="0" presId="urn:microsoft.com/office/officeart/2005/8/layout/vList2"/>
    <dgm:cxn modelId="{3B0D1A86-5C12-46A1-B466-EC1DFCF20EE3}" srcId="{51E3358C-B023-45B8-BFA4-8B62C755897E}" destId="{B7FF013F-7399-44F0-B82B-736DAFF5DBFB}" srcOrd="0" destOrd="0" parTransId="{C1D16A98-5E93-4FA3-9460-F2BAF40C7ECC}" sibTransId="{B69D630A-3949-4E81-A078-782DCD44F027}"/>
    <dgm:cxn modelId="{26AC99B9-E3CD-4D1F-BA64-A516845C959D}" type="presOf" srcId="{B7FF013F-7399-44F0-B82B-736DAFF5DBFB}" destId="{902B9A9D-A5C0-4864-BA50-8AC88BB9E673}" srcOrd="0" destOrd="0" presId="urn:microsoft.com/office/officeart/2005/8/layout/vList2"/>
    <dgm:cxn modelId="{536184DD-F8C3-4216-A4FC-6219E015A18C}"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Manieren van ademhalen</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1749" custLinFactNeighborY="-1938">
        <dgm:presLayoutVars>
          <dgm:chMax val="0"/>
          <dgm:bulletEnabled val="1"/>
        </dgm:presLayoutVars>
      </dgm:prSet>
      <dgm:spPr/>
      <dgm:t>
        <a:bodyPr/>
        <a:lstStyle/>
        <a:p>
          <a:endParaRPr lang="nl-NL"/>
        </a:p>
      </dgm:t>
    </dgm:pt>
  </dgm:ptLst>
  <dgm:cxnLst>
    <dgm:cxn modelId="{3B0D1A86-5C12-46A1-B466-EC1DFCF20EE3}" srcId="{51E3358C-B023-45B8-BFA4-8B62C755897E}" destId="{B7FF013F-7399-44F0-B82B-736DAFF5DBFB}" srcOrd="0" destOrd="0" parTransId="{C1D16A98-5E93-4FA3-9460-F2BAF40C7ECC}" sibTransId="{B69D630A-3949-4E81-A078-782DCD44F027}"/>
    <dgm:cxn modelId="{A61478F8-9914-4496-BA6E-44FE658D596D}" type="presOf" srcId="{B7FF013F-7399-44F0-B82B-736DAFF5DBFB}" destId="{902B9A9D-A5C0-4864-BA50-8AC88BB9E673}" srcOrd="0" destOrd="0" presId="urn:microsoft.com/office/officeart/2005/8/layout/vList2"/>
    <dgm:cxn modelId="{5AA0259A-6E9D-4EC8-A6BD-41EB82325017}" type="presOf" srcId="{51E3358C-B023-45B8-BFA4-8B62C755897E}" destId="{412A9614-5534-4B4A-B215-BBEC6B33BF7E}" srcOrd="0" destOrd="0" presId="urn:microsoft.com/office/officeart/2005/8/layout/vList2"/>
    <dgm:cxn modelId="{1A136EFD-BDB9-488F-BA5E-093307088A7B}"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Opdrachten</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1749" custLinFactNeighborY="-1938">
        <dgm:presLayoutVars>
          <dgm:chMax val="0"/>
          <dgm:bulletEnabled val="1"/>
        </dgm:presLayoutVars>
      </dgm:prSet>
      <dgm:spPr/>
      <dgm:t>
        <a:bodyPr/>
        <a:lstStyle/>
        <a:p>
          <a:endParaRPr lang="nl-NL"/>
        </a:p>
      </dgm:t>
    </dgm:pt>
  </dgm:ptLst>
  <dgm:cxnLst>
    <dgm:cxn modelId="{3B0D1A86-5C12-46A1-B466-EC1DFCF20EE3}" srcId="{51E3358C-B023-45B8-BFA4-8B62C755897E}" destId="{B7FF013F-7399-44F0-B82B-736DAFF5DBFB}" srcOrd="0" destOrd="0" parTransId="{C1D16A98-5E93-4FA3-9460-F2BAF40C7ECC}" sibTransId="{B69D630A-3949-4E81-A078-782DCD44F027}"/>
    <dgm:cxn modelId="{1A6F6C97-3E7E-440B-A790-C833824D29E8}" type="presOf" srcId="{51E3358C-B023-45B8-BFA4-8B62C755897E}" destId="{412A9614-5534-4B4A-B215-BBEC6B33BF7E}" srcOrd="0" destOrd="0" presId="urn:microsoft.com/office/officeart/2005/8/layout/vList2"/>
    <dgm:cxn modelId="{07ED8DCF-529A-4A26-AFC4-BB5D104649AA}" type="presOf" srcId="{B7FF013F-7399-44F0-B82B-736DAFF5DBFB}" destId="{902B9A9D-A5C0-4864-BA50-8AC88BB9E673}" srcOrd="0" destOrd="0" presId="urn:microsoft.com/office/officeart/2005/8/layout/vList2"/>
    <dgm:cxn modelId="{9F28622D-6FD4-4DF7-A85C-BF8248CFC4AE}"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Huiswerk</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8000" custLinFactNeighborY="-23818">
        <dgm:presLayoutVars>
          <dgm:chMax val="0"/>
          <dgm:bulletEnabled val="1"/>
        </dgm:presLayoutVars>
      </dgm:prSet>
      <dgm:spPr/>
      <dgm:t>
        <a:bodyPr/>
        <a:lstStyle/>
        <a:p>
          <a:endParaRPr lang="nl-NL"/>
        </a:p>
      </dgm:t>
    </dgm:pt>
  </dgm:ptLst>
  <dgm:cxnLst>
    <dgm:cxn modelId="{3B0D1A86-5C12-46A1-B466-EC1DFCF20EE3}" srcId="{51E3358C-B023-45B8-BFA4-8B62C755897E}" destId="{B7FF013F-7399-44F0-B82B-736DAFF5DBFB}" srcOrd="0" destOrd="0" parTransId="{C1D16A98-5E93-4FA3-9460-F2BAF40C7ECC}" sibTransId="{B69D630A-3949-4E81-A078-782DCD44F027}"/>
    <dgm:cxn modelId="{CED2A734-ECAF-4187-901A-A6DACE9E7FB7}" type="presOf" srcId="{B7FF013F-7399-44F0-B82B-736DAFF5DBFB}" destId="{902B9A9D-A5C0-4864-BA50-8AC88BB9E673}" srcOrd="0" destOrd="0" presId="urn:microsoft.com/office/officeart/2005/8/layout/vList2"/>
    <dgm:cxn modelId="{AAC191AF-E202-4A58-B9D0-070566DF1A9F}" type="presOf" srcId="{51E3358C-B023-45B8-BFA4-8B62C755897E}" destId="{412A9614-5534-4B4A-B215-BBEC6B33BF7E}" srcOrd="0" destOrd="0" presId="urn:microsoft.com/office/officeart/2005/8/layout/vList2"/>
    <dgm:cxn modelId="{11DAE1EA-BDCB-4726-88DC-25E7B9338DEF}"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E3358C-B023-45B8-BFA4-8B62C755897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B7FF013F-7399-44F0-B82B-736DAFF5DBFB}">
      <dgm:prSet/>
      <dgm:spPr/>
      <dgm:t>
        <a:bodyPr/>
        <a:lstStyle/>
        <a:p>
          <a:pPr algn="ctr" rtl="0"/>
          <a:r>
            <a:rPr lang="nl-NL" dirty="0" smtClean="0"/>
            <a:t>Herhaling</a:t>
          </a:r>
          <a:endParaRPr lang="nl-NL" dirty="0"/>
        </a:p>
      </dgm:t>
    </dgm:pt>
    <dgm:pt modelId="{C1D16A98-5E93-4FA3-9460-F2BAF40C7ECC}" type="parTrans" cxnId="{3B0D1A86-5C12-46A1-B466-EC1DFCF20EE3}">
      <dgm:prSet/>
      <dgm:spPr/>
      <dgm:t>
        <a:bodyPr/>
        <a:lstStyle/>
        <a:p>
          <a:endParaRPr lang="nl-NL"/>
        </a:p>
      </dgm:t>
    </dgm:pt>
    <dgm:pt modelId="{B69D630A-3949-4E81-A078-782DCD44F027}" type="sibTrans" cxnId="{3B0D1A86-5C12-46A1-B466-EC1DFCF20EE3}">
      <dgm:prSet/>
      <dgm:spPr/>
      <dgm:t>
        <a:bodyPr/>
        <a:lstStyle/>
        <a:p>
          <a:endParaRPr lang="nl-NL"/>
        </a:p>
      </dgm:t>
    </dgm:pt>
    <dgm:pt modelId="{412A9614-5534-4B4A-B215-BBEC6B33BF7E}" type="pres">
      <dgm:prSet presAssocID="{51E3358C-B023-45B8-BFA4-8B62C755897E}" presName="linear" presStyleCnt="0">
        <dgm:presLayoutVars>
          <dgm:animLvl val="lvl"/>
          <dgm:resizeHandles val="exact"/>
        </dgm:presLayoutVars>
      </dgm:prSet>
      <dgm:spPr/>
      <dgm:t>
        <a:bodyPr/>
        <a:lstStyle/>
        <a:p>
          <a:endParaRPr lang="nl-NL"/>
        </a:p>
      </dgm:t>
    </dgm:pt>
    <dgm:pt modelId="{902B9A9D-A5C0-4864-BA50-8AC88BB9E673}" type="pres">
      <dgm:prSet presAssocID="{B7FF013F-7399-44F0-B82B-736DAFF5DBFB}" presName="parentText" presStyleLbl="node1" presStyleIdx="0" presStyleCnt="1" custLinFactNeighborX="-28000" custLinFactNeighborY="-23818">
        <dgm:presLayoutVars>
          <dgm:chMax val="0"/>
          <dgm:bulletEnabled val="1"/>
        </dgm:presLayoutVars>
      </dgm:prSet>
      <dgm:spPr/>
      <dgm:t>
        <a:bodyPr/>
        <a:lstStyle/>
        <a:p>
          <a:endParaRPr lang="nl-NL"/>
        </a:p>
      </dgm:t>
    </dgm:pt>
  </dgm:ptLst>
  <dgm:cxnLst>
    <dgm:cxn modelId="{3B0D1A86-5C12-46A1-B466-EC1DFCF20EE3}" srcId="{51E3358C-B023-45B8-BFA4-8B62C755897E}" destId="{B7FF013F-7399-44F0-B82B-736DAFF5DBFB}" srcOrd="0" destOrd="0" parTransId="{C1D16A98-5E93-4FA3-9460-F2BAF40C7ECC}" sibTransId="{B69D630A-3949-4E81-A078-782DCD44F027}"/>
    <dgm:cxn modelId="{6B6A87CE-AF6C-432D-B80B-6B7D92680488}" type="presOf" srcId="{51E3358C-B023-45B8-BFA4-8B62C755897E}" destId="{412A9614-5534-4B4A-B215-BBEC6B33BF7E}" srcOrd="0" destOrd="0" presId="urn:microsoft.com/office/officeart/2005/8/layout/vList2"/>
    <dgm:cxn modelId="{086AAEC1-4EED-4848-A5DD-FCE1459F5437}" type="presOf" srcId="{B7FF013F-7399-44F0-B82B-736DAFF5DBFB}" destId="{902B9A9D-A5C0-4864-BA50-8AC88BB9E673}" srcOrd="0" destOrd="0" presId="urn:microsoft.com/office/officeart/2005/8/layout/vList2"/>
    <dgm:cxn modelId="{0845410D-1F82-49DA-A0C3-BF134FCD9C22}" type="presParOf" srcId="{412A9614-5534-4B4A-B215-BBEC6B33BF7E}" destId="{902B9A9D-A5C0-4864-BA50-8AC88BB9E67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005278-083D-410D-8E2B-96ABBC444F07}"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nl-NL"/>
        </a:p>
      </dgm:t>
    </dgm:pt>
    <dgm:pt modelId="{05306F9B-8564-4216-9ADD-E98263A35647}">
      <dgm:prSet/>
      <dgm:spPr/>
      <dgm:t>
        <a:bodyPr/>
        <a:lstStyle/>
        <a:p>
          <a:pPr algn="ctr" rtl="0"/>
          <a:r>
            <a:rPr lang="nl-NL" dirty="0" smtClean="0"/>
            <a:t>Leskaart 2: Ademhaling</a:t>
          </a:r>
          <a:endParaRPr lang="nl-NL" dirty="0"/>
        </a:p>
      </dgm:t>
    </dgm:pt>
    <dgm:pt modelId="{4ED89694-CA90-449A-A6C2-0B905C028B10}" type="parTrans" cxnId="{A05ACDEA-00AC-4B82-A73B-066AC902ECFE}">
      <dgm:prSet/>
      <dgm:spPr/>
      <dgm:t>
        <a:bodyPr/>
        <a:lstStyle/>
        <a:p>
          <a:endParaRPr lang="nl-NL"/>
        </a:p>
      </dgm:t>
    </dgm:pt>
    <dgm:pt modelId="{D1BCEA5A-B223-4FE9-87C8-1E3E76A7B0CA}" type="sibTrans" cxnId="{A05ACDEA-00AC-4B82-A73B-066AC902ECFE}">
      <dgm:prSet/>
      <dgm:spPr/>
      <dgm:t>
        <a:bodyPr/>
        <a:lstStyle/>
        <a:p>
          <a:endParaRPr lang="nl-NL"/>
        </a:p>
      </dgm:t>
    </dgm:pt>
    <dgm:pt modelId="{5E2860AF-A0B9-4493-BA3F-EF8F40E9BAF5}" type="pres">
      <dgm:prSet presAssocID="{72005278-083D-410D-8E2B-96ABBC444F07}" presName="linear" presStyleCnt="0">
        <dgm:presLayoutVars>
          <dgm:animLvl val="lvl"/>
          <dgm:resizeHandles val="exact"/>
        </dgm:presLayoutVars>
      </dgm:prSet>
      <dgm:spPr/>
      <dgm:t>
        <a:bodyPr/>
        <a:lstStyle/>
        <a:p>
          <a:endParaRPr lang="nl-NL"/>
        </a:p>
      </dgm:t>
    </dgm:pt>
    <dgm:pt modelId="{FC01CEBA-C937-4F63-9F91-AA41CD3DE79E}" type="pres">
      <dgm:prSet presAssocID="{05306F9B-8564-4216-9ADD-E98263A35647}" presName="parentText" presStyleLbl="node1" presStyleIdx="0" presStyleCnt="1">
        <dgm:presLayoutVars>
          <dgm:chMax val="0"/>
          <dgm:bulletEnabled val="1"/>
        </dgm:presLayoutVars>
      </dgm:prSet>
      <dgm:spPr/>
      <dgm:t>
        <a:bodyPr/>
        <a:lstStyle/>
        <a:p>
          <a:endParaRPr lang="nl-NL"/>
        </a:p>
      </dgm:t>
    </dgm:pt>
  </dgm:ptLst>
  <dgm:cxnLst>
    <dgm:cxn modelId="{677CAB7F-157E-4D04-B209-A84615C017A4}" type="presOf" srcId="{05306F9B-8564-4216-9ADD-E98263A35647}" destId="{FC01CEBA-C937-4F63-9F91-AA41CD3DE79E}" srcOrd="0" destOrd="0" presId="urn:microsoft.com/office/officeart/2005/8/layout/vList2"/>
    <dgm:cxn modelId="{A05ACDEA-00AC-4B82-A73B-066AC902ECFE}" srcId="{72005278-083D-410D-8E2B-96ABBC444F07}" destId="{05306F9B-8564-4216-9ADD-E98263A35647}" srcOrd="0" destOrd="0" parTransId="{4ED89694-CA90-449A-A6C2-0B905C028B10}" sibTransId="{D1BCEA5A-B223-4FE9-87C8-1E3E76A7B0CA}"/>
    <dgm:cxn modelId="{82BFDC58-F4B9-4A6E-8C91-6CCC8DBC6258}" type="presOf" srcId="{72005278-083D-410D-8E2B-96ABBC444F07}" destId="{5E2860AF-A0B9-4493-BA3F-EF8F40E9BAF5}" srcOrd="0" destOrd="0" presId="urn:microsoft.com/office/officeart/2005/8/layout/vList2"/>
    <dgm:cxn modelId="{73C8E52D-FB9A-438C-B796-B1D0FDE5C177}" type="presParOf" srcId="{5E2860AF-A0B9-4493-BA3F-EF8F40E9BAF5}" destId="{FC01CEBA-C937-4F63-9F91-AA41CD3DE79E}"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96AFDB-1DF2-4021-99D6-0E5AD5DB098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7E38CACE-9E59-4EFE-A042-6CF58C787124}">
      <dgm:prSet custT="1"/>
      <dgm:spPr/>
      <dgm:t>
        <a:bodyPr/>
        <a:lstStyle/>
        <a:p>
          <a:pPr algn="ctr" rtl="0"/>
          <a:r>
            <a:rPr lang="nl-NL" sz="2100" b="0" dirty="0" smtClean="0"/>
            <a:t>Inademen door de neus is voordeliger dan inademen door de mond. </a:t>
          </a:r>
        </a:p>
        <a:p>
          <a:pPr algn="ctr" rtl="0"/>
          <a:r>
            <a:rPr lang="nl-NL" sz="2100" b="1" i="1" dirty="0" smtClean="0"/>
            <a:t>Wat zou hier een reden van kunnen zijn?</a:t>
          </a:r>
          <a:endParaRPr lang="nl-NL" sz="2100" b="1" i="1" dirty="0"/>
        </a:p>
      </dgm:t>
    </dgm:pt>
    <dgm:pt modelId="{F42B8CB6-36A2-4CCC-A5BC-77834906E8CF}" type="parTrans" cxnId="{7A5E452A-F331-4D29-BBDE-DBFD204E9F7B}">
      <dgm:prSet/>
      <dgm:spPr/>
      <dgm:t>
        <a:bodyPr/>
        <a:lstStyle/>
        <a:p>
          <a:endParaRPr lang="nl-NL"/>
        </a:p>
      </dgm:t>
    </dgm:pt>
    <dgm:pt modelId="{67EBAEF6-553C-47B2-937E-0FAF6A76E2C8}" type="sibTrans" cxnId="{7A5E452A-F331-4D29-BBDE-DBFD204E9F7B}">
      <dgm:prSet/>
      <dgm:spPr/>
      <dgm:t>
        <a:bodyPr/>
        <a:lstStyle/>
        <a:p>
          <a:endParaRPr lang="nl-NL"/>
        </a:p>
      </dgm:t>
    </dgm:pt>
    <dgm:pt modelId="{895663A2-5E96-4C5B-9D5C-DD616E7267BB}" type="pres">
      <dgm:prSet presAssocID="{DD96AFDB-1DF2-4021-99D6-0E5AD5DB098D}" presName="linear" presStyleCnt="0">
        <dgm:presLayoutVars>
          <dgm:animLvl val="lvl"/>
          <dgm:resizeHandles val="exact"/>
        </dgm:presLayoutVars>
      </dgm:prSet>
      <dgm:spPr/>
      <dgm:t>
        <a:bodyPr/>
        <a:lstStyle/>
        <a:p>
          <a:endParaRPr lang="nl-NL"/>
        </a:p>
      </dgm:t>
    </dgm:pt>
    <dgm:pt modelId="{E865D04C-9010-4D85-BE6B-CA722CF51CAD}" type="pres">
      <dgm:prSet presAssocID="{7E38CACE-9E59-4EFE-A042-6CF58C787124}" presName="parentText" presStyleLbl="node1" presStyleIdx="0" presStyleCnt="1">
        <dgm:presLayoutVars>
          <dgm:chMax val="0"/>
          <dgm:bulletEnabled val="1"/>
        </dgm:presLayoutVars>
      </dgm:prSet>
      <dgm:spPr/>
      <dgm:t>
        <a:bodyPr/>
        <a:lstStyle/>
        <a:p>
          <a:endParaRPr lang="nl-NL"/>
        </a:p>
      </dgm:t>
    </dgm:pt>
  </dgm:ptLst>
  <dgm:cxnLst>
    <dgm:cxn modelId="{E44EE20B-770E-4E7E-966D-0430A594496B}" type="presOf" srcId="{DD96AFDB-1DF2-4021-99D6-0E5AD5DB098D}" destId="{895663A2-5E96-4C5B-9D5C-DD616E7267BB}" srcOrd="0" destOrd="0" presId="urn:microsoft.com/office/officeart/2005/8/layout/vList2"/>
    <dgm:cxn modelId="{7A5E452A-F331-4D29-BBDE-DBFD204E9F7B}" srcId="{DD96AFDB-1DF2-4021-99D6-0E5AD5DB098D}" destId="{7E38CACE-9E59-4EFE-A042-6CF58C787124}" srcOrd="0" destOrd="0" parTransId="{F42B8CB6-36A2-4CCC-A5BC-77834906E8CF}" sibTransId="{67EBAEF6-553C-47B2-937E-0FAF6A76E2C8}"/>
    <dgm:cxn modelId="{78D40008-80BB-40AF-90F3-DE4576F4DC30}" type="presOf" srcId="{7E38CACE-9E59-4EFE-A042-6CF58C787124}" destId="{E865D04C-9010-4D85-BE6B-CA722CF51CAD}" srcOrd="0" destOrd="0" presId="urn:microsoft.com/office/officeart/2005/8/layout/vList2"/>
    <dgm:cxn modelId="{3B641C4E-661A-4868-9276-0AD0971D07F1}" type="presParOf" srcId="{895663A2-5E96-4C5B-9D5C-DD616E7267BB}" destId="{E865D04C-9010-4D85-BE6B-CA722CF51CAD}" srcOrd="0" destOrd="0" presId="urn:microsoft.com/office/officeart/2005/8/layout/vList2"/>
  </dgm:cxnLst>
  <dgm:bg/>
  <dgm:whole/>
  <dgm:extLst>
    <a:ext uri="http://schemas.microsoft.com/office/drawing/2008/diagram">
      <dsp:dataModelExt xmlns:dsp="http://schemas.microsoft.com/office/drawing/2008/diagram" xmlns="" relId="rId1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FF3453-3089-4320-99EF-4CBC15A0D468}"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nl-NL"/>
        </a:p>
      </dgm:t>
    </dgm:pt>
    <dgm:pt modelId="{C2F74F19-6CF5-40FE-A649-E932ACF56A76}">
      <dgm:prSet/>
      <dgm:spPr/>
      <dgm:t>
        <a:bodyPr/>
        <a:lstStyle/>
        <a:p>
          <a:pPr algn="ctr" rtl="0"/>
          <a:r>
            <a:rPr lang="nl-NL" smtClean="0"/>
            <a:t>Voordelen neusademhaling</a:t>
          </a:r>
          <a:endParaRPr lang="nl-NL"/>
        </a:p>
      </dgm:t>
    </dgm:pt>
    <dgm:pt modelId="{73D5D882-6796-427D-A3F2-1A0470AB976D}" type="parTrans" cxnId="{7E28673D-9065-4A73-9C38-92D832B93716}">
      <dgm:prSet/>
      <dgm:spPr/>
      <dgm:t>
        <a:bodyPr/>
        <a:lstStyle/>
        <a:p>
          <a:endParaRPr lang="nl-NL"/>
        </a:p>
      </dgm:t>
    </dgm:pt>
    <dgm:pt modelId="{1900B46D-76EE-4979-8C4B-401D4FF07D3D}" type="sibTrans" cxnId="{7E28673D-9065-4A73-9C38-92D832B93716}">
      <dgm:prSet/>
      <dgm:spPr/>
      <dgm:t>
        <a:bodyPr/>
        <a:lstStyle/>
        <a:p>
          <a:endParaRPr lang="nl-NL"/>
        </a:p>
      </dgm:t>
    </dgm:pt>
    <dgm:pt modelId="{A82C9FA5-E4AB-4454-BCAD-4FCBAA6579A7}" type="pres">
      <dgm:prSet presAssocID="{EBFF3453-3089-4320-99EF-4CBC15A0D468}" presName="linear" presStyleCnt="0">
        <dgm:presLayoutVars>
          <dgm:animLvl val="lvl"/>
          <dgm:resizeHandles val="exact"/>
        </dgm:presLayoutVars>
      </dgm:prSet>
      <dgm:spPr/>
      <dgm:t>
        <a:bodyPr/>
        <a:lstStyle/>
        <a:p>
          <a:endParaRPr lang="nl-NL"/>
        </a:p>
      </dgm:t>
    </dgm:pt>
    <dgm:pt modelId="{DADEFCEB-EA69-48A0-B265-02E8A071AADF}" type="pres">
      <dgm:prSet presAssocID="{C2F74F19-6CF5-40FE-A649-E932ACF56A76}" presName="parentText" presStyleLbl="node1" presStyleIdx="0" presStyleCnt="1">
        <dgm:presLayoutVars>
          <dgm:chMax val="0"/>
          <dgm:bulletEnabled val="1"/>
        </dgm:presLayoutVars>
      </dgm:prSet>
      <dgm:spPr/>
      <dgm:t>
        <a:bodyPr/>
        <a:lstStyle/>
        <a:p>
          <a:endParaRPr lang="nl-NL"/>
        </a:p>
      </dgm:t>
    </dgm:pt>
  </dgm:ptLst>
  <dgm:cxnLst>
    <dgm:cxn modelId="{7E28673D-9065-4A73-9C38-92D832B93716}" srcId="{EBFF3453-3089-4320-99EF-4CBC15A0D468}" destId="{C2F74F19-6CF5-40FE-A649-E932ACF56A76}" srcOrd="0" destOrd="0" parTransId="{73D5D882-6796-427D-A3F2-1A0470AB976D}" sibTransId="{1900B46D-76EE-4979-8C4B-401D4FF07D3D}"/>
    <dgm:cxn modelId="{1D75386B-1B98-4B20-BAF0-26A3E8378C6D}" type="presOf" srcId="{C2F74F19-6CF5-40FE-A649-E932ACF56A76}" destId="{DADEFCEB-EA69-48A0-B265-02E8A071AADF}" srcOrd="0" destOrd="0" presId="urn:microsoft.com/office/officeart/2005/8/layout/vList2"/>
    <dgm:cxn modelId="{26006CB4-90C7-4F62-A6E6-0F39FFF31E11}" type="presOf" srcId="{EBFF3453-3089-4320-99EF-4CBC15A0D468}" destId="{A82C9FA5-E4AB-4454-BCAD-4FCBAA6579A7}" srcOrd="0" destOrd="0" presId="urn:microsoft.com/office/officeart/2005/8/layout/vList2"/>
    <dgm:cxn modelId="{C80462F8-41A6-4866-9D1F-9EF93B5B0CE7}" type="presParOf" srcId="{A82C9FA5-E4AB-4454-BCAD-4FCBAA6579A7}" destId="{DADEFCEB-EA69-48A0-B265-02E8A071AADF}"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96AFDB-1DF2-4021-99D6-0E5AD5DB098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7E3F4EED-AAAD-4388-A7EA-505BDBA1B723}">
      <dgm:prSet custT="1"/>
      <dgm:spPr/>
      <dgm:t>
        <a:bodyPr/>
        <a:lstStyle/>
        <a:p>
          <a:pPr algn="ctr" rtl="0"/>
          <a:r>
            <a:rPr lang="nl-NL" sz="2100" b="0" dirty="0" smtClean="0"/>
            <a:t>Slijmvlies verwarmt lucht en maakt deze vochtig</a:t>
          </a:r>
          <a:endParaRPr lang="nl-NL" sz="2100" b="0" dirty="0"/>
        </a:p>
      </dgm:t>
    </dgm:pt>
    <dgm:pt modelId="{8AB5503A-95A3-43FC-9D1B-70E8D1B4CED9}" type="parTrans" cxnId="{30A958CA-C5FD-4303-9C54-CF975F011028}">
      <dgm:prSet/>
      <dgm:spPr/>
      <dgm:t>
        <a:bodyPr/>
        <a:lstStyle/>
        <a:p>
          <a:pPr algn="ctr"/>
          <a:endParaRPr lang="nl-NL" sz="2100" b="1"/>
        </a:p>
      </dgm:t>
    </dgm:pt>
    <dgm:pt modelId="{34CB7D05-0A48-4A1A-9894-19E5C1BA764D}" type="sibTrans" cxnId="{30A958CA-C5FD-4303-9C54-CF975F011028}">
      <dgm:prSet/>
      <dgm:spPr/>
      <dgm:t>
        <a:bodyPr/>
        <a:lstStyle/>
        <a:p>
          <a:pPr algn="ctr"/>
          <a:endParaRPr lang="nl-NL" sz="2100" b="1"/>
        </a:p>
      </dgm:t>
    </dgm:pt>
    <dgm:pt modelId="{0C60A08F-D5A5-49A6-AA2D-ECD13CD168FE}">
      <dgm:prSet custT="1"/>
      <dgm:spPr/>
      <dgm:t>
        <a:bodyPr/>
        <a:lstStyle/>
        <a:p>
          <a:pPr algn="ctr" rtl="0"/>
          <a:r>
            <a:rPr lang="nl-NL" sz="2100" b="0" dirty="0" smtClean="0"/>
            <a:t>Slijm vangt fijn stof en ziektekiemen op en vervoert dat met trilharen naar de keelholte</a:t>
          </a:r>
          <a:endParaRPr lang="nl-NL" sz="2100" b="0" dirty="0"/>
        </a:p>
      </dgm:t>
    </dgm:pt>
    <dgm:pt modelId="{8E8897A2-6C38-4514-B5A7-F607F87E563C}" type="parTrans" cxnId="{2719011F-E4CC-4AE8-A5B1-FB9153D51498}">
      <dgm:prSet/>
      <dgm:spPr/>
      <dgm:t>
        <a:bodyPr/>
        <a:lstStyle/>
        <a:p>
          <a:pPr algn="ctr"/>
          <a:endParaRPr lang="nl-NL" sz="2100" b="1"/>
        </a:p>
      </dgm:t>
    </dgm:pt>
    <dgm:pt modelId="{E9F81603-B13F-44A8-AB34-5962900D3F6B}" type="sibTrans" cxnId="{2719011F-E4CC-4AE8-A5B1-FB9153D51498}">
      <dgm:prSet/>
      <dgm:spPr/>
      <dgm:t>
        <a:bodyPr/>
        <a:lstStyle/>
        <a:p>
          <a:pPr algn="ctr"/>
          <a:endParaRPr lang="nl-NL" sz="2100" b="1"/>
        </a:p>
      </dgm:t>
    </dgm:pt>
    <dgm:pt modelId="{68A2D7E6-3582-46A3-B9F0-E123B84FA948}">
      <dgm:prSet custT="1"/>
      <dgm:spPr/>
      <dgm:t>
        <a:bodyPr/>
        <a:lstStyle/>
        <a:p>
          <a:pPr algn="ctr" rtl="0"/>
          <a:r>
            <a:rPr lang="nl-NL" sz="2100" b="0" dirty="0" smtClean="0"/>
            <a:t>Reukorgaan waarschuwt voor gevaarlijke stoffen</a:t>
          </a:r>
          <a:endParaRPr lang="nl-NL" sz="2100" b="0" dirty="0"/>
        </a:p>
      </dgm:t>
    </dgm:pt>
    <dgm:pt modelId="{2C1AD5F0-AA07-435D-A62E-EAAA1B6F681A}" type="parTrans" cxnId="{08CEDB9A-6040-4E6E-B864-AD6DF79495D1}">
      <dgm:prSet/>
      <dgm:spPr/>
      <dgm:t>
        <a:bodyPr/>
        <a:lstStyle/>
        <a:p>
          <a:pPr algn="ctr"/>
          <a:endParaRPr lang="nl-NL" sz="2100" b="1"/>
        </a:p>
      </dgm:t>
    </dgm:pt>
    <dgm:pt modelId="{2F4CD4A8-1E3C-4C30-983E-86EEF3DCDEEA}" type="sibTrans" cxnId="{08CEDB9A-6040-4E6E-B864-AD6DF79495D1}">
      <dgm:prSet/>
      <dgm:spPr/>
      <dgm:t>
        <a:bodyPr/>
        <a:lstStyle/>
        <a:p>
          <a:pPr algn="ctr"/>
          <a:endParaRPr lang="nl-NL" sz="2100" b="1"/>
        </a:p>
      </dgm:t>
    </dgm:pt>
    <dgm:pt modelId="{7E38CACE-9E59-4EFE-A042-6CF58C787124}">
      <dgm:prSet custT="1"/>
      <dgm:spPr/>
      <dgm:t>
        <a:bodyPr/>
        <a:lstStyle/>
        <a:p>
          <a:pPr algn="ctr" rtl="0"/>
          <a:r>
            <a:rPr lang="nl-NL" sz="2100" b="0" dirty="0" smtClean="0"/>
            <a:t>Neusharen vangen grove vuildeeltjes op</a:t>
          </a:r>
          <a:endParaRPr lang="nl-NL" sz="2100" b="0" dirty="0"/>
        </a:p>
      </dgm:t>
    </dgm:pt>
    <dgm:pt modelId="{F42B8CB6-36A2-4CCC-A5BC-77834906E8CF}" type="parTrans" cxnId="{7A5E452A-F331-4D29-BBDE-DBFD204E9F7B}">
      <dgm:prSet/>
      <dgm:spPr/>
      <dgm:t>
        <a:bodyPr/>
        <a:lstStyle/>
        <a:p>
          <a:endParaRPr lang="nl-NL"/>
        </a:p>
      </dgm:t>
    </dgm:pt>
    <dgm:pt modelId="{67EBAEF6-553C-47B2-937E-0FAF6A76E2C8}" type="sibTrans" cxnId="{7A5E452A-F331-4D29-BBDE-DBFD204E9F7B}">
      <dgm:prSet/>
      <dgm:spPr/>
      <dgm:t>
        <a:bodyPr/>
        <a:lstStyle/>
        <a:p>
          <a:endParaRPr lang="nl-NL"/>
        </a:p>
      </dgm:t>
    </dgm:pt>
    <dgm:pt modelId="{895663A2-5E96-4C5B-9D5C-DD616E7267BB}" type="pres">
      <dgm:prSet presAssocID="{DD96AFDB-1DF2-4021-99D6-0E5AD5DB098D}" presName="linear" presStyleCnt="0">
        <dgm:presLayoutVars>
          <dgm:animLvl val="lvl"/>
          <dgm:resizeHandles val="exact"/>
        </dgm:presLayoutVars>
      </dgm:prSet>
      <dgm:spPr/>
      <dgm:t>
        <a:bodyPr/>
        <a:lstStyle/>
        <a:p>
          <a:endParaRPr lang="nl-NL"/>
        </a:p>
      </dgm:t>
    </dgm:pt>
    <dgm:pt modelId="{E865D04C-9010-4D85-BE6B-CA722CF51CAD}" type="pres">
      <dgm:prSet presAssocID="{7E38CACE-9E59-4EFE-A042-6CF58C787124}" presName="parentText" presStyleLbl="node1" presStyleIdx="0" presStyleCnt="4">
        <dgm:presLayoutVars>
          <dgm:chMax val="0"/>
          <dgm:bulletEnabled val="1"/>
        </dgm:presLayoutVars>
      </dgm:prSet>
      <dgm:spPr/>
      <dgm:t>
        <a:bodyPr/>
        <a:lstStyle/>
        <a:p>
          <a:endParaRPr lang="nl-NL"/>
        </a:p>
      </dgm:t>
    </dgm:pt>
    <dgm:pt modelId="{CA8B4843-C7E1-44BD-934A-62588F5CAECD}" type="pres">
      <dgm:prSet presAssocID="{67EBAEF6-553C-47B2-937E-0FAF6A76E2C8}" presName="spacer" presStyleCnt="0"/>
      <dgm:spPr/>
    </dgm:pt>
    <dgm:pt modelId="{9873BEA3-9771-4226-94EE-0E237D89BD95}" type="pres">
      <dgm:prSet presAssocID="{7E3F4EED-AAAD-4388-A7EA-505BDBA1B723}" presName="parentText" presStyleLbl="node1" presStyleIdx="1" presStyleCnt="4">
        <dgm:presLayoutVars>
          <dgm:chMax val="0"/>
          <dgm:bulletEnabled val="1"/>
        </dgm:presLayoutVars>
      </dgm:prSet>
      <dgm:spPr/>
      <dgm:t>
        <a:bodyPr/>
        <a:lstStyle/>
        <a:p>
          <a:endParaRPr lang="nl-NL"/>
        </a:p>
      </dgm:t>
    </dgm:pt>
    <dgm:pt modelId="{0AE218D8-340F-415F-A47C-772CD93EC5B1}" type="pres">
      <dgm:prSet presAssocID="{34CB7D05-0A48-4A1A-9894-19E5C1BA764D}" presName="spacer" presStyleCnt="0"/>
      <dgm:spPr/>
    </dgm:pt>
    <dgm:pt modelId="{A128F32C-4E35-4A5F-B3D8-758B1BF85C76}" type="pres">
      <dgm:prSet presAssocID="{0C60A08F-D5A5-49A6-AA2D-ECD13CD168FE}" presName="parentText" presStyleLbl="node1" presStyleIdx="2" presStyleCnt="4">
        <dgm:presLayoutVars>
          <dgm:chMax val="0"/>
          <dgm:bulletEnabled val="1"/>
        </dgm:presLayoutVars>
      </dgm:prSet>
      <dgm:spPr/>
      <dgm:t>
        <a:bodyPr/>
        <a:lstStyle/>
        <a:p>
          <a:endParaRPr lang="nl-NL"/>
        </a:p>
      </dgm:t>
    </dgm:pt>
    <dgm:pt modelId="{77863B7F-7D88-4941-893B-47994F92AD6D}" type="pres">
      <dgm:prSet presAssocID="{E9F81603-B13F-44A8-AB34-5962900D3F6B}" presName="spacer" presStyleCnt="0"/>
      <dgm:spPr/>
    </dgm:pt>
    <dgm:pt modelId="{4B455C51-E38F-4AE1-8246-6C03199E65C7}" type="pres">
      <dgm:prSet presAssocID="{68A2D7E6-3582-46A3-B9F0-E123B84FA948}" presName="parentText" presStyleLbl="node1" presStyleIdx="3" presStyleCnt="4">
        <dgm:presLayoutVars>
          <dgm:chMax val="0"/>
          <dgm:bulletEnabled val="1"/>
        </dgm:presLayoutVars>
      </dgm:prSet>
      <dgm:spPr/>
      <dgm:t>
        <a:bodyPr/>
        <a:lstStyle/>
        <a:p>
          <a:endParaRPr lang="nl-NL"/>
        </a:p>
      </dgm:t>
    </dgm:pt>
  </dgm:ptLst>
  <dgm:cxnLst>
    <dgm:cxn modelId="{2719011F-E4CC-4AE8-A5B1-FB9153D51498}" srcId="{DD96AFDB-1DF2-4021-99D6-0E5AD5DB098D}" destId="{0C60A08F-D5A5-49A6-AA2D-ECD13CD168FE}" srcOrd="2" destOrd="0" parTransId="{8E8897A2-6C38-4514-B5A7-F607F87E563C}" sibTransId="{E9F81603-B13F-44A8-AB34-5962900D3F6B}"/>
    <dgm:cxn modelId="{08CEDB9A-6040-4E6E-B864-AD6DF79495D1}" srcId="{DD96AFDB-1DF2-4021-99D6-0E5AD5DB098D}" destId="{68A2D7E6-3582-46A3-B9F0-E123B84FA948}" srcOrd="3" destOrd="0" parTransId="{2C1AD5F0-AA07-435D-A62E-EAAA1B6F681A}" sibTransId="{2F4CD4A8-1E3C-4C30-983E-86EEF3DCDEEA}"/>
    <dgm:cxn modelId="{12001C81-DD4C-46A6-BDFB-12F9A6AFD898}" type="presOf" srcId="{7E3F4EED-AAAD-4388-A7EA-505BDBA1B723}" destId="{9873BEA3-9771-4226-94EE-0E237D89BD95}" srcOrd="0" destOrd="0" presId="urn:microsoft.com/office/officeart/2005/8/layout/vList2"/>
    <dgm:cxn modelId="{8E5E8D98-9152-4961-971D-37703B13030B}" type="presOf" srcId="{7E38CACE-9E59-4EFE-A042-6CF58C787124}" destId="{E865D04C-9010-4D85-BE6B-CA722CF51CAD}" srcOrd="0" destOrd="0" presId="urn:microsoft.com/office/officeart/2005/8/layout/vList2"/>
    <dgm:cxn modelId="{C288E160-5DDD-4110-A0DA-3AED563CE70D}" type="presOf" srcId="{0C60A08F-D5A5-49A6-AA2D-ECD13CD168FE}" destId="{A128F32C-4E35-4A5F-B3D8-758B1BF85C76}" srcOrd="0" destOrd="0" presId="urn:microsoft.com/office/officeart/2005/8/layout/vList2"/>
    <dgm:cxn modelId="{BF412D18-A931-43FD-B2FC-ACDA62D57923}" type="presOf" srcId="{DD96AFDB-1DF2-4021-99D6-0E5AD5DB098D}" destId="{895663A2-5E96-4C5B-9D5C-DD616E7267BB}" srcOrd="0" destOrd="0" presId="urn:microsoft.com/office/officeart/2005/8/layout/vList2"/>
    <dgm:cxn modelId="{30A958CA-C5FD-4303-9C54-CF975F011028}" srcId="{DD96AFDB-1DF2-4021-99D6-0E5AD5DB098D}" destId="{7E3F4EED-AAAD-4388-A7EA-505BDBA1B723}" srcOrd="1" destOrd="0" parTransId="{8AB5503A-95A3-43FC-9D1B-70E8D1B4CED9}" sibTransId="{34CB7D05-0A48-4A1A-9894-19E5C1BA764D}"/>
    <dgm:cxn modelId="{7A5E452A-F331-4D29-BBDE-DBFD204E9F7B}" srcId="{DD96AFDB-1DF2-4021-99D6-0E5AD5DB098D}" destId="{7E38CACE-9E59-4EFE-A042-6CF58C787124}" srcOrd="0" destOrd="0" parTransId="{F42B8CB6-36A2-4CCC-A5BC-77834906E8CF}" sibTransId="{67EBAEF6-553C-47B2-937E-0FAF6A76E2C8}"/>
    <dgm:cxn modelId="{7F143E2D-1D19-4BBE-BBA1-C598E4183022}" type="presOf" srcId="{68A2D7E6-3582-46A3-B9F0-E123B84FA948}" destId="{4B455C51-E38F-4AE1-8246-6C03199E65C7}" srcOrd="0" destOrd="0" presId="urn:microsoft.com/office/officeart/2005/8/layout/vList2"/>
    <dgm:cxn modelId="{C2DEEF0D-9FE9-4669-8175-07579F5435C5}" type="presParOf" srcId="{895663A2-5E96-4C5B-9D5C-DD616E7267BB}" destId="{E865D04C-9010-4D85-BE6B-CA722CF51CAD}" srcOrd="0" destOrd="0" presId="urn:microsoft.com/office/officeart/2005/8/layout/vList2"/>
    <dgm:cxn modelId="{400381B6-14CD-4A79-A674-5B2C0BD92FAC}" type="presParOf" srcId="{895663A2-5E96-4C5B-9D5C-DD616E7267BB}" destId="{CA8B4843-C7E1-44BD-934A-62588F5CAECD}" srcOrd="1" destOrd="0" presId="urn:microsoft.com/office/officeart/2005/8/layout/vList2"/>
    <dgm:cxn modelId="{CD33AB4A-A48B-4B9D-BE8E-125BC5AD1665}" type="presParOf" srcId="{895663A2-5E96-4C5B-9D5C-DD616E7267BB}" destId="{9873BEA3-9771-4226-94EE-0E237D89BD95}" srcOrd="2" destOrd="0" presId="urn:microsoft.com/office/officeart/2005/8/layout/vList2"/>
    <dgm:cxn modelId="{440BE116-CBC1-4E0C-A348-DDBCC4465348}" type="presParOf" srcId="{895663A2-5E96-4C5B-9D5C-DD616E7267BB}" destId="{0AE218D8-340F-415F-A47C-772CD93EC5B1}" srcOrd="3" destOrd="0" presId="urn:microsoft.com/office/officeart/2005/8/layout/vList2"/>
    <dgm:cxn modelId="{7C56EB4C-8530-461D-BCA0-E3DB3711C1A2}" type="presParOf" srcId="{895663A2-5E96-4C5B-9D5C-DD616E7267BB}" destId="{A128F32C-4E35-4A5F-B3D8-758B1BF85C76}" srcOrd="4" destOrd="0" presId="urn:microsoft.com/office/officeart/2005/8/layout/vList2"/>
    <dgm:cxn modelId="{0FFF0901-4839-4619-A2B5-6C415E77D78A}" type="presParOf" srcId="{895663A2-5E96-4C5B-9D5C-DD616E7267BB}" destId="{77863B7F-7D88-4941-893B-47994F92AD6D}" srcOrd="5" destOrd="0" presId="urn:microsoft.com/office/officeart/2005/8/layout/vList2"/>
    <dgm:cxn modelId="{429A4A6B-8E42-4947-A21D-9313AB73CF5B}" type="presParOf" srcId="{895663A2-5E96-4C5B-9D5C-DD616E7267BB}" destId="{4B455C51-E38F-4AE1-8246-6C03199E65C7}" srcOrd="6" destOrd="0" presId="urn:microsoft.com/office/officeart/2005/8/layout/vList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4952F0-030B-452D-90D2-A7DEE2897BBD}"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nl-NL"/>
        </a:p>
      </dgm:t>
    </dgm:pt>
    <dgm:pt modelId="{5923E93D-288F-41C7-BA6D-6B82A65A9B19}">
      <dgm:prSet/>
      <dgm:spPr/>
      <dgm:t>
        <a:bodyPr/>
        <a:lstStyle/>
        <a:p>
          <a:pPr algn="ctr" rtl="0"/>
          <a:r>
            <a:rPr lang="nl-NL" smtClean="0"/>
            <a:t>Gaswisseling</a:t>
          </a:r>
          <a:endParaRPr lang="nl-NL"/>
        </a:p>
      </dgm:t>
    </dgm:pt>
    <dgm:pt modelId="{367B1731-16A3-4128-A69C-C97DB34152CA}" type="parTrans" cxnId="{74A1078C-92DC-4028-9AB1-7D35DB52278E}">
      <dgm:prSet/>
      <dgm:spPr/>
      <dgm:t>
        <a:bodyPr/>
        <a:lstStyle/>
        <a:p>
          <a:endParaRPr lang="nl-NL"/>
        </a:p>
      </dgm:t>
    </dgm:pt>
    <dgm:pt modelId="{7FE4F15B-8304-4A5D-9F1E-A60A48BFB8FE}" type="sibTrans" cxnId="{74A1078C-92DC-4028-9AB1-7D35DB52278E}">
      <dgm:prSet/>
      <dgm:spPr/>
      <dgm:t>
        <a:bodyPr/>
        <a:lstStyle/>
        <a:p>
          <a:endParaRPr lang="nl-NL"/>
        </a:p>
      </dgm:t>
    </dgm:pt>
    <dgm:pt modelId="{FB819A6F-38AD-4FE7-97AA-D9DCB42B7A6A}" type="pres">
      <dgm:prSet presAssocID="{324952F0-030B-452D-90D2-A7DEE2897BBD}" presName="linear" presStyleCnt="0">
        <dgm:presLayoutVars>
          <dgm:animLvl val="lvl"/>
          <dgm:resizeHandles val="exact"/>
        </dgm:presLayoutVars>
      </dgm:prSet>
      <dgm:spPr/>
      <dgm:t>
        <a:bodyPr/>
        <a:lstStyle/>
        <a:p>
          <a:endParaRPr lang="nl-NL"/>
        </a:p>
      </dgm:t>
    </dgm:pt>
    <dgm:pt modelId="{5F7097FC-BE25-415F-9567-FFC8DD6E11C0}" type="pres">
      <dgm:prSet presAssocID="{5923E93D-288F-41C7-BA6D-6B82A65A9B19}" presName="parentText" presStyleLbl="node1" presStyleIdx="0" presStyleCnt="1">
        <dgm:presLayoutVars>
          <dgm:chMax val="0"/>
          <dgm:bulletEnabled val="1"/>
        </dgm:presLayoutVars>
      </dgm:prSet>
      <dgm:spPr/>
      <dgm:t>
        <a:bodyPr/>
        <a:lstStyle/>
        <a:p>
          <a:endParaRPr lang="nl-NL"/>
        </a:p>
      </dgm:t>
    </dgm:pt>
  </dgm:ptLst>
  <dgm:cxnLst>
    <dgm:cxn modelId="{7DC073B4-FD9A-47A9-A3ED-0A786EDC0A96}" type="presOf" srcId="{5923E93D-288F-41C7-BA6D-6B82A65A9B19}" destId="{5F7097FC-BE25-415F-9567-FFC8DD6E11C0}" srcOrd="0" destOrd="0" presId="urn:microsoft.com/office/officeart/2005/8/layout/vList2"/>
    <dgm:cxn modelId="{D24481F0-0CFE-4AB9-90B2-EE7131C2F4C1}" type="presOf" srcId="{324952F0-030B-452D-90D2-A7DEE2897BBD}" destId="{FB819A6F-38AD-4FE7-97AA-D9DCB42B7A6A}" srcOrd="0" destOrd="0" presId="urn:microsoft.com/office/officeart/2005/8/layout/vList2"/>
    <dgm:cxn modelId="{74A1078C-92DC-4028-9AB1-7D35DB52278E}" srcId="{324952F0-030B-452D-90D2-A7DEE2897BBD}" destId="{5923E93D-288F-41C7-BA6D-6B82A65A9B19}" srcOrd="0" destOrd="0" parTransId="{367B1731-16A3-4128-A69C-C97DB34152CA}" sibTransId="{7FE4F15B-8304-4A5D-9F1E-A60A48BFB8FE}"/>
    <dgm:cxn modelId="{0F3DC9CE-F05A-4175-8511-3CFA184D616A}" type="presParOf" srcId="{FB819A6F-38AD-4FE7-97AA-D9DCB42B7A6A}" destId="{5F7097FC-BE25-415F-9567-FFC8DD6E11C0}"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029B8D-98C7-4DF4-BBE9-0556457189F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358992A5-79AE-4748-A7EC-C59BD603836B}">
      <dgm:prSet custT="1"/>
      <dgm:spPr/>
      <dgm:t>
        <a:bodyPr/>
        <a:lstStyle/>
        <a:p>
          <a:pPr algn="ctr" rtl="0"/>
          <a:r>
            <a:rPr lang="nl-NL" sz="2100" b="0" dirty="0" smtClean="0"/>
            <a:t>In de longblaasjes gaat koolstofdioxide het bloed uit en zuurstof het bloed in (gaswisseling).</a:t>
          </a:r>
          <a:endParaRPr lang="nl-NL" sz="2100" b="0" dirty="0"/>
        </a:p>
      </dgm:t>
    </dgm:pt>
    <dgm:pt modelId="{3DBF0DEC-FB6F-40F5-9F63-9B9522F85D84}" type="parTrans" cxnId="{C55DEE18-BBCD-4B93-9DDC-5264CADD64F0}">
      <dgm:prSet/>
      <dgm:spPr/>
      <dgm:t>
        <a:bodyPr/>
        <a:lstStyle/>
        <a:p>
          <a:endParaRPr lang="nl-NL"/>
        </a:p>
      </dgm:t>
    </dgm:pt>
    <dgm:pt modelId="{1B9C39AC-E4BD-4358-B948-D02C3E20FC42}" type="sibTrans" cxnId="{C55DEE18-BBCD-4B93-9DDC-5264CADD64F0}">
      <dgm:prSet/>
      <dgm:spPr/>
      <dgm:t>
        <a:bodyPr/>
        <a:lstStyle/>
        <a:p>
          <a:endParaRPr lang="nl-NL"/>
        </a:p>
      </dgm:t>
    </dgm:pt>
    <dgm:pt modelId="{C05BADFC-FC5E-47C0-9D85-3326DD4E2BF2}" type="pres">
      <dgm:prSet presAssocID="{27029B8D-98C7-4DF4-BBE9-0556457189F7}" presName="linear" presStyleCnt="0">
        <dgm:presLayoutVars>
          <dgm:animLvl val="lvl"/>
          <dgm:resizeHandles val="exact"/>
        </dgm:presLayoutVars>
      </dgm:prSet>
      <dgm:spPr/>
      <dgm:t>
        <a:bodyPr/>
        <a:lstStyle/>
        <a:p>
          <a:endParaRPr lang="nl-NL"/>
        </a:p>
      </dgm:t>
    </dgm:pt>
    <dgm:pt modelId="{A423892A-94E1-4DF4-B9BB-4A4252BE6DED}" type="pres">
      <dgm:prSet presAssocID="{358992A5-79AE-4748-A7EC-C59BD603836B}" presName="parentText" presStyleLbl="node1" presStyleIdx="0" presStyleCnt="1">
        <dgm:presLayoutVars>
          <dgm:chMax val="0"/>
          <dgm:bulletEnabled val="1"/>
        </dgm:presLayoutVars>
      </dgm:prSet>
      <dgm:spPr/>
      <dgm:t>
        <a:bodyPr/>
        <a:lstStyle/>
        <a:p>
          <a:endParaRPr lang="nl-NL"/>
        </a:p>
      </dgm:t>
    </dgm:pt>
  </dgm:ptLst>
  <dgm:cxnLst>
    <dgm:cxn modelId="{64DDEF47-6D10-422A-AB35-6BCD4B84BB06}" type="presOf" srcId="{27029B8D-98C7-4DF4-BBE9-0556457189F7}" destId="{C05BADFC-FC5E-47C0-9D85-3326DD4E2BF2}" srcOrd="0" destOrd="0" presId="urn:microsoft.com/office/officeart/2005/8/layout/vList2"/>
    <dgm:cxn modelId="{C55DEE18-BBCD-4B93-9DDC-5264CADD64F0}" srcId="{27029B8D-98C7-4DF4-BBE9-0556457189F7}" destId="{358992A5-79AE-4748-A7EC-C59BD603836B}" srcOrd="0" destOrd="0" parTransId="{3DBF0DEC-FB6F-40F5-9F63-9B9522F85D84}" sibTransId="{1B9C39AC-E4BD-4358-B948-D02C3E20FC42}"/>
    <dgm:cxn modelId="{AEF23215-9971-4C3A-84CF-E8D471C0E592}" type="presOf" srcId="{358992A5-79AE-4748-A7EC-C59BD603836B}" destId="{A423892A-94E1-4DF4-B9BB-4A4252BE6DED}" srcOrd="0" destOrd="0" presId="urn:microsoft.com/office/officeart/2005/8/layout/vList2"/>
    <dgm:cxn modelId="{C2794636-C50C-4300-A656-F455862A506D}" type="presParOf" srcId="{C05BADFC-FC5E-47C0-9D85-3326DD4E2BF2}" destId="{A423892A-94E1-4DF4-B9BB-4A4252BE6DED}"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029B8D-98C7-4DF4-BBE9-0556457189F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nl-NL"/>
        </a:p>
      </dgm:t>
    </dgm:pt>
    <dgm:pt modelId="{358992A5-79AE-4748-A7EC-C59BD603836B}">
      <dgm:prSet custT="1"/>
      <dgm:spPr/>
      <dgm:t>
        <a:bodyPr/>
        <a:lstStyle/>
        <a:p>
          <a:pPr algn="ctr" rtl="0"/>
          <a:r>
            <a:rPr lang="nl-NL" sz="2100" b="1" i="0" dirty="0" smtClean="0"/>
            <a:t>Waar komt het gas “koolstofdioxide” vandaan en waar gaat het gas “zuurstof” naartoe?</a:t>
          </a:r>
          <a:endParaRPr lang="nl-NL" sz="2100" b="1" i="0" dirty="0"/>
        </a:p>
      </dgm:t>
    </dgm:pt>
    <dgm:pt modelId="{3DBF0DEC-FB6F-40F5-9F63-9B9522F85D84}" type="parTrans" cxnId="{C55DEE18-BBCD-4B93-9DDC-5264CADD64F0}">
      <dgm:prSet/>
      <dgm:spPr/>
      <dgm:t>
        <a:bodyPr/>
        <a:lstStyle/>
        <a:p>
          <a:endParaRPr lang="nl-NL"/>
        </a:p>
      </dgm:t>
    </dgm:pt>
    <dgm:pt modelId="{1B9C39AC-E4BD-4358-B948-D02C3E20FC42}" type="sibTrans" cxnId="{C55DEE18-BBCD-4B93-9DDC-5264CADD64F0}">
      <dgm:prSet/>
      <dgm:spPr/>
      <dgm:t>
        <a:bodyPr/>
        <a:lstStyle/>
        <a:p>
          <a:endParaRPr lang="nl-NL"/>
        </a:p>
      </dgm:t>
    </dgm:pt>
    <dgm:pt modelId="{C05BADFC-FC5E-47C0-9D85-3326DD4E2BF2}" type="pres">
      <dgm:prSet presAssocID="{27029B8D-98C7-4DF4-BBE9-0556457189F7}" presName="linear" presStyleCnt="0">
        <dgm:presLayoutVars>
          <dgm:animLvl val="lvl"/>
          <dgm:resizeHandles val="exact"/>
        </dgm:presLayoutVars>
      </dgm:prSet>
      <dgm:spPr/>
      <dgm:t>
        <a:bodyPr/>
        <a:lstStyle/>
        <a:p>
          <a:endParaRPr lang="nl-NL"/>
        </a:p>
      </dgm:t>
    </dgm:pt>
    <dgm:pt modelId="{A423892A-94E1-4DF4-B9BB-4A4252BE6DED}" type="pres">
      <dgm:prSet presAssocID="{358992A5-79AE-4748-A7EC-C59BD603836B}" presName="parentText" presStyleLbl="node1" presStyleIdx="0" presStyleCnt="1">
        <dgm:presLayoutVars>
          <dgm:chMax val="0"/>
          <dgm:bulletEnabled val="1"/>
        </dgm:presLayoutVars>
      </dgm:prSet>
      <dgm:spPr/>
      <dgm:t>
        <a:bodyPr/>
        <a:lstStyle/>
        <a:p>
          <a:endParaRPr lang="nl-NL"/>
        </a:p>
      </dgm:t>
    </dgm:pt>
  </dgm:ptLst>
  <dgm:cxnLst>
    <dgm:cxn modelId="{C55DEE18-BBCD-4B93-9DDC-5264CADD64F0}" srcId="{27029B8D-98C7-4DF4-BBE9-0556457189F7}" destId="{358992A5-79AE-4748-A7EC-C59BD603836B}" srcOrd="0" destOrd="0" parTransId="{3DBF0DEC-FB6F-40F5-9F63-9B9522F85D84}" sibTransId="{1B9C39AC-E4BD-4358-B948-D02C3E20FC42}"/>
    <dgm:cxn modelId="{6797D3A3-AE44-4E88-B1BB-0ACDD3F6C5EB}" type="presOf" srcId="{358992A5-79AE-4748-A7EC-C59BD603836B}" destId="{A423892A-94E1-4DF4-B9BB-4A4252BE6DED}" srcOrd="0" destOrd="0" presId="urn:microsoft.com/office/officeart/2005/8/layout/vList2"/>
    <dgm:cxn modelId="{3DD57EA3-0FA0-487B-B664-C95D3F3FD1E6}" type="presOf" srcId="{27029B8D-98C7-4DF4-BBE9-0556457189F7}" destId="{C05BADFC-FC5E-47C0-9D85-3326DD4E2BF2}" srcOrd="0" destOrd="0" presId="urn:microsoft.com/office/officeart/2005/8/layout/vList2"/>
    <dgm:cxn modelId="{9181913D-96A5-40C9-9FF4-6D7BBDE3482C}" type="presParOf" srcId="{C05BADFC-FC5E-47C0-9D85-3326DD4E2BF2}" destId="{A423892A-94E1-4DF4-B9BB-4A4252BE6DED}" srcOrd="0" destOrd="0" presId="urn:microsoft.com/office/officeart/2005/8/layout/vList2"/>
  </dgm:cxnLst>
  <dgm:bg/>
  <dgm:whole/>
  <dgm:extLst>
    <a:ext uri="http://schemas.microsoft.com/office/drawing/2008/diagram">
      <dsp:dataModelExt xmlns:dsp="http://schemas.microsoft.com/office/drawing/2008/diagram" xmlns="" relId="rId1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Inhoud les</a:t>
          </a:r>
          <a:endParaRPr lang="nl-NL" sz="4700" kern="1200" dirty="0"/>
        </a:p>
      </dsp:txBody>
      <dsp:txXfrm>
        <a:off x="0" y="0"/>
        <a:ext cx="8229600" cy="11272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Opdrachten</a:t>
          </a:r>
          <a:endParaRPr lang="nl-NL" sz="4700" kern="1200" dirty="0"/>
        </a:p>
      </dsp:txBody>
      <dsp:txXfrm>
        <a:off x="0" y="0"/>
        <a:ext cx="8229600" cy="112729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Manieren van ademhalen</a:t>
          </a:r>
          <a:endParaRPr lang="nl-NL" sz="4700" kern="1200" dirty="0"/>
        </a:p>
      </dsp:txBody>
      <dsp:txXfrm>
        <a:off x="0" y="0"/>
        <a:ext cx="8229600" cy="11272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Opdrachten</a:t>
          </a:r>
          <a:endParaRPr lang="nl-NL" sz="4700" kern="1200" dirty="0"/>
        </a:p>
      </dsp:txBody>
      <dsp:txXfrm>
        <a:off x="0" y="0"/>
        <a:ext cx="8229600" cy="112729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Huiswerk</a:t>
          </a:r>
          <a:endParaRPr lang="nl-NL" sz="4700" kern="1200" dirty="0"/>
        </a:p>
      </dsp:txBody>
      <dsp:txXfrm>
        <a:off x="0" y="0"/>
        <a:ext cx="8229600" cy="11272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2B9A9D-A5C0-4864-BA50-8AC88BB9E673}">
      <dsp:nvSpPr>
        <dsp:cNvPr id="0" name=""/>
        <dsp:cNvSpPr/>
      </dsp:nvSpPr>
      <dsp:spPr>
        <a:xfrm>
          <a:off x="0" y="0"/>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Herhaling</a:t>
          </a:r>
          <a:endParaRPr lang="nl-NL" sz="4700" kern="1200" dirty="0"/>
        </a:p>
      </dsp:txBody>
      <dsp:txXfrm>
        <a:off x="0" y="0"/>
        <a:ext cx="8229600" cy="11272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01CEBA-C937-4F63-9F91-AA41CD3DE79E}">
      <dsp:nvSpPr>
        <dsp:cNvPr id="0" name=""/>
        <dsp:cNvSpPr/>
      </dsp:nvSpPr>
      <dsp:spPr>
        <a:xfrm>
          <a:off x="0" y="7852"/>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dirty="0" smtClean="0"/>
            <a:t>Leskaart 2: Ademhaling</a:t>
          </a:r>
          <a:endParaRPr lang="nl-NL" sz="4700" kern="1200" dirty="0"/>
        </a:p>
      </dsp:txBody>
      <dsp:txXfrm>
        <a:off x="0" y="7852"/>
        <a:ext cx="8229600" cy="11272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5D04C-9010-4D85-BE6B-CA722CF51CAD}">
      <dsp:nvSpPr>
        <dsp:cNvPr id="0" name=""/>
        <dsp:cNvSpPr/>
      </dsp:nvSpPr>
      <dsp:spPr>
        <a:xfrm>
          <a:off x="0" y="617"/>
          <a:ext cx="6300192" cy="12229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Inademen door de neus is voordeliger dan inademen door de mond. </a:t>
          </a:r>
        </a:p>
        <a:p>
          <a:pPr lvl="0" algn="ctr" defTabSz="933450" rtl="0">
            <a:lnSpc>
              <a:spcPct val="90000"/>
            </a:lnSpc>
            <a:spcBef>
              <a:spcPct val="0"/>
            </a:spcBef>
            <a:spcAft>
              <a:spcPct val="35000"/>
            </a:spcAft>
          </a:pPr>
          <a:r>
            <a:rPr lang="nl-NL" sz="2100" b="1" i="1" kern="1200" dirty="0" smtClean="0"/>
            <a:t>Wat zou hier een reden van kunnen zijn?</a:t>
          </a:r>
          <a:endParaRPr lang="nl-NL" sz="2100" b="1" i="1" kern="1200" dirty="0"/>
        </a:p>
      </dsp:txBody>
      <dsp:txXfrm>
        <a:off x="0" y="617"/>
        <a:ext cx="6300192" cy="122290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DEFCEB-EA69-48A0-B265-02E8A071AADF}">
      <dsp:nvSpPr>
        <dsp:cNvPr id="0" name=""/>
        <dsp:cNvSpPr/>
      </dsp:nvSpPr>
      <dsp:spPr>
        <a:xfrm>
          <a:off x="0" y="7852"/>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smtClean="0"/>
            <a:t>Voordelen neusademhaling</a:t>
          </a:r>
          <a:endParaRPr lang="nl-NL" sz="4700" kern="1200"/>
        </a:p>
      </dsp:txBody>
      <dsp:txXfrm>
        <a:off x="0" y="7852"/>
        <a:ext cx="8229600" cy="11272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5D04C-9010-4D85-BE6B-CA722CF51CAD}">
      <dsp:nvSpPr>
        <dsp:cNvPr id="0" name=""/>
        <dsp:cNvSpPr/>
      </dsp:nvSpPr>
      <dsp:spPr>
        <a:xfrm>
          <a:off x="0" y="5626"/>
          <a:ext cx="5616624" cy="84035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Neusharen vangen grove vuildeeltjes op</a:t>
          </a:r>
          <a:endParaRPr lang="nl-NL" sz="2100" b="0" kern="1200" dirty="0"/>
        </a:p>
      </dsp:txBody>
      <dsp:txXfrm>
        <a:off x="0" y="5626"/>
        <a:ext cx="5616624" cy="840352"/>
      </dsp:txXfrm>
    </dsp:sp>
    <dsp:sp modelId="{9873BEA3-9771-4226-94EE-0E237D89BD95}">
      <dsp:nvSpPr>
        <dsp:cNvPr id="0" name=""/>
        <dsp:cNvSpPr/>
      </dsp:nvSpPr>
      <dsp:spPr>
        <a:xfrm>
          <a:off x="0" y="883418"/>
          <a:ext cx="5616624" cy="84035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Slijmvlies verwarmt lucht en maakt deze vochtig</a:t>
          </a:r>
          <a:endParaRPr lang="nl-NL" sz="2100" b="0" kern="1200" dirty="0"/>
        </a:p>
      </dsp:txBody>
      <dsp:txXfrm>
        <a:off x="0" y="883418"/>
        <a:ext cx="5616624" cy="840352"/>
      </dsp:txXfrm>
    </dsp:sp>
    <dsp:sp modelId="{A128F32C-4E35-4A5F-B3D8-758B1BF85C76}">
      <dsp:nvSpPr>
        <dsp:cNvPr id="0" name=""/>
        <dsp:cNvSpPr/>
      </dsp:nvSpPr>
      <dsp:spPr>
        <a:xfrm>
          <a:off x="0" y="1761211"/>
          <a:ext cx="5616624" cy="84035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Slijm vangt fijn stof en ziektekiemen op en vervoert dat met trilharen naar de keelholte</a:t>
          </a:r>
          <a:endParaRPr lang="nl-NL" sz="2100" b="0" kern="1200" dirty="0"/>
        </a:p>
      </dsp:txBody>
      <dsp:txXfrm>
        <a:off x="0" y="1761211"/>
        <a:ext cx="5616624" cy="840352"/>
      </dsp:txXfrm>
    </dsp:sp>
    <dsp:sp modelId="{4B455C51-E38F-4AE1-8246-6C03199E65C7}">
      <dsp:nvSpPr>
        <dsp:cNvPr id="0" name=""/>
        <dsp:cNvSpPr/>
      </dsp:nvSpPr>
      <dsp:spPr>
        <a:xfrm>
          <a:off x="0" y="2639004"/>
          <a:ext cx="5616624" cy="84035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Reukorgaan waarschuwt voor gevaarlijke stoffen</a:t>
          </a:r>
          <a:endParaRPr lang="nl-NL" sz="2100" b="0" kern="1200" dirty="0"/>
        </a:p>
      </dsp:txBody>
      <dsp:txXfrm>
        <a:off x="0" y="2639004"/>
        <a:ext cx="5616624" cy="84035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7097FC-BE25-415F-9567-FFC8DD6E11C0}">
      <dsp:nvSpPr>
        <dsp:cNvPr id="0" name=""/>
        <dsp:cNvSpPr/>
      </dsp:nvSpPr>
      <dsp:spPr>
        <a:xfrm>
          <a:off x="0" y="7852"/>
          <a:ext cx="8229600" cy="11272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nl-NL" sz="4700" kern="1200" smtClean="0"/>
            <a:t>Gaswisseling</a:t>
          </a:r>
          <a:endParaRPr lang="nl-NL" sz="4700" kern="1200"/>
        </a:p>
      </dsp:txBody>
      <dsp:txXfrm>
        <a:off x="0" y="7852"/>
        <a:ext cx="8229600" cy="112729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23892A-94E1-4DF4-B9BB-4A4252BE6DED}">
      <dsp:nvSpPr>
        <dsp:cNvPr id="0" name=""/>
        <dsp:cNvSpPr/>
      </dsp:nvSpPr>
      <dsp:spPr>
        <a:xfrm>
          <a:off x="0" y="6539"/>
          <a:ext cx="8208912" cy="106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0" kern="1200" dirty="0" smtClean="0"/>
            <a:t>In de longblaasjes gaat koolstofdioxide het bloed uit en zuurstof het bloed in (gaswisseling).</a:t>
          </a:r>
          <a:endParaRPr lang="nl-NL" sz="2100" b="0" kern="1200" dirty="0"/>
        </a:p>
      </dsp:txBody>
      <dsp:txXfrm>
        <a:off x="0" y="6539"/>
        <a:ext cx="8208912" cy="10670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23892A-94E1-4DF4-B9BB-4A4252BE6DED}">
      <dsp:nvSpPr>
        <dsp:cNvPr id="0" name=""/>
        <dsp:cNvSpPr/>
      </dsp:nvSpPr>
      <dsp:spPr>
        <a:xfrm>
          <a:off x="0" y="1487"/>
          <a:ext cx="8208912" cy="861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nl-NL" sz="2100" b="1" i="0" kern="1200" dirty="0" smtClean="0"/>
            <a:t>Waar komt het gas “koolstofdioxide” vandaan en waar gaat het gas “zuurstof” naartoe?</a:t>
          </a:r>
          <a:endParaRPr lang="nl-NL" sz="2100" b="1" i="0" kern="1200" dirty="0"/>
        </a:p>
      </dsp:txBody>
      <dsp:txXfrm>
        <a:off x="0" y="1487"/>
        <a:ext cx="8208912" cy="861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79D8A-A13E-48FF-B434-C7D4CEFD5F41}" type="datetimeFigureOut">
              <a:rPr lang="nl-NL" smtClean="0"/>
              <a:pPr/>
              <a:t>8-1-2014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E58BA-FF4D-4AAA-A989-F5391B4DBAC4}"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Lucht wordt door de neus of door de mond ingeademd. Via de keelholte</a:t>
            </a:r>
            <a:r>
              <a:rPr lang="nl-NL" baseline="0" dirty="0" smtClean="0"/>
              <a:t> en het strottenhoofd komt de lucht in de luchtpijp. De luchtpijp vertakt zich in twee </a:t>
            </a:r>
            <a:r>
              <a:rPr lang="nl-NL" baseline="0" dirty="0" err="1" smtClean="0"/>
              <a:t>bronchien</a:t>
            </a:r>
            <a:r>
              <a:rPr lang="nl-NL" baseline="0" dirty="0" smtClean="0"/>
              <a:t>. De </a:t>
            </a:r>
            <a:r>
              <a:rPr lang="nl-NL" baseline="0" dirty="0" err="1" smtClean="0"/>
              <a:t>bronchien</a:t>
            </a:r>
            <a:r>
              <a:rPr lang="nl-NL" baseline="0" dirty="0" smtClean="0"/>
              <a:t> vertakken zich in fijnere buisjes, de luchtpijptakjes. Elk luchtpijptakje eindigt in een trosje kleine longblaasjes. </a:t>
            </a:r>
            <a:endParaRPr lang="nl-NL" dirty="0"/>
          </a:p>
        </p:txBody>
      </p:sp>
      <p:sp>
        <p:nvSpPr>
          <p:cNvPr id="4" name="Tijdelijke aanduiding voor dianummer 3"/>
          <p:cNvSpPr>
            <a:spLocks noGrp="1"/>
          </p:cNvSpPr>
          <p:nvPr>
            <p:ph type="sldNum" sz="quarter" idx="10"/>
          </p:nvPr>
        </p:nvSpPr>
        <p:spPr/>
        <p:txBody>
          <a:bodyPr/>
          <a:lstStyle/>
          <a:p>
            <a:fld id="{8FEE58BA-FF4D-4AAA-A989-F5391B4DBAC4}" type="slidenum">
              <a:rPr lang="nl-NL" smtClean="0"/>
              <a:pPr/>
              <a:t>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aseline="0" dirty="0" smtClean="0"/>
              <a:t>De binnenwand van de luchtwegen is bekleed met slijmproducerende cellen en </a:t>
            </a:r>
            <a:r>
              <a:rPr lang="nl-NL" baseline="0" dirty="0" err="1" smtClean="0"/>
              <a:t>trilhaarcellen</a:t>
            </a:r>
            <a:r>
              <a:rPr lang="nl-NL" baseline="0" dirty="0" smtClean="0"/>
              <a:t>. Stofdeeltjes en ziekteverwekkers blijven aan het slijm uit de slijmproducerende cellen kleven. De </a:t>
            </a:r>
            <a:r>
              <a:rPr lang="nl-NL" baseline="0" dirty="0" err="1" smtClean="0"/>
              <a:t>trilhaarcellen</a:t>
            </a:r>
            <a:r>
              <a:rPr lang="nl-NL" baseline="0" dirty="0" smtClean="0"/>
              <a:t> verplaatsen het slijm naar de keelholte. Daar wordt slijm ingeslikt.</a:t>
            </a:r>
            <a:endParaRPr lang="nl-NL" dirty="0"/>
          </a:p>
        </p:txBody>
      </p:sp>
      <p:sp>
        <p:nvSpPr>
          <p:cNvPr id="4" name="Tijdelijke aanduiding voor dianummer 3"/>
          <p:cNvSpPr>
            <a:spLocks noGrp="1"/>
          </p:cNvSpPr>
          <p:nvPr>
            <p:ph type="sldNum" sz="quarter" idx="10"/>
          </p:nvPr>
        </p:nvSpPr>
        <p:spPr/>
        <p:txBody>
          <a:bodyPr/>
          <a:lstStyle/>
          <a:p>
            <a:fld id="{8FEE58BA-FF4D-4AAA-A989-F5391B4DBAC4}" type="slidenum">
              <a:rPr lang="nl-NL" smtClean="0"/>
              <a:pPr/>
              <a:t>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Aan het uiteinde</a:t>
            </a:r>
            <a:r>
              <a:rPr lang="nl-NL" baseline="0" dirty="0" smtClean="0"/>
              <a:t> van de luchtpijptakjes bevinden zich trosjes longblaasjes. De wand van de longblaasjes is erg dun. De longblaasjes zijn omgeven door een netwerk van fijne bloedvaatjes, de longhaarvaten. Ook de wand van de longhaarvaten is erg dun. In de longblaasjes bevindt zich lucht. Tussen de longblaasjes en de longhaarvaten vindt gaswisseling plaats.</a:t>
            </a:r>
            <a:endParaRPr lang="nl-NL" dirty="0"/>
          </a:p>
        </p:txBody>
      </p:sp>
      <p:sp>
        <p:nvSpPr>
          <p:cNvPr id="4" name="Tijdelijke aanduiding voor dianummer 3"/>
          <p:cNvSpPr>
            <a:spLocks noGrp="1"/>
          </p:cNvSpPr>
          <p:nvPr>
            <p:ph type="sldNum" sz="quarter" idx="10"/>
          </p:nvPr>
        </p:nvSpPr>
        <p:spPr/>
        <p:txBody>
          <a:bodyPr/>
          <a:lstStyle/>
          <a:p>
            <a:fld id="{8FEE58BA-FF4D-4AAA-A989-F5391B4DBAC4}" type="slidenum">
              <a:rPr lang="nl-NL" smtClean="0"/>
              <a:pPr/>
              <a:t>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51113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71059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23232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95870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88347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8E3CF59-9CD1-47E1-9647-3466F3F4DD7D}" type="datetimeFigureOut">
              <a:rPr lang="nl-NL" smtClean="0"/>
              <a:pPr/>
              <a:t>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325903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8E3CF59-9CD1-47E1-9647-3466F3F4DD7D}" type="datetimeFigureOut">
              <a:rPr lang="nl-NL" smtClean="0"/>
              <a:pPr/>
              <a:t>8-1-2014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362046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8E3CF59-9CD1-47E1-9647-3466F3F4DD7D}" type="datetimeFigureOut">
              <a:rPr lang="nl-NL" smtClean="0"/>
              <a:pPr/>
              <a:t>8-1-2014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5475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8E3CF59-9CD1-47E1-9647-3466F3F4DD7D}" type="datetimeFigureOut">
              <a:rPr lang="nl-NL" smtClean="0"/>
              <a:pPr/>
              <a:t>8-1-2014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4037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8E3CF59-9CD1-47E1-9647-3466F3F4DD7D}" type="datetimeFigureOut">
              <a:rPr lang="nl-NL" smtClean="0"/>
              <a:pPr/>
              <a:t>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408339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8E3CF59-9CD1-47E1-9647-3466F3F4DD7D}" type="datetimeFigureOut">
              <a:rPr lang="nl-NL" smtClean="0"/>
              <a:pPr/>
              <a:t>8-1-2014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204746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3CF59-9CD1-47E1-9647-3466F3F4DD7D}" type="datetimeFigureOut">
              <a:rPr lang="nl-NL" smtClean="0"/>
              <a:pPr/>
              <a:t>8-1-2014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EE1C3-3822-4278-BE28-DE474E5FC951}" type="slidenum">
              <a:rPr lang="nl-NL" smtClean="0"/>
              <a:pPr/>
              <a:t>‹nr.›</a:t>
            </a:fld>
            <a:endParaRPr lang="nl-NL"/>
          </a:p>
        </p:txBody>
      </p:sp>
    </p:spTree>
    <p:extLst>
      <p:ext uri="{BB962C8B-B14F-4D97-AF65-F5344CB8AC3E}">
        <p14:creationId xmlns="" xmlns:p14="http://schemas.microsoft.com/office/powerpoint/2010/main" val="15235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diagramQuickStyle" Target="../diagrams/quickStyle4.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Layout" Target="../diagrams/layout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Data" Target="../diagrams/data4.xml"/><Relationship Id="rId5" Type="http://schemas.openxmlformats.org/officeDocument/2006/relationships/diagramQuickStyle" Target="../diagrams/quickStyle3.xml"/><Relationship Id="rId15" Type="http://schemas.microsoft.com/office/2007/relationships/diagramDrawing" Target="../diagrams/drawing4.xml"/><Relationship Id="rId10" Type="http://schemas.openxmlformats.org/officeDocument/2006/relationships/image" Target="../media/image3.jpeg"/><Relationship Id="rId4" Type="http://schemas.openxmlformats.org/officeDocument/2006/relationships/diagramLayout" Target="../diagrams/layout3.xml"/><Relationship Id="rId9" Type="http://schemas.openxmlformats.org/officeDocument/2006/relationships/image" Target="../media/image2.png"/><Relationship Id="rId14" Type="http://schemas.openxmlformats.org/officeDocument/2006/relationships/diagramColors" Target="../diagrams/colors4.xml"/></Relationships>
</file>

<file path=ppt/slides/_rels/slide4.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5" Type="http://schemas.openxmlformats.org/officeDocument/2006/relationships/image" Target="../media/image6.jpeg"/><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 Id="rId1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image" Target="../media/image7.jpeg"/><Relationship Id="rId18" Type="http://schemas.openxmlformats.org/officeDocument/2006/relationships/diagramColors" Target="../diagrams/colors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openxmlformats.org/officeDocument/2006/relationships/diagramQuickStyle" Target="../diagrams/quickStyle9.xml"/><Relationship Id="rId2" Type="http://schemas.openxmlformats.org/officeDocument/2006/relationships/notesSlide" Target="../notesSlides/notesSlide3.xml"/><Relationship Id="rId16" Type="http://schemas.openxmlformats.org/officeDocument/2006/relationships/diagramLayout" Target="../diagrams/layout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Data" Target="../diagrams/data9.xml"/><Relationship Id="rId10" Type="http://schemas.openxmlformats.org/officeDocument/2006/relationships/diagramQuickStyle" Target="../diagrams/quickStyle8.xml"/><Relationship Id="rId19" Type="http://schemas.microsoft.com/office/2007/relationships/diagramDrawing" Target="../diagrams/drawing9.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hyperlink" Target="http://biodesk.nl/ademhaling/buik_borst_ademhaling.php" TargetMode="Externa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0.png"/><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t>Herhaling</a:t>
            </a:r>
          </a:p>
          <a:p>
            <a:r>
              <a:rPr lang="nl-NL" dirty="0" smtClean="0"/>
              <a:t>Uitleg/ opdrachten</a:t>
            </a:r>
          </a:p>
          <a:p>
            <a:r>
              <a:rPr lang="nl-NL" dirty="0" smtClean="0"/>
              <a:t>Huiswerk</a:t>
            </a:r>
          </a:p>
          <a:p>
            <a:endParaRPr lang="nl-NL" dirty="0"/>
          </a:p>
        </p:txBody>
      </p:sp>
      <p:graphicFrame>
        <p:nvGraphicFramePr>
          <p:cNvPr id="4" name="Diagram 3"/>
          <p:cNvGraphicFramePr/>
          <p:nvPr>
            <p:extLst>
              <p:ext uri="{D42A27DB-BD31-4B8C-83A1-F6EECF244321}">
                <p14:modId xmlns="" xmlns:p14="http://schemas.microsoft.com/office/powerpoint/2010/main" val="3516405979"/>
              </p:ext>
            </p:extLst>
          </p:nvPr>
        </p:nvGraphicFramePr>
        <p:xfrm>
          <a:off x="467544" y="26064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77500" lnSpcReduction="20000"/>
          </a:bodyPr>
          <a:lstStyle/>
          <a:p>
            <a:pPr marL="514350" indent="-514350">
              <a:buFont typeface="+mj-lt"/>
              <a:buAutoNum type="arabicPeriod"/>
            </a:pPr>
            <a:r>
              <a:rPr lang="nl-NL" i="1" dirty="0" smtClean="0"/>
              <a:t>Wat is het verschil tussen spa blauw en spa rood?</a:t>
            </a:r>
          </a:p>
          <a:p>
            <a:pPr marL="514350" indent="-514350">
              <a:buFont typeface="+mj-lt"/>
              <a:buAutoNum type="arabicPeriod"/>
            </a:pPr>
            <a:r>
              <a:rPr lang="nl-NL" i="1" dirty="0" smtClean="0"/>
              <a:t>Met welke stof kun je koolstofdioxide aantonen?</a:t>
            </a:r>
          </a:p>
          <a:p>
            <a:pPr marL="514350" indent="-514350">
              <a:buFont typeface="+mj-lt"/>
              <a:buAutoNum type="arabicPeriod"/>
            </a:pPr>
            <a:r>
              <a:rPr lang="nl-NL" i="1" dirty="0" smtClean="0"/>
              <a:t>Wat kun je zeggen over de hoeveelheid koolstofdioxide in ingeademde lucht? En in uitgeademde lucht?</a:t>
            </a:r>
          </a:p>
          <a:p>
            <a:pPr marL="514350" indent="-514350">
              <a:buFont typeface="+mj-lt"/>
              <a:buAutoNum type="arabicPeriod"/>
            </a:pPr>
            <a:endParaRPr lang="nl-NL" i="1" dirty="0" smtClean="0"/>
          </a:p>
          <a:p>
            <a:pPr marL="514350" indent="-514350">
              <a:buFont typeface="+mj-lt"/>
              <a:buAutoNum type="arabicPeriod"/>
            </a:pPr>
            <a:r>
              <a:rPr lang="nl-NL" i="1" dirty="0" smtClean="0"/>
              <a:t>Leg uit dat het bij lichamelijke inspanning nodig is, dat je ademhalingssnelheid wordt aangepast.</a:t>
            </a:r>
          </a:p>
          <a:p>
            <a:pPr marL="514350" indent="-514350">
              <a:buFont typeface="+mj-lt"/>
              <a:buAutoNum type="arabicPeriod"/>
            </a:pPr>
            <a:r>
              <a:rPr lang="nl-NL" i="1" dirty="0" smtClean="0"/>
              <a:t>Leg uit hoe het komt, dat je het warm krijgt bij lichamelijke inspanning.</a:t>
            </a:r>
          </a:p>
          <a:p>
            <a:pPr marL="514350" indent="-514350">
              <a:buFont typeface="+mj-lt"/>
              <a:buAutoNum type="arabicPeriod"/>
            </a:pPr>
            <a:r>
              <a:rPr lang="nl-NL" i="1" dirty="0" smtClean="0"/>
              <a:t>Leg uit dat </a:t>
            </a:r>
            <a:r>
              <a:rPr lang="nl-NL" i="1" dirty="0" smtClean="0"/>
              <a:t>bij </a:t>
            </a:r>
            <a:r>
              <a:rPr lang="nl-NL" i="1" dirty="0" smtClean="0"/>
              <a:t>lichamelijke </a:t>
            </a:r>
            <a:r>
              <a:rPr lang="nl-NL" i="1" dirty="0" smtClean="0"/>
              <a:t>inspanning je </a:t>
            </a:r>
            <a:r>
              <a:rPr lang="nl-NL" i="1" dirty="0" smtClean="0"/>
              <a:t>hart sneller gaat kloppen.</a:t>
            </a:r>
            <a:endParaRPr lang="nl-NL" i="1" dirty="0"/>
          </a:p>
        </p:txBody>
      </p:sp>
      <p:graphicFrame>
        <p:nvGraphicFramePr>
          <p:cNvPr id="4" name="Diagram 3"/>
          <p:cNvGraphicFramePr/>
          <p:nvPr>
            <p:extLst>
              <p:ext uri="{D42A27DB-BD31-4B8C-83A1-F6EECF244321}">
                <p14:modId xmlns="" xmlns:p14="http://schemas.microsoft.com/office/powerpoint/2010/main" val="3516405979"/>
              </p:ext>
            </p:extLst>
          </p:nvPr>
        </p:nvGraphicFramePr>
        <p:xfrm>
          <a:off x="467544" y="26064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197590246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srcRect/>
          <a:stretch>
            <a:fillRect/>
          </a:stretch>
        </p:blipFill>
        <p:spPr bwMode="auto">
          <a:xfrm>
            <a:off x="0" y="1628799"/>
            <a:ext cx="4355976" cy="4276195"/>
          </a:xfrm>
          <a:prstGeom prst="rect">
            <a:avLst/>
          </a:prstGeom>
          <a:noFill/>
          <a:ln w="9525">
            <a:noFill/>
            <a:miter lim="800000"/>
            <a:headEnd/>
            <a:tailEnd/>
          </a:ln>
        </p:spPr>
      </p:pic>
      <p:pic>
        <p:nvPicPr>
          <p:cNvPr id="1032" name="Picture 8"/>
          <p:cNvPicPr>
            <a:picLocks noChangeAspect="1" noChangeArrowheads="1"/>
          </p:cNvPicPr>
          <p:nvPr/>
        </p:nvPicPr>
        <p:blipFill>
          <a:blip r:embed="rId9" cstate="print"/>
          <a:srcRect/>
          <a:stretch>
            <a:fillRect/>
          </a:stretch>
        </p:blipFill>
        <p:spPr bwMode="auto">
          <a:xfrm>
            <a:off x="4499992" y="1628800"/>
            <a:ext cx="3619500" cy="3457575"/>
          </a:xfrm>
          <a:prstGeom prst="rect">
            <a:avLst/>
          </a:prstGeom>
          <a:noFill/>
          <a:ln w="9525">
            <a:noFill/>
            <a:miter lim="800000"/>
            <a:headEnd/>
            <a:tailEnd/>
          </a:ln>
        </p:spPr>
      </p:pic>
      <p:pic>
        <p:nvPicPr>
          <p:cNvPr id="1031" name="Picture 7" descr="http://www.flevohart.nl/imagenieuws/longblaasje.jpg"/>
          <p:cNvPicPr>
            <a:picLocks noChangeAspect="1" noChangeArrowheads="1"/>
          </p:cNvPicPr>
          <p:nvPr/>
        </p:nvPicPr>
        <p:blipFill>
          <a:blip r:embed="rId10" cstate="print"/>
          <a:srcRect/>
          <a:stretch>
            <a:fillRect/>
          </a:stretch>
        </p:blipFill>
        <p:spPr bwMode="auto">
          <a:xfrm>
            <a:off x="6804248" y="4797152"/>
            <a:ext cx="1784389" cy="1691537"/>
          </a:xfrm>
          <a:prstGeom prst="rect">
            <a:avLst/>
          </a:prstGeom>
          <a:noFill/>
          <a:ln>
            <a:solidFill>
              <a:schemeClr val="tx1"/>
            </a:solidFill>
          </a:ln>
        </p:spPr>
      </p:pic>
      <p:graphicFrame>
        <p:nvGraphicFramePr>
          <p:cNvPr id="12" name="Tijdelijke aanduiding voor inhoud 6"/>
          <p:cNvGraphicFramePr>
            <a:graphicFrameLocks noGrp="1"/>
          </p:cNvGraphicFramePr>
          <p:nvPr>
            <p:ph idx="1"/>
            <p:extLst>
              <p:ext uri="{D42A27DB-BD31-4B8C-83A1-F6EECF244321}">
                <p14:modId xmlns="" xmlns:p14="http://schemas.microsoft.com/office/powerpoint/2010/main" val="4104689077"/>
              </p:ext>
            </p:extLst>
          </p:nvPr>
        </p:nvGraphicFramePr>
        <p:xfrm>
          <a:off x="395536" y="5373216"/>
          <a:ext cx="6300192" cy="122413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 xmlns:p14="http://schemas.microsoft.com/office/powerpoint/2010/main" val="235292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www.life.de/sites/default/files/media/175485-it-stinks.jpg"/>
          <p:cNvPicPr>
            <a:picLocks noChangeAspect="1" noChangeArrowheads="1"/>
          </p:cNvPicPr>
          <p:nvPr/>
        </p:nvPicPr>
        <p:blipFill>
          <a:blip r:embed="rId3" cstate="print"/>
          <a:srcRect/>
          <a:stretch>
            <a:fillRect/>
          </a:stretch>
        </p:blipFill>
        <p:spPr bwMode="auto">
          <a:xfrm>
            <a:off x="4644008" y="4942358"/>
            <a:ext cx="2880320" cy="1915642"/>
          </a:xfrm>
          <a:prstGeom prst="rect">
            <a:avLst/>
          </a:prstGeom>
          <a:noFill/>
        </p:spPr>
      </p:pic>
      <p:graphicFrame>
        <p:nvGraphicFramePr>
          <p:cNvPr id="4" name="Diagram 3"/>
          <p:cNvGraphicFramePr/>
          <p:nvPr>
            <p:extLst>
              <p:ext uri="{D42A27DB-BD31-4B8C-83A1-F6EECF244321}">
                <p14:modId xmlns="" xmlns:p14="http://schemas.microsoft.com/office/powerpoint/2010/main" val="415170011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ijdelijke aanduiding voor inhoud 6"/>
          <p:cNvGraphicFramePr>
            <a:graphicFrameLocks noGrp="1"/>
          </p:cNvGraphicFramePr>
          <p:nvPr>
            <p:ph idx="1"/>
            <p:extLst>
              <p:ext uri="{D42A27DB-BD31-4B8C-83A1-F6EECF244321}">
                <p14:modId xmlns="" xmlns:p14="http://schemas.microsoft.com/office/powerpoint/2010/main" val="4104689077"/>
              </p:ext>
            </p:extLst>
          </p:nvPr>
        </p:nvGraphicFramePr>
        <p:xfrm>
          <a:off x="3203848" y="1600200"/>
          <a:ext cx="5616624" cy="348498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4100" name="Picture 4" descr="http://intranet.grundel.nl/grassroots/biologie/Waarnemen/html/neusholte%20met%20slijmvlies.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l="7143"/>
          <a:stretch>
            <a:fillRect/>
          </a:stretch>
        </p:blipFill>
        <p:spPr bwMode="auto">
          <a:xfrm>
            <a:off x="467544" y="1556792"/>
            <a:ext cx="2808312" cy="4218360"/>
          </a:xfrm>
          <a:prstGeom prst="rect">
            <a:avLst/>
          </a:prstGeom>
          <a:noFill/>
          <a:extLst>
            <a:ext uri="{909E8E84-426E-40DD-AFC4-6F175D3DCCD1}">
              <a14:hiddenFill xmlns="" xmlns:a14="http://schemas.microsoft.com/office/drawing/2010/main">
                <a:solidFill>
                  <a:srgbClr val="FFFFFF"/>
                </a:solidFill>
              </a14:hiddenFill>
            </a:ext>
          </a:extLst>
        </p:spPr>
      </p:pic>
      <p:pic>
        <p:nvPicPr>
          <p:cNvPr id="6146" name="Picture 2" descr="http://www.biologiesite.nl/th2kl2_bestanden/neusslijmvlies.jpg"/>
          <p:cNvPicPr>
            <a:picLocks noChangeAspect="1" noChangeArrowheads="1"/>
          </p:cNvPicPr>
          <p:nvPr/>
        </p:nvPicPr>
        <p:blipFill>
          <a:blip r:embed="rId15" cstate="print"/>
          <a:srcRect/>
          <a:stretch>
            <a:fillRect/>
          </a:stretch>
        </p:blipFill>
        <p:spPr bwMode="auto">
          <a:xfrm>
            <a:off x="2699792" y="4881310"/>
            <a:ext cx="2016224" cy="1976690"/>
          </a:xfrm>
          <a:prstGeom prst="rect">
            <a:avLst/>
          </a:prstGeom>
          <a:noFill/>
          <a:ln>
            <a:solidFill>
              <a:schemeClr val="bg1">
                <a:lumMod val="50000"/>
              </a:schemeClr>
            </a:solidFill>
          </a:ln>
        </p:spPr>
      </p:pic>
    </p:spTree>
    <p:extLst>
      <p:ext uri="{BB962C8B-B14F-4D97-AF65-F5344CB8AC3E}">
        <p14:creationId xmlns="" xmlns:p14="http://schemas.microsoft.com/office/powerpoint/2010/main" val="25992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428452076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ijdelijke aanduiding voor inhoud 4"/>
          <p:cNvGraphicFramePr>
            <a:graphicFrameLocks noGrp="1"/>
          </p:cNvGraphicFramePr>
          <p:nvPr>
            <p:ph idx="1"/>
            <p:extLst>
              <p:ext uri="{D42A27DB-BD31-4B8C-83A1-F6EECF244321}">
                <p14:modId xmlns="" xmlns:p14="http://schemas.microsoft.com/office/powerpoint/2010/main" val="1464586494"/>
              </p:ext>
            </p:extLst>
          </p:nvPr>
        </p:nvGraphicFramePr>
        <p:xfrm>
          <a:off x="467544" y="1556793"/>
          <a:ext cx="8208912" cy="10801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146" name="Picture 2" descr="http://users.telenet.be/hetmenselijklichaam/gaswisseling%20in%20de%20longen%20thinkquest.jpg"/>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467544" y="2636912"/>
            <a:ext cx="3157031" cy="3133353"/>
          </a:xfrm>
          <a:prstGeom prst="rect">
            <a:avLst/>
          </a:prstGeom>
          <a:noFill/>
          <a:ln>
            <a:solidFill>
              <a:schemeClr val="bg1">
                <a:lumMod val="50000"/>
              </a:schemeClr>
            </a:solidFill>
          </a:ln>
          <a:extLst>
            <a:ext uri="{909E8E84-426E-40DD-AFC4-6F175D3DCCD1}">
              <a14:hiddenFill xmlns="" xmlns:a14="http://schemas.microsoft.com/office/drawing/2010/main">
                <a:solidFill>
                  <a:srgbClr val="FFFFFF"/>
                </a:solidFill>
              </a14:hiddenFill>
            </a:ext>
          </a:extLst>
        </p:spPr>
      </p:pic>
      <p:pic>
        <p:nvPicPr>
          <p:cNvPr id="6148" name="Picture 4" descr="http://www.10voorbiologie.nl/afbfczw/2.7.7.jpg"/>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635896" y="2636912"/>
            <a:ext cx="5040560" cy="3137871"/>
          </a:xfrm>
          <a:prstGeom prst="rect">
            <a:avLst/>
          </a:prstGeom>
          <a:noFill/>
          <a:ln>
            <a:solidFill>
              <a:schemeClr val="bg1">
                <a:lumMod val="50000"/>
              </a:schemeClr>
            </a:solidFill>
          </a:ln>
          <a:extLst>
            <a:ext uri="{909E8E84-426E-40DD-AFC4-6F175D3DCCD1}">
              <a14:hiddenFill xmlns="" xmlns:a14="http://schemas.microsoft.com/office/drawing/2010/main">
                <a:solidFill>
                  <a:srgbClr val="FFFFFF"/>
                </a:solidFill>
              </a14:hiddenFill>
            </a:ext>
          </a:extLst>
        </p:spPr>
      </p:pic>
      <p:graphicFrame>
        <p:nvGraphicFramePr>
          <p:cNvPr id="6" name="Tijdelijke aanduiding voor inhoud 4"/>
          <p:cNvGraphicFramePr>
            <a:graphicFrameLocks/>
          </p:cNvGraphicFramePr>
          <p:nvPr>
            <p:extLst>
              <p:ext uri="{D42A27DB-BD31-4B8C-83A1-F6EECF244321}">
                <p14:modId xmlns="" xmlns:p14="http://schemas.microsoft.com/office/powerpoint/2010/main" val="1464586494"/>
              </p:ext>
            </p:extLst>
          </p:nvPr>
        </p:nvGraphicFramePr>
        <p:xfrm>
          <a:off x="467544" y="5805264"/>
          <a:ext cx="8208912" cy="86409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 xmlns:p14="http://schemas.microsoft.com/office/powerpoint/2010/main" val="324883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p:cNvPicPr>
            <a:picLocks noChangeAspect="1" noChangeArrowheads="1"/>
          </p:cNvPicPr>
          <p:nvPr/>
        </p:nvPicPr>
        <p:blipFill>
          <a:blip r:embed="rId2" cstate="print"/>
          <a:srcRect/>
          <a:stretch>
            <a:fillRect/>
          </a:stretch>
        </p:blipFill>
        <p:spPr bwMode="auto">
          <a:xfrm>
            <a:off x="4499992" y="1628800"/>
            <a:ext cx="3619500" cy="3457575"/>
          </a:xfrm>
          <a:prstGeom prst="rect">
            <a:avLst/>
          </a:prstGeom>
          <a:noFill/>
          <a:ln w="9525">
            <a:noFill/>
            <a:miter lim="800000"/>
            <a:headEnd/>
            <a:tailEnd/>
          </a:ln>
        </p:spPr>
      </p:pic>
      <p:graphicFrame>
        <p:nvGraphicFramePr>
          <p:cNvPr id="7" name="Diagram 6"/>
          <p:cNvGraphicFramePr/>
          <p:nvPr>
            <p:extLst>
              <p:ext uri="{D42A27DB-BD31-4B8C-83A1-F6EECF244321}">
                <p14:modId xmlns="" xmlns:p14="http://schemas.microsoft.com/office/powerpoint/2010/main" val="351640597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4"/>
          <p:cNvSpPr>
            <a:spLocks noGrp="1"/>
          </p:cNvSpPr>
          <p:nvPr>
            <p:ph sz="half" idx="2"/>
          </p:nvPr>
        </p:nvSpPr>
        <p:spPr>
          <a:xfrm>
            <a:off x="457200" y="1700808"/>
            <a:ext cx="4258816" cy="4425355"/>
          </a:xfrm>
        </p:spPr>
        <p:txBody>
          <a:bodyPr>
            <a:normAutofit/>
          </a:bodyPr>
          <a:lstStyle/>
          <a:p>
            <a:r>
              <a:rPr lang="nl-NL" sz="2500" dirty="0" smtClean="0"/>
              <a:t>Maak opdracht 5 t/m 8</a:t>
            </a:r>
          </a:p>
          <a:p>
            <a:endParaRPr lang="nl-NL" sz="2500" dirty="0" smtClean="0"/>
          </a:p>
          <a:p>
            <a:pPr>
              <a:buNone/>
            </a:pPr>
            <a:r>
              <a:rPr lang="nl-NL" sz="2000" dirty="0" smtClean="0">
                <a:solidFill>
                  <a:schemeClr val="accent1"/>
                </a:solidFill>
              </a:rPr>
              <a:t>TIP:</a:t>
            </a:r>
          </a:p>
          <a:p>
            <a:pPr>
              <a:buNone/>
            </a:pPr>
            <a:r>
              <a:rPr lang="nl-NL" sz="2000" dirty="0" smtClean="0">
                <a:solidFill>
                  <a:schemeClr val="accent1"/>
                </a:solidFill>
              </a:rPr>
              <a:t>Lees voorafgaand aan het maken van</a:t>
            </a:r>
          </a:p>
          <a:p>
            <a:pPr>
              <a:buNone/>
            </a:pPr>
            <a:r>
              <a:rPr lang="nl-NL" sz="2000" dirty="0" smtClean="0">
                <a:solidFill>
                  <a:schemeClr val="accent1"/>
                </a:solidFill>
              </a:rPr>
              <a:t>een opdracht de bijbehorende</a:t>
            </a:r>
          </a:p>
          <a:p>
            <a:pPr>
              <a:buNone/>
            </a:pPr>
            <a:r>
              <a:rPr lang="nl-NL" sz="2000" dirty="0" smtClean="0">
                <a:solidFill>
                  <a:schemeClr val="accent1"/>
                </a:solidFill>
              </a:rPr>
              <a:t>tekstkaders.</a:t>
            </a:r>
          </a:p>
          <a:p>
            <a:pPr>
              <a:buNone/>
            </a:pPr>
            <a:endParaRPr lang="nl-NL" sz="2500" dirty="0" smtClean="0">
              <a:solidFill>
                <a:schemeClr val="accent1"/>
              </a:solidFill>
            </a:endParaRPr>
          </a:p>
          <a:p>
            <a:pPr>
              <a:buNone/>
            </a:pPr>
            <a:r>
              <a:rPr lang="nl-NL" sz="2500" dirty="0" smtClean="0"/>
              <a:t>Klaar?</a:t>
            </a:r>
          </a:p>
          <a:p>
            <a:r>
              <a:rPr lang="nl-NL" sz="2500" dirty="0" smtClean="0"/>
              <a:t>Maak practicumopdracht 10</a:t>
            </a:r>
          </a:p>
          <a:p>
            <a:endParaRPr lang="nl-NL" dirty="0" smtClean="0"/>
          </a:p>
          <a:p>
            <a:endParaRPr lang="nl-NL" dirty="0"/>
          </a:p>
        </p:txBody>
      </p:sp>
      <p:pic>
        <p:nvPicPr>
          <p:cNvPr id="11" name="Picture 2" descr="http://users.telenet.be/hetmenselijklichaam/gaswisseling%20in%20de%20longen%20thinkquest.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7092280" y="4869160"/>
            <a:ext cx="1728192" cy="1715230"/>
          </a:xfrm>
          <a:prstGeom prst="rect">
            <a:avLst/>
          </a:prstGeom>
          <a:noFill/>
          <a:ln>
            <a:solidFill>
              <a:schemeClr val="bg1">
                <a:lumMod val="50000"/>
              </a:schemeClr>
            </a:solid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9270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nl-NL"/>
          </a:p>
        </p:txBody>
      </p:sp>
      <p:sp>
        <p:nvSpPr>
          <p:cNvPr id="4" name="Tijdelijke aanduiding voor inhoud 3"/>
          <p:cNvSpPr>
            <a:spLocks noGrp="1"/>
          </p:cNvSpPr>
          <p:nvPr>
            <p:ph idx="1"/>
          </p:nvPr>
        </p:nvSpPr>
        <p:spPr>
          <a:xfrm>
            <a:off x="457200" y="1600200"/>
            <a:ext cx="4690864" cy="4525963"/>
          </a:xfrm>
        </p:spPr>
        <p:txBody>
          <a:bodyPr>
            <a:normAutofit/>
          </a:bodyPr>
          <a:lstStyle/>
          <a:p>
            <a:pPr marL="514350" indent="-514350">
              <a:buAutoNum type="arabicPeriod"/>
            </a:pPr>
            <a:endParaRPr lang="nl-NL" sz="2100" b="1" u="sng" dirty="0" smtClean="0"/>
          </a:p>
          <a:p>
            <a:pPr marL="514350" indent="-514350">
              <a:buNone/>
            </a:pPr>
            <a:r>
              <a:rPr lang="nl-NL" sz="2100" dirty="0" smtClean="0"/>
              <a:t>1. 	</a:t>
            </a:r>
            <a:r>
              <a:rPr lang="nl-NL" sz="2100" b="1" u="sng" dirty="0" smtClean="0"/>
              <a:t>Buikademhaling</a:t>
            </a:r>
          </a:p>
          <a:p>
            <a:pPr marL="514350" indent="-514350">
              <a:buNone/>
            </a:pPr>
            <a:r>
              <a:rPr lang="nl-NL" sz="2100" dirty="0" smtClean="0"/>
              <a:t>	Het middenrif beweegt op en neer.</a:t>
            </a:r>
          </a:p>
          <a:p>
            <a:pPr marL="514350" indent="-514350">
              <a:buNone/>
            </a:pPr>
            <a:endParaRPr lang="nl-NL" sz="2100" dirty="0" smtClean="0"/>
          </a:p>
          <a:p>
            <a:pPr marL="514350" indent="-514350">
              <a:buNone/>
            </a:pPr>
            <a:r>
              <a:rPr lang="nl-NL" sz="2100" dirty="0" smtClean="0"/>
              <a:t>2. 	</a:t>
            </a:r>
            <a:r>
              <a:rPr lang="nl-NL" sz="2100" b="1" u="sng" dirty="0" smtClean="0"/>
              <a:t>Borstademhaling</a:t>
            </a:r>
          </a:p>
          <a:p>
            <a:pPr marL="514350" indent="-514350">
              <a:buNone/>
            </a:pPr>
            <a:r>
              <a:rPr lang="nl-NL" sz="2100" dirty="0" smtClean="0"/>
              <a:t>	De ribben en het borstbeen bewegen op en neer.</a:t>
            </a:r>
          </a:p>
          <a:p>
            <a:pPr marL="514350" indent="-514350">
              <a:buNone/>
            </a:pPr>
            <a:endParaRPr lang="nl-NL" sz="2100" dirty="0" smtClean="0"/>
          </a:p>
          <a:p>
            <a:pPr marL="514350" indent="-514350">
              <a:buNone/>
            </a:pPr>
            <a:r>
              <a:rPr lang="nl-NL" sz="2100" dirty="0" smtClean="0">
                <a:hlinkClick r:id="rId2"/>
              </a:rPr>
              <a:t>Animatie</a:t>
            </a:r>
            <a:endParaRPr lang="nl-NL" sz="2100" dirty="0" smtClean="0"/>
          </a:p>
        </p:txBody>
      </p:sp>
      <p:graphicFrame>
        <p:nvGraphicFramePr>
          <p:cNvPr id="7" name="Diagram 6"/>
          <p:cNvGraphicFramePr/>
          <p:nvPr>
            <p:extLst>
              <p:ext uri="{D42A27DB-BD31-4B8C-83A1-F6EECF244321}">
                <p14:modId xmlns="" xmlns:p14="http://schemas.microsoft.com/office/powerpoint/2010/main" val="3516405979"/>
              </p:ext>
            </p:extLst>
          </p:nvPr>
        </p:nvGraphicFramePr>
        <p:xfrm>
          <a:off x="467544" y="26064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2530" name="Picture 2" descr="http://www.fysiotherapiezandee.nl/media/long/3.jpg"/>
          <p:cNvPicPr>
            <a:picLocks noChangeAspect="1" noChangeArrowheads="1"/>
          </p:cNvPicPr>
          <p:nvPr/>
        </p:nvPicPr>
        <p:blipFill>
          <a:blip r:embed="rId8" cstate="print"/>
          <a:srcRect/>
          <a:stretch>
            <a:fillRect/>
          </a:stretch>
        </p:blipFill>
        <p:spPr bwMode="auto">
          <a:xfrm>
            <a:off x="5076056" y="1844824"/>
            <a:ext cx="3627115" cy="41135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 xmlns:p14="http://schemas.microsoft.com/office/powerpoint/2010/main" val="351640597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jdelijke aanduiding voor inhoud 4"/>
          <p:cNvSpPr>
            <a:spLocks noGrp="1"/>
          </p:cNvSpPr>
          <p:nvPr>
            <p:ph sz="half" idx="2"/>
          </p:nvPr>
        </p:nvSpPr>
        <p:spPr>
          <a:xfrm>
            <a:off x="457200" y="1700808"/>
            <a:ext cx="4258816" cy="4425355"/>
          </a:xfrm>
        </p:spPr>
        <p:txBody>
          <a:bodyPr>
            <a:normAutofit/>
          </a:bodyPr>
          <a:lstStyle/>
          <a:p>
            <a:r>
              <a:rPr lang="nl-NL" sz="2500" dirty="0" smtClean="0"/>
              <a:t>Maak opdracht 10 en 11.</a:t>
            </a:r>
          </a:p>
          <a:p>
            <a:endParaRPr lang="nl-NL" sz="2500" dirty="0" smtClean="0"/>
          </a:p>
          <a:p>
            <a:pPr>
              <a:buNone/>
            </a:pPr>
            <a:r>
              <a:rPr lang="nl-NL" sz="2000" dirty="0" smtClean="0">
                <a:solidFill>
                  <a:schemeClr val="accent1"/>
                </a:solidFill>
              </a:rPr>
              <a:t>TIP:</a:t>
            </a:r>
          </a:p>
          <a:p>
            <a:pPr>
              <a:buNone/>
            </a:pPr>
            <a:r>
              <a:rPr lang="nl-NL" sz="2000" dirty="0" smtClean="0">
                <a:solidFill>
                  <a:schemeClr val="accent1"/>
                </a:solidFill>
              </a:rPr>
              <a:t>Lees voorafgaand aan het maken van</a:t>
            </a:r>
          </a:p>
          <a:p>
            <a:pPr>
              <a:buNone/>
            </a:pPr>
            <a:r>
              <a:rPr lang="nl-NL" sz="2000" dirty="0" smtClean="0">
                <a:solidFill>
                  <a:schemeClr val="accent1"/>
                </a:solidFill>
              </a:rPr>
              <a:t>een opdracht de bijbehorende</a:t>
            </a:r>
          </a:p>
          <a:p>
            <a:pPr>
              <a:buNone/>
            </a:pPr>
            <a:r>
              <a:rPr lang="nl-NL" sz="2000" dirty="0" smtClean="0">
                <a:solidFill>
                  <a:schemeClr val="accent1"/>
                </a:solidFill>
              </a:rPr>
              <a:t>tekstkaders.</a:t>
            </a:r>
          </a:p>
          <a:p>
            <a:pPr>
              <a:buNone/>
            </a:pPr>
            <a:endParaRPr lang="nl-NL" sz="2500" dirty="0" smtClean="0"/>
          </a:p>
          <a:p>
            <a:pPr>
              <a:buNone/>
            </a:pPr>
            <a:r>
              <a:rPr lang="nl-NL" sz="2500" dirty="0" smtClean="0"/>
              <a:t>Klaar?</a:t>
            </a:r>
          </a:p>
          <a:p>
            <a:r>
              <a:rPr lang="nl-NL" sz="2500" dirty="0" smtClean="0"/>
              <a:t>Kijk opdracht 1 t/m 4 na.</a:t>
            </a:r>
          </a:p>
          <a:p>
            <a:pPr>
              <a:buNone/>
            </a:pPr>
            <a:endParaRPr lang="nl-NL" sz="2500" dirty="0" smtClean="0">
              <a:solidFill>
                <a:schemeClr val="accent1"/>
              </a:solidFill>
            </a:endParaRPr>
          </a:p>
          <a:p>
            <a:endParaRPr lang="nl-NL" dirty="0" smtClean="0"/>
          </a:p>
          <a:p>
            <a:endParaRPr lang="nl-NL" dirty="0"/>
          </a:p>
        </p:txBody>
      </p:sp>
      <p:pic>
        <p:nvPicPr>
          <p:cNvPr id="25602" name="Picture 2"/>
          <p:cNvPicPr>
            <a:picLocks noChangeAspect="1" noChangeArrowheads="1"/>
          </p:cNvPicPr>
          <p:nvPr/>
        </p:nvPicPr>
        <p:blipFill>
          <a:blip r:embed="rId7" cstate="print"/>
          <a:srcRect/>
          <a:stretch>
            <a:fillRect/>
          </a:stretch>
        </p:blipFill>
        <p:spPr bwMode="auto">
          <a:xfrm>
            <a:off x="4067944" y="3501008"/>
            <a:ext cx="4521696" cy="3143991"/>
          </a:xfrm>
          <a:prstGeom prst="rect">
            <a:avLst/>
          </a:prstGeom>
          <a:noFill/>
          <a:ln w="9525">
            <a:noFill/>
            <a:miter lim="800000"/>
            <a:headEnd/>
            <a:tailEnd/>
          </a:ln>
        </p:spPr>
      </p:pic>
    </p:spTree>
    <p:extLst>
      <p:ext uri="{BB962C8B-B14F-4D97-AF65-F5344CB8AC3E}">
        <p14:creationId xmlns="" xmlns:p14="http://schemas.microsoft.com/office/powerpoint/2010/main" val="249270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514350" indent="-514350"/>
            <a:r>
              <a:rPr lang="nl-NL" dirty="0" smtClean="0"/>
              <a:t>Afmaken opdracht 5 t/m 11</a:t>
            </a:r>
          </a:p>
          <a:p>
            <a:pPr marL="514350" indent="-514350"/>
            <a:r>
              <a:rPr lang="nl-NL" dirty="0" smtClean="0"/>
              <a:t>SO leskaart 1: Verbranding</a:t>
            </a:r>
          </a:p>
          <a:p>
            <a:pPr marL="914400" lvl="1" indent="-514350"/>
            <a:r>
              <a:rPr lang="nl-NL" dirty="0" smtClean="0">
                <a:solidFill>
                  <a:schemeClr val="bg1">
                    <a:lumMod val="50000"/>
                  </a:schemeClr>
                </a:solidFill>
              </a:rPr>
              <a:t>Kijk opdracht 1 t/m 4 na.</a:t>
            </a:r>
          </a:p>
          <a:p>
            <a:pPr marL="914400" lvl="1" indent="-514350"/>
            <a:r>
              <a:rPr lang="nl-NL" dirty="0" smtClean="0">
                <a:solidFill>
                  <a:schemeClr val="bg1">
                    <a:lumMod val="50000"/>
                  </a:schemeClr>
                </a:solidFill>
              </a:rPr>
              <a:t>Lees tekstkader 1 t/m 4.</a:t>
            </a:r>
          </a:p>
          <a:p>
            <a:pPr marL="914400" lvl="1" indent="-514350"/>
            <a:r>
              <a:rPr lang="nl-NL" dirty="0" smtClean="0">
                <a:solidFill>
                  <a:schemeClr val="bg1">
                    <a:lumMod val="50000"/>
                  </a:schemeClr>
                </a:solidFill>
              </a:rPr>
              <a:t>Leer tekstkader 1 t/m 4.</a:t>
            </a:r>
          </a:p>
          <a:p>
            <a:pPr marL="914400" lvl="1" indent="-514350"/>
            <a:r>
              <a:rPr lang="nl-NL" dirty="0" smtClean="0">
                <a:solidFill>
                  <a:schemeClr val="bg1">
                    <a:lumMod val="50000"/>
                  </a:schemeClr>
                </a:solidFill>
              </a:rPr>
              <a:t>Leer opdracht 1 t/m 4.</a:t>
            </a:r>
          </a:p>
          <a:p>
            <a:pPr marL="514350" indent="-514350">
              <a:buNone/>
            </a:pPr>
            <a:r>
              <a:rPr lang="nl-NL" dirty="0" smtClean="0"/>
              <a:t>	</a:t>
            </a:r>
          </a:p>
          <a:p>
            <a:pPr marL="514350" indent="-514350">
              <a:buNone/>
            </a:pPr>
            <a:endParaRPr lang="nl-NL" dirty="0"/>
          </a:p>
        </p:txBody>
      </p:sp>
      <p:graphicFrame>
        <p:nvGraphicFramePr>
          <p:cNvPr id="4" name="Diagram 3"/>
          <p:cNvGraphicFramePr/>
          <p:nvPr>
            <p:extLst>
              <p:ext uri="{D42A27DB-BD31-4B8C-83A1-F6EECF244321}">
                <p14:modId xmlns="" xmlns:p14="http://schemas.microsoft.com/office/powerpoint/2010/main" val="3516405979"/>
              </p:ext>
            </p:extLst>
          </p:nvPr>
        </p:nvGraphicFramePr>
        <p:xfrm>
          <a:off x="467544" y="26064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433</Words>
  <Application>Microsoft Office PowerPoint</Application>
  <PresentationFormat>Diavoorstelling (4:3)</PresentationFormat>
  <Paragraphs>67</Paragraphs>
  <Slides>9</Slides>
  <Notes>3</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Dia 1</vt:lpstr>
      <vt:lpstr>Dia 2</vt:lpstr>
      <vt:lpstr>Dia 3</vt:lpstr>
      <vt:lpstr>Dia 4</vt:lpstr>
      <vt:lpstr>Dia 5</vt:lpstr>
      <vt:lpstr>Dia 6</vt:lpstr>
      <vt:lpstr>Dia 7</vt:lpstr>
      <vt:lpstr>Dia 8</vt:lpstr>
      <vt:lpstr>Dia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Beheerder</dc:creator>
  <cp:lastModifiedBy>stt</cp:lastModifiedBy>
  <cp:revision>11</cp:revision>
  <dcterms:created xsi:type="dcterms:W3CDTF">2013-01-08T19:41:21Z</dcterms:created>
  <dcterms:modified xsi:type="dcterms:W3CDTF">2014-01-08T13:56:34Z</dcterms:modified>
</cp:coreProperties>
</file>