
<file path=[Content_Types].xml><?xml version="1.0" encoding="utf-8"?>
<Types xmlns="http://schemas.openxmlformats.org/package/2006/content-types">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Override PartName="/ppt/diagrams/data13.xml" ContentType="application/vnd.openxmlformats-officedocument.drawingml.diagramData+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Default Extension="png" ContentType="image/png"/>
  <Override PartName="/ppt/diagrams/quickStyle5.xml" ContentType="application/vnd.openxmlformats-officedocument.drawingml.diagramStyle+xml"/>
  <Override PartName="/ppt/notesSlides/notesSlide3.xml" ContentType="application/vnd.openxmlformats-officedocument.presentationml.notesSlid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2" r:id="rId2"/>
    <p:sldId id="263" r:id="rId3"/>
    <p:sldId id="257" r:id="rId4"/>
    <p:sldId id="259" r:id="rId5"/>
    <p:sldId id="261" r:id="rId6"/>
    <p:sldId id="260" r:id="rId7"/>
    <p:sldId id="264" r:id="rId8"/>
    <p:sldId id="265" r:id="rId9"/>
    <p:sldId id="267"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E3358C-B023-45B8-BFA4-8B62C755897E}"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nl-NL"/>
        </a:p>
      </dgm:t>
    </dgm:pt>
    <dgm:pt modelId="{B7FF013F-7399-44F0-B82B-736DAFF5DBFB}">
      <dgm:prSet/>
      <dgm:spPr/>
      <dgm:t>
        <a:bodyPr/>
        <a:lstStyle/>
        <a:p>
          <a:pPr algn="ctr" rtl="0"/>
          <a:r>
            <a:rPr lang="nl-NL" dirty="0" smtClean="0"/>
            <a:t>Inhoud les</a:t>
          </a:r>
          <a:endParaRPr lang="nl-NL" dirty="0"/>
        </a:p>
      </dgm:t>
    </dgm:pt>
    <dgm:pt modelId="{C1D16A98-5E93-4FA3-9460-F2BAF40C7ECC}" type="parTrans" cxnId="{3B0D1A86-5C12-46A1-B466-EC1DFCF20EE3}">
      <dgm:prSet/>
      <dgm:spPr/>
      <dgm:t>
        <a:bodyPr/>
        <a:lstStyle/>
        <a:p>
          <a:endParaRPr lang="nl-NL"/>
        </a:p>
      </dgm:t>
    </dgm:pt>
    <dgm:pt modelId="{B69D630A-3949-4E81-A078-782DCD44F027}" type="sibTrans" cxnId="{3B0D1A86-5C12-46A1-B466-EC1DFCF20EE3}">
      <dgm:prSet/>
      <dgm:spPr/>
      <dgm:t>
        <a:bodyPr/>
        <a:lstStyle/>
        <a:p>
          <a:endParaRPr lang="nl-NL"/>
        </a:p>
      </dgm:t>
    </dgm:pt>
    <dgm:pt modelId="{412A9614-5534-4B4A-B215-BBEC6B33BF7E}" type="pres">
      <dgm:prSet presAssocID="{51E3358C-B023-45B8-BFA4-8B62C755897E}" presName="linear" presStyleCnt="0">
        <dgm:presLayoutVars>
          <dgm:animLvl val="lvl"/>
          <dgm:resizeHandles val="exact"/>
        </dgm:presLayoutVars>
      </dgm:prSet>
      <dgm:spPr/>
      <dgm:t>
        <a:bodyPr/>
        <a:lstStyle/>
        <a:p>
          <a:endParaRPr lang="nl-NL"/>
        </a:p>
      </dgm:t>
    </dgm:pt>
    <dgm:pt modelId="{902B9A9D-A5C0-4864-BA50-8AC88BB9E673}" type="pres">
      <dgm:prSet presAssocID="{B7FF013F-7399-44F0-B82B-736DAFF5DBFB}" presName="parentText" presStyleLbl="node1" presStyleIdx="0" presStyleCnt="1" custLinFactNeighborX="-28000" custLinFactNeighborY="-23818">
        <dgm:presLayoutVars>
          <dgm:chMax val="0"/>
          <dgm:bulletEnabled val="1"/>
        </dgm:presLayoutVars>
      </dgm:prSet>
      <dgm:spPr/>
      <dgm:t>
        <a:bodyPr/>
        <a:lstStyle/>
        <a:p>
          <a:endParaRPr lang="nl-NL"/>
        </a:p>
      </dgm:t>
    </dgm:pt>
  </dgm:ptLst>
  <dgm:cxnLst>
    <dgm:cxn modelId="{3B0D1A86-5C12-46A1-B466-EC1DFCF20EE3}" srcId="{51E3358C-B023-45B8-BFA4-8B62C755897E}" destId="{B7FF013F-7399-44F0-B82B-736DAFF5DBFB}" srcOrd="0" destOrd="0" parTransId="{C1D16A98-5E93-4FA3-9460-F2BAF40C7ECC}" sibTransId="{B69D630A-3949-4E81-A078-782DCD44F027}"/>
    <dgm:cxn modelId="{56BD1D74-4554-4E77-B7FA-751C8E5CBEFF}" type="presOf" srcId="{B7FF013F-7399-44F0-B82B-736DAFF5DBFB}" destId="{902B9A9D-A5C0-4864-BA50-8AC88BB9E673}" srcOrd="0" destOrd="0" presId="urn:microsoft.com/office/officeart/2005/8/layout/vList2"/>
    <dgm:cxn modelId="{B5E0348B-5E8B-4C07-B319-5FE66D669454}" type="presOf" srcId="{51E3358C-B023-45B8-BFA4-8B62C755897E}" destId="{412A9614-5534-4B4A-B215-BBEC6B33BF7E}" srcOrd="0" destOrd="0" presId="urn:microsoft.com/office/officeart/2005/8/layout/vList2"/>
    <dgm:cxn modelId="{27E060C3-9F84-4DA0-872E-979DD1B840AF}" type="presParOf" srcId="{412A9614-5534-4B4A-B215-BBEC6B33BF7E}" destId="{902B9A9D-A5C0-4864-BA50-8AC88BB9E673}"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1E3358C-B023-45B8-BFA4-8B62C755897E}"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nl-NL"/>
        </a:p>
      </dgm:t>
    </dgm:pt>
    <dgm:pt modelId="{B7FF013F-7399-44F0-B82B-736DAFF5DBFB}">
      <dgm:prSet/>
      <dgm:spPr/>
      <dgm:t>
        <a:bodyPr/>
        <a:lstStyle/>
        <a:p>
          <a:pPr algn="ctr" rtl="0"/>
          <a:r>
            <a:rPr lang="nl-NL" dirty="0" smtClean="0"/>
            <a:t>Opdrachten</a:t>
          </a:r>
          <a:endParaRPr lang="nl-NL" dirty="0"/>
        </a:p>
      </dgm:t>
    </dgm:pt>
    <dgm:pt modelId="{C1D16A98-5E93-4FA3-9460-F2BAF40C7ECC}" type="parTrans" cxnId="{3B0D1A86-5C12-46A1-B466-EC1DFCF20EE3}">
      <dgm:prSet/>
      <dgm:spPr/>
      <dgm:t>
        <a:bodyPr/>
        <a:lstStyle/>
        <a:p>
          <a:endParaRPr lang="nl-NL"/>
        </a:p>
      </dgm:t>
    </dgm:pt>
    <dgm:pt modelId="{B69D630A-3949-4E81-A078-782DCD44F027}" type="sibTrans" cxnId="{3B0D1A86-5C12-46A1-B466-EC1DFCF20EE3}">
      <dgm:prSet/>
      <dgm:spPr/>
      <dgm:t>
        <a:bodyPr/>
        <a:lstStyle/>
        <a:p>
          <a:endParaRPr lang="nl-NL"/>
        </a:p>
      </dgm:t>
    </dgm:pt>
    <dgm:pt modelId="{412A9614-5534-4B4A-B215-BBEC6B33BF7E}" type="pres">
      <dgm:prSet presAssocID="{51E3358C-B023-45B8-BFA4-8B62C755897E}" presName="linear" presStyleCnt="0">
        <dgm:presLayoutVars>
          <dgm:animLvl val="lvl"/>
          <dgm:resizeHandles val="exact"/>
        </dgm:presLayoutVars>
      </dgm:prSet>
      <dgm:spPr/>
      <dgm:t>
        <a:bodyPr/>
        <a:lstStyle/>
        <a:p>
          <a:endParaRPr lang="nl-NL"/>
        </a:p>
      </dgm:t>
    </dgm:pt>
    <dgm:pt modelId="{902B9A9D-A5C0-4864-BA50-8AC88BB9E673}" type="pres">
      <dgm:prSet presAssocID="{B7FF013F-7399-44F0-B82B-736DAFF5DBFB}" presName="parentText" presStyleLbl="node1" presStyleIdx="0" presStyleCnt="1" custLinFactNeighborX="-21749" custLinFactNeighborY="-1938">
        <dgm:presLayoutVars>
          <dgm:chMax val="0"/>
          <dgm:bulletEnabled val="1"/>
        </dgm:presLayoutVars>
      </dgm:prSet>
      <dgm:spPr/>
      <dgm:t>
        <a:bodyPr/>
        <a:lstStyle/>
        <a:p>
          <a:endParaRPr lang="nl-NL"/>
        </a:p>
      </dgm:t>
    </dgm:pt>
  </dgm:ptLst>
  <dgm:cxnLst>
    <dgm:cxn modelId="{EE6D4F91-2AA7-4040-8759-2B9C96A7B2D8}" type="presOf" srcId="{51E3358C-B023-45B8-BFA4-8B62C755897E}" destId="{412A9614-5534-4B4A-B215-BBEC6B33BF7E}" srcOrd="0" destOrd="0" presId="urn:microsoft.com/office/officeart/2005/8/layout/vList2"/>
    <dgm:cxn modelId="{3B0D1A86-5C12-46A1-B466-EC1DFCF20EE3}" srcId="{51E3358C-B023-45B8-BFA4-8B62C755897E}" destId="{B7FF013F-7399-44F0-B82B-736DAFF5DBFB}" srcOrd="0" destOrd="0" parTransId="{C1D16A98-5E93-4FA3-9460-F2BAF40C7ECC}" sibTransId="{B69D630A-3949-4E81-A078-782DCD44F027}"/>
    <dgm:cxn modelId="{26AC99B9-E3CD-4D1F-BA64-A516845C959D}" type="presOf" srcId="{B7FF013F-7399-44F0-B82B-736DAFF5DBFB}" destId="{902B9A9D-A5C0-4864-BA50-8AC88BB9E673}" srcOrd="0" destOrd="0" presId="urn:microsoft.com/office/officeart/2005/8/layout/vList2"/>
    <dgm:cxn modelId="{536184DD-F8C3-4216-A4FC-6219E015A18C}" type="presParOf" srcId="{412A9614-5534-4B4A-B215-BBEC6B33BF7E}" destId="{902B9A9D-A5C0-4864-BA50-8AC88BB9E673}"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1E3358C-B023-45B8-BFA4-8B62C755897E}"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nl-NL"/>
        </a:p>
      </dgm:t>
    </dgm:pt>
    <dgm:pt modelId="{B7FF013F-7399-44F0-B82B-736DAFF5DBFB}">
      <dgm:prSet/>
      <dgm:spPr/>
      <dgm:t>
        <a:bodyPr/>
        <a:lstStyle/>
        <a:p>
          <a:pPr algn="ctr" rtl="0"/>
          <a:r>
            <a:rPr lang="nl-NL" dirty="0" smtClean="0"/>
            <a:t>Manieren van ademhalen</a:t>
          </a:r>
          <a:endParaRPr lang="nl-NL" dirty="0"/>
        </a:p>
      </dgm:t>
    </dgm:pt>
    <dgm:pt modelId="{C1D16A98-5E93-4FA3-9460-F2BAF40C7ECC}" type="parTrans" cxnId="{3B0D1A86-5C12-46A1-B466-EC1DFCF20EE3}">
      <dgm:prSet/>
      <dgm:spPr/>
      <dgm:t>
        <a:bodyPr/>
        <a:lstStyle/>
        <a:p>
          <a:endParaRPr lang="nl-NL"/>
        </a:p>
      </dgm:t>
    </dgm:pt>
    <dgm:pt modelId="{B69D630A-3949-4E81-A078-782DCD44F027}" type="sibTrans" cxnId="{3B0D1A86-5C12-46A1-B466-EC1DFCF20EE3}">
      <dgm:prSet/>
      <dgm:spPr/>
      <dgm:t>
        <a:bodyPr/>
        <a:lstStyle/>
        <a:p>
          <a:endParaRPr lang="nl-NL"/>
        </a:p>
      </dgm:t>
    </dgm:pt>
    <dgm:pt modelId="{412A9614-5534-4B4A-B215-BBEC6B33BF7E}" type="pres">
      <dgm:prSet presAssocID="{51E3358C-B023-45B8-BFA4-8B62C755897E}" presName="linear" presStyleCnt="0">
        <dgm:presLayoutVars>
          <dgm:animLvl val="lvl"/>
          <dgm:resizeHandles val="exact"/>
        </dgm:presLayoutVars>
      </dgm:prSet>
      <dgm:spPr/>
      <dgm:t>
        <a:bodyPr/>
        <a:lstStyle/>
        <a:p>
          <a:endParaRPr lang="nl-NL"/>
        </a:p>
      </dgm:t>
    </dgm:pt>
    <dgm:pt modelId="{902B9A9D-A5C0-4864-BA50-8AC88BB9E673}" type="pres">
      <dgm:prSet presAssocID="{B7FF013F-7399-44F0-B82B-736DAFF5DBFB}" presName="parentText" presStyleLbl="node1" presStyleIdx="0" presStyleCnt="1" custLinFactNeighborX="-21749" custLinFactNeighborY="-1938">
        <dgm:presLayoutVars>
          <dgm:chMax val="0"/>
          <dgm:bulletEnabled val="1"/>
        </dgm:presLayoutVars>
      </dgm:prSet>
      <dgm:spPr/>
      <dgm:t>
        <a:bodyPr/>
        <a:lstStyle/>
        <a:p>
          <a:endParaRPr lang="nl-NL"/>
        </a:p>
      </dgm:t>
    </dgm:pt>
  </dgm:ptLst>
  <dgm:cxnLst>
    <dgm:cxn modelId="{3B0D1A86-5C12-46A1-B466-EC1DFCF20EE3}" srcId="{51E3358C-B023-45B8-BFA4-8B62C755897E}" destId="{B7FF013F-7399-44F0-B82B-736DAFF5DBFB}" srcOrd="0" destOrd="0" parTransId="{C1D16A98-5E93-4FA3-9460-F2BAF40C7ECC}" sibTransId="{B69D630A-3949-4E81-A078-782DCD44F027}"/>
    <dgm:cxn modelId="{A61478F8-9914-4496-BA6E-44FE658D596D}" type="presOf" srcId="{B7FF013F-7399-44F0-B82B-736DAFF5DBFB}" destId="{902B9A9D-A5C0-4864-BA50-8AC88BB9E673}" srcOrd="0" destOrd="0" presId="urn:microsoft.com/office/officeart/2005/8/layout/vList2"/>
    <dgm:cxn modelId="{5AA0259A-6E9D-4EC8-A6BD-41EB82325017}" type="presOf" srcId="{51E3358C-B023-45B8-BFA4-8B62C755897E}" destId="{412A9614-5534-4B4A-B215-BBEC6B33BF7E}" srcOrd="0" destOrd="0" presId="urn:microsoft.com/office/officeart/2005/8/layout/vList2"/>
    <dgm:cxn modelId="{1A136EFD-BDB9-488F-BA5E-093307088A7B}" type="presParOf" srcId="{412A9614-5534-4B4A-B215-BBEC6B33BF7E}" destId="{902B9A9D-A5C0-4864-BA50-8AC88BB9E673}"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1E3358C-B023-45B8-BFA4-8B62C755897E}"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nl-NL"/>
        </a:p>
      </dgm:t>
    </dgm:pt>
    <dgm:pt modelId="{B7FF013F-7399-44F0-B82B-736DAFF5DBFB}">
      <dgm:prSet/>
      <dgm:spPr/>
      <dgm:t>
        <a:bodyPr/>
        <a:lstStyle/>
        <a:p>
          <a:pPr algn="ctr" rtl="0"/>
          <a:r>
            <a:rPr lang="nl-NL" dirty="0" smtClean="0"/>
            <a:t>Opdrachten</a:t>
          </a:r>
          <a:endParaRPr lang="nl-NL" dirty="0"/>
        </a:p>
      </dgm:t>
    </dgm:pt>
    <dgm:pt modelId="{C1D16A98-5E93-4FA3-9460-F2BAF40C7ECC}" type="parTrans" cxnId="{3B0D1A86-5C12-46A1-B466-EC1DFCF20EE3}">
      <dgm:prSet/>
      <dgm:spPr/>
      <dgm:t>
        <a:bodyPr/>
        <a:lstStyle/>
        <a:p>
          <a:endParaRPr lang="nl-NL"/>
        </a:p>
      </dgm:t>
    </dgm:pt>
    <dgm:pt modelId="{B69D630A-3949-4E81-A078-782DCD44F027}" type="sibTrans" cxnId="{3B0D1A86-5C12-46A1-B466-EC1DFCF20EE3}">
      <dgm:prSet/>
      <dgm:spPr/>
      <dgm:t>
        <a:bodyPr/>
        <a:lstStyle/>
        <a:p>
          <a:endParaRPr lang="nl-NL"/>
        </a:p>
      </dgm:t>
    </dgm:pt>
    <dgm:pt modelId="{412A9614-5534-4B4A-B215-BBEC6B33BF7E}" type="pres">
      <dgm:prSet presAssocID="{51E3358C-B023-45B8-BFA4-8B62C755897E}" presName="linear" presStyleCnt="0">
        <dgm:presLayoutVars>
          <dgm:animLvl val="lvl"/>
          <dgm:resizeHandles val="exact"/>
        </dgm:presLayoutVars>
      </dgm:prSet>
      <dgm:spPr/>
      <dgm:t>
        <a:bodyPr/>
        <a:lstStyle/>
        <a:p>
          <a:endParaRPr lang="nl-NL"/>
        </a:p>
      </dgm:t>
    </dgm:pt>
    <dgm:pt modelId="{902B9A9D-A5C0-4864-BA50-8AC88BB9E673}" type="pres">
      <dgm:prSet presAssocID="{B7FF013F-7399-44F0-B82B-736DAFF5DBFB}" presName="parentText" presStyleLbl="node1" presStyleIdx="0" presStyleCnt="1" custLinFactNeighborX="-21749" custLinFactNeighborY="-1938">
        <dgm:presLayoutVars>
          <dgm:chMax val="0"/>
          <dgm:bulletEnabled val="1"/>
        </dgm:presLayoutVars>
      </dgm:prSet>
      <dgm:spPr/>
      <dgm:t>
        <a:bodyPr/>
        <a:lstStyle/>
        <a:p>
          <a:endParaRPr lang="nl-NL"/>
        </a:p>
      </dgm:t>
    </dgm:pt>
  </dgm:ptLst>
  <dgm:cxnLst>
    <dgm:cxn modelId="{3B0D1A86-5C12-46A1-B466-EC1DFCF20EE3}" srcId="{51E3358C-B023-45B8-BFA4-8B62C755897E}" destId="{B7FF013F-7399-44F0-B82B-736DAFF5DBFB}" srcOrd="0" destOrd="0" parTransId="{C1D16A98-5E93-4FA3-9460-F2BAF40C7ECC}" sibTransId="{B69D630A-3949-4E81-A078-782DCD44F027}"/>
    <dgm:cxn modelId="{1A6F6C97-3E7E-440B-A790-C833824D29E8}" type="presOf" srcId="{51E3358C-B023-45B8-BFA4-8B62C755897E}" destId="{412A9614-5534-4B4A-B215-BBEC6B33BF7E}" srcOrd="0" destOrd="0" presId="urn:microsoft.com/office/officeart/2005/8/layout/vList2"/>
    <dgm:cxn modelId="{07ED8DCF-529A-4A26-AFC4-BB5D104649AA}" type="presOf" srcId="{B7FF013F-7399-44F0-B82B-736DAFF5DBFB}" destId="{902B9A9D-A5C0-4864-BA50-8AC88BB9E673}" srcOrd="0" destOrd="0" presId="urn:microsoft.com/office/officeart/2005/8/layout/vList2"/>
    <dgm:cxn modelId="{9F28622D-6FD4-4DF7-A85C-BF8248CFC4AE}" type="presParOf" srcId="{412A9614-5534-4B4A-B215-BBEC6B33BF7E}" destId="{902B9A9D-A5C0-4864-BA50-8AC88BB9E673}"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1E3358C-B023-45B8-BFA4-8B62C755897E}"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nl-NL"/>
        </a:p>
      </dgm:t>
    </dgm:pt>
    <dgm:pt modelId="{B7FF013F-7399-44F0-B82B-736DAFF5DBFB}">
      <dgm:prSet/>
      <dgm:spPr/>
      <dgm:t>
        <a:bodyPr/>
        <a:lstStyle/>
        <a:p>
          <a:pPr algn="ctr" rtl="0"/>
          <a:r>
            <a:rPr lang="nl-NL" dirty="0" smtClean="0"/>
            <a:t>Huiswerk</a:t>
          </a:r>
          <a:endParaRPr lang="nl-NL" dirty="0"/>
        </a:p>
      </dgm:t>
    </dgm:pt>
    <dgm:pt modelId="{C1D16A98-5E93-4FA3-9460-F2BAF40C7ECC}" type="parTrans" cxnId="{3B0D1A86-5C12-46A1-B466-EC1DFCF20EE3}">
      <dgm:prSet/>
      <dgm:spPr/>
      <dgm:t>
        <a:bodyPr/>
        <a:lstStyle/>
        <a:p>
          <a:endParaRPr lang="nl-NL"/>
        </a:p>
      </dgm:t>
    </dgm:pt>
    <dgm:pt modelId="{B69D630A-3949-4E81-A078-782DCD44F027}" type="sibTrans" cxnId="{3B0D1A86-5C12-46A1-B466-EC1DFCF20EE3}">
      <dgm:prSet/>
      <dgm:spPr/>
      <dgm:t>
        <a:bodyPr/>
        <a:lstStyle/>
        <a:p>
          <a:endParaRPr lang="nl-NL"/>
        </a:p>
      </dgm:t>
    </dgm:pt>
    <dgm:pt modelId="{412A9614-5534-4B4A-B215-BBEC6B33BF7E}" type="pres">
      <dgm:prSet presAssocID="{51E3358C-B023-45B8-BFA4-8B62C755897E}" presName="linear" presStyleCnt="0">
        <dgm:presLayoutVars>
          <dgm:animLvl val="lvl"/>
          <dgm:resizeHandles val="exact"/>
        </dgm:presLayoutVars>
      </dgm:prSet>
      <dgm:spPr/>
      <dgm:t>
        <a:bodyPr/>
        <a:lstStyle/>
        <a:p>
          <a:endParaRPr lang="nl-NL"/>
        </a:p>
      </dgm:t>
    </dgm:pt>
    <dgm:pt modelId="{902B9A9D-A5C0-4864-BA50-8AC88BB9E673}" type="pres">
      <dgm:prSet presAssocID="{B7FF013F-7399-44F0-B82B-736DAFF5DBFB}" presName="parentText" presStyleLbl="node1" presStyleIdx="0" presStyleCnt="1" custLinFactNeighborX="-28000" custLinFactNeighborY="-23818">
        <dgm:presLayoutVars>
          <dgm:chMax val="0"/>
          <dgm:bulletEnabled val="1"/>
        </dgm:presLayoutVars>
      </dgm:prSet>
      <dgm:spPr/>
      <dgm:t>
        <a:bodyPr/>
        <a:lstStyle/>
        <a:p>
          <a:endParaRPr lang="nl-NL"/>
        </a:p>
      </dgm:t>
    </dgm:pt>
  </dgm:ptLst>
  <dgm:cxnLst>
    <dgm:cxn modelId="{3B0D1A86-5C12-46A1-B466-EC1DFCF20EE3}" srcId="{51E3358C-B023-45B8-BFA4-8B62C755897E}" destId="{B7FF013F-7399-44F0-B82B-736DAFF5DBFB}" srcOrd="0" destOrd="0" parTransId="{C1D16A98-5E93-4FA3-9460-F2BAF40C7ECC}" sibTransId="{B69D630A-3949-4E81-A078-782DCD44F027}"/>
    <dgm:cxn modelId="{CED2A734-ECAF-4187-901A-A6DACE9E7FB7}" type="presOf" srcId="{B7FF013F-7399-44F0-B82B-736DAFF5DBFB}" destId="{902B9A9D-A5C0-4864-BA50-8AC88BB9E673}" srcOrd="0" destOrd="0" presId="urn:microsoft.com/office/officeart/2005/8/layout/vList2"/>
    <dgm:cxn modelId="{AAC191AF-E202-4A58-B9D0-070566DF1A9F}" type="presOf" srcId="{51E3358C-B023-45B8-BFA4-8B62C755897E}" destId="{412A9614-5534-4B4A-B215-BBEC6B33BF7E}" srcOrd="0" destOrd="0" presId="urn:microsoft.com/office/officeart/2005/8/layout/vList2"/>
    <dgm:cxn modelId="{11DAE1EA-BDCB-4726-88DC-25E7B9338DEF}" type="presParOf" srcId="{412A9614-5534-4B4A-B215-BBEC6B33BF7E}" destId="{902B9A9D-A5C0-4864-BA50-8AC88BB9E673}"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E3358C-B023-45B8-BFA4-8B62C755897E}"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nl-NL"/>
        </a:p>
      </dgm:t>
    </dgm:pt>
    <dgm:pt modelId="{B7FF013F-7399-44F0-B82B-736DAFF5DBFB}">
      <dgm:prSet/>
      <dgm:spPr/>
      <dgm:t>
        <a:bodyPr/>
        <a:lstStyle/>
        <a:p>
          <a:pPr algn="ctr" rtl="0"/>
          <a:r>
            <a:rPr lang="nl-NL" dirty="0" smtClean="0"/>
            <a:t>Herhaling</a:t>
          </a:r>
          <a:endParaRPr lang="nl-NL" dirty="0"/>
        </a:p>
      </dgm:t>
    </dgm:pt>
    <dgm:pt modelId="{C1D16A98-5E93-4FA3-9460-F2BAF40C7ECC}" type="parTrans" cxnId="{3B0D1A86-5C12-46A1-B466-EC1DFCF20EE3}">
      <dgm:prSet/>
      <dgm:spPr/>
      <dgm:t>
        <a:bodyPr/>
        <a:lstStyle/>
        <a:p>
          <a:endParaRPr lang="nl-NL"/>
        </a:p>
      </dgm:t>
    </dgm:pt>
    <dgm:pt modelId="{B69D630A-3949-4E81-A078-782DCD44F027}" type="sibTrans" cxnId="{3B0D1A86-5C12-46A1-B466-EC1DFCF20EE3}">
      <dgm:prSet/>
      <dgm:spPr/>
      <dgm:t>
        <a:bodyPr/>
        <a:lstStyle/>
        <a:p>
          <a:endParaRPr lang="nl-NL"/>
        </a:p>
      </dgm:t>
    </dgm:pt>
    <dgm:pt modelId="{412A9614-5534-4B4A-B215-BBEC6B33BF7E}" type="pres">
      <dgm:prSet presAssocID="{51E3358C-B023-45B8-BFA4-8B62C755897E}" presName="linear" presStyleCnt="0">
        <dgm:presLayoutVars>
          <dgm:animLvl val="lvl"/>
          <dgm:resizeHandles val="exact"/>
        </dgm:presLayoutVars>
      </dgm:prSet>
      <dgm:spPr/>
      <dgm:t>
        <a:bodyPr/>
        <a:lstStyle/>
        <a:p>
          <a:endParaRPr lang="nl-NL"/>
        </a:p>
      </dgm:t>
    </dgm:pt>
    <dgm:pt modelId="{902B9A9D-A5C0-4864-BA50-8AC88BB9E673}" type="pres">
      <dgm:prSet presAssocID="{B7FF013F-7399-44F0-B82B-736DAFF5DBFB}" presName="parentText" presStyleLbl="node1" presStyleIdx="0" presStyleCnt="1" custLinFactNeighborX="-28000" custLinFactNeighborY="-23818">
        <dgm:presLayoutVars>
          <dgm:chMax val="0"/>
          <dgm:bulletEnabled val="1"/>
        </dgm:presLayoutVars>
      </dgm:prSet>
      <dgm:spPr/>
      <dgm:t>
        <a:bodyPr/>
        <a:lstStyle/>
        <a:p>
          <a:endParaRPr lang="nl-NL"/>
        </a:p>
      </dgm:t>
    </dgm:pt>
  </dgm:ptLst>
  <dgm:cxnLst>
    <dgm:cxn modelId="{3B0D1A86-5C12-46A1-B466-EC1DFCF20EE3}" srcId="{51E3358C-B023-45B8-BFA4-8B62C755897E}" destId="{B7FF013F-7399-44F0-B82B-736DAFF5DBFB}" srcOrd="0" destOrd="0" parTransId="{C1D16A98-5E93-4FA3-9460-F2BAF40C7ECC}" sibTransId="{B69D630A-3949-4E81-A078-782DCD44F027}"/>
    <dgm:cxn modelId="{6B6A87CE-AF6C-432D-B80B-6B7D92680488}" type="presOf" srcId="{51E3358C-B023-45B8-BFA4-8B62C755897E}" destId="{412A9614-5534-4B4A-B215-BBEC6B33BF7E}" srcOrd="0" destOrd="0" presId="urn:microsoft.com/office/officeart/2005/8/layout/vList2"/>
    <dgm:cxn modelId="{086AAEC1-4EED-4848-A5DD-FCE1459F5437}" type="presOf" srcId="{B7FF013F-7399-44F0-B82B-736DAFF5DBFB}" destId="{902B9A9D-A5C0-4864-BA50-8AC88BB9E673}" srcOrd="0" destOrd="0" presId="urn:microsoft.com/office/officeart/2005/8/layout/vList2"/>
    <dgm:cxn modelId="{0845410D-1F82-49DA-A0C3-BF134FCD9C22}" type="presParOf" srcId="{412A9614-5534-4B4A-B215-BBEC6B33BF7E}" destId="{902B9A9D-A5C0-4864-BA50-8AC88BB9E673}"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005278-083D-410D-8E2B-96ABBC444F07}"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nl-NL"/>
        </a:p>
      </dgm:t>
    </dgm:pt>
    <dgm:pt modelId="{05306F9B-8564-4216-9ADD-E98263A35647}">
      <dgm:prSet/>
      <dgm:spPr/>
      <dgm:t>
        <a:bodyPr/>
        <a:lstStyle/>
        <a:p>
          <a:pPr algn="ctr" rtl="0"/>
          <a:r>
            <a:rPr lang="nl-NL" dirty="0" smtClean="0"/>
            <a:t>Leskaart 2: Ademhaling</a:t>
          </a:r>
          <a:endParaRPr lang="nl-NL" dirty="0"/>
        </a:p>
      </dgm:t>
    </dgm:pt>
    <dgm:pt modelId="{4ED89694-CA90-449A-A6C2-0B905C028B10}" type="parTrans" cxnId="{A05ACDEA-00AC-4B82-A73B-066AC902ECFE}">
      <dgm:prSet/>
      <dgm:spPr/>
      <dgm:t>
        <a:bodyPr/>
        <a:lstStyle/>
        <a:p>
          <a:endParaRPr lang="nl-NL"/>
        </a:p>
      </dgm:t>
    </dgm:pt>
    <dgm:pt modelId="{D1BCEA5A-B223-4FE9-87C8-1E3E76A7B0CA}" type="sibTrans" cxnId="{A05ACDEA-00AC-4B82-A73B-066AC902ECFE}">
      <dgm:prSet/>
      <dgm:spPr/>
      <dgm:t>
        <a:bodyPr/>
        <a:lstStyle/>
        <a:p>
          <a:endParaRPr lang="nl-NL"/>
        </a:p>
      </dgm:t>
    </dgm:pt>
    <dgm:pt modelId="{5E2860AF-A0B9-4493-BA3F-EF8F40E9BAF5}" type="pres">
      <dgm:prSet presAssocID="{72005278-083D-410D-8E2B-96ABBC444F07}" presName="linear" presStyleCnt="0">
        <dgm:presLayoutVars>
          <dgm:animLvl val="lvl"/>
          <dgm:resizeHandles val="exact"/>
        </dgm:presLayoutVars>
      </dgm:prSet>
      <dgm:spPr/>
      <dgm:t>
        <a:bodyPr/>
        <a:lstStyle/>
        <a:p>
          <a:endParaRPr lang="nl-NL"/>
        </a:p>
      </dgm:t>
    </dgm:pt>
    <dgm:pt modelId="{FC01CEBA-C937-4F63-9F91-AA41CD3DE79E}" type="pres">
      <dgm:prSet presAssocID="{05306F9B-8564-4216-9ADD-E98263A35647}" presName="parentText" presStyleLbl="node1" presStyleIdx="0" presStyleCnt="1">
        <dgm:presLayoutVars>
          <dgm:chMax val="0"/>
          <dgm:bulletEnabled val="1"/>
        </dgm:presLayoutVars>
      </dgm:prSet>
      <dgm:spPr/>
      <dgm:t>
        <a:bodyPr/>
        <a:lstStyle/>
        <a:p>
          <a:endParaRPr lang="nl-NL"/>
        </a:p>
      </dgm:t>
    </dgm:pt>
  </dgm:ptLst>
  <dgm:cxnLst>
    <dgm:cxn modelId="{677CAB7F-157E-4D04-B209-A84615C017A4}" type="presOf" srcId="{05306F9B-8564-4216-9ADD-E98263A35647}" destId="{FC01CEBA-C937-4F63-9F91-AA41CD3DE79E}" srcOrd="0" destOrd="0" presId="urn:microsoft.com/office/officeart/2005/8/layout/vList2"/>
    <dgm:cxn modelId="{A05ACDEA-00AC-4B82-A73B-066AC902ECFE}" srcId="{72005278-083D-410D-8E2B-96ABBC444F07}" destId="{05306F9B-8564-4216-9ADD-E98263A35647}" srcOrd="0" destOrd="0" parTransId="{4ED89694-CA90-449A-A6C2-0B905C028B10}" sibTransId="{D1BCEA5A-B223-4FE9-87C8-1E3E76A7B0CA}"/>
    <dgm:cxn modelId="{82BFDC58-F4B9-4A6E-8C91-6CCC8DBC6258}" type="presOf" srcId="{72005278-083D-410D-8E2B-96ABBC444F07}" destId="{5E2860AF-A0B9-4493-BA3F-EF8F40E9BAF5}" srcOrd="0" destOrd="0" presId="urn:microsoft.com/office/officeart/2005/8/layout/vList2"/>
    <dgm:cxn modelId="{73C8E52D-FB9A-438C-B796-B1D0FDE5C177}" type="presParOf" srcId="{5E2860AF-A0B9-4493-BA3F-EF8F40E9BAF5}" destId="{FC01CEBA-C937-4F63-9F91-AA41CD3DE79E}"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96AFDB-1DF2-4021-99D6-0E5AD5DB098D}"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nl-NL"/>
        </a:p>
      </dgm:t>
    </dgm:pt>
    <dgm:pt modelId="{7E38CACE-9E59-4EFE-A042-6CF58C787124}">
      <dgm:prSet custT="1"/>
      <dgm:spPr/>
      <dgm:t>
        <a:bodyPr/>
        <a:lstStyle/>
        <a:p>
          <a:pPr algn="ctr" rtl="0"/>
          <a:r>
            <a:rPr lang="nl-NL" sz="2100" b="0" dirty="0" smtClean="0"/>
            <a:t>Inademen door de neus is voordeliger dan inademen door de mond. </a:t>
          </a:r>
        </a:p>
        <a:p>
          <a:pPr algn="ctr" rtl="0"/>
          <a:r>
            <a:rPr lang="nl-NL" sz="2100" b="1" i="1" dirty="0" smtClean="0"/>
            <a:t>Wat zou hier een reden van kunnen zijn?</a:t>
          </a:r>
          <a:endParaRPr lang="nl-NL" sz="2100" b="1" i="1" dirty="0"/>
        </a:p>
      </dgm:t>
    </dgm:pt>
    <dgm:pt modelId="{F42B8CB6-36A2-4CCC-A5BC-77834906E8CF}" type="parTrans" cxnId="{7A5E452A-F331-4D29-BBDE-DBFD204E9F7B}">
      <dgm:prSet/>
      <dgm:spPr/>
      <dgm:t>
        <a:bodyPr/>
        <a:lstStyle/>
        <a:p>
          <a:endParaRPr lang="nl-NL"/>
        </a:p>
      </dgm:t>
    </dgm:pt>
    <dgm:pt modelId="{67EBAEF6-553C-47B2-937E-0FAF6A76E2C8}" type="sibTrans" cxnId="{7A5E452A-F331-4D29-BBDE-DBFD204E9F7B}">
      <dgm:prSet/>
      <dgm:spPr/>
      <dgm:t>
        <a:bodyPr/>
        <a:lstStyle/>
        <a:p>
          <a:endParaRPr lang="nl-NL"/>
        </a:p>
      </dgm:t>
    </dgm:pt>
    <dgm:pt modelId="{895663A2-5E96-4C5B-9D5C-DD616E7267BB}" type="pres">
      <dgm:prSet presAssocID="{DD96AFDB-1DF2-4021-99D6-0E5AD5DB098D}" presName="linear" presStyleCnt="0">
        <dgm:presLayoutVars>
          <dgm:animLvl val="lvl"/>
          <dgm:resizeHandles val="exact"/>
        </dgm:presLayoutVars>
      </dgm:prSet>
      <dgm:spPr/>
      <dgm:t>
        <a:bodyPr/>
        <a:lstStyle/>
        <a:p>
          <a:endParaRPr lang="nl-NL"/>
        </a:p>
      </dgm:t>
    </dgm:pt>
    <dgm:pt modelId="{E865D04C-9010-4D85-BE6B-CA722CF51CAD}" type="pres">
      <dgm:prSet presAssocID="{7E38CACE-9E59-4EFE-A042-6CF58C787124}" presName="parentText" presStyleLbl="node1" presStyleIdx="0" presStyleCnt="1">
        <dgm:presLayoutVars>
          <dgm:chMax val="0"/>
          <dgm:bulletEnabled val="1"/>
        </dgm:presLayoutVars>
      </dgm:prSet>
      <dgm:spPr/>
      <dgm:t>
        <a:bodyPr/>
        <a:lstStyle/>
        <a:p>
          <a:endParaRPr lang="nl-NL"/>
        </a:p>
      </dgm:t>
    </dgm:pt>
  </dgm:ptLst>
  <dgm:cxnLst>
    <dgm:cxn modelId="{E44EE20B-770E-4E7E-966D-0430A594496B}" type="presOf" srcId="{DD96AFDB-1DF2-4021-99D6-0E5AD5DB098D}" destId="{895663A2-5E96-4C5B-9D5C-DD616E7267BB}" srcOrd="0" destOrd="0" presId="urn:microsoft.com/office/officeart/2005/8/layout/vList2"/>
    <dgm:cxn modelId="{7A5E452A-F331-4D29-BBDE-DBFD204E9F7B}" srcId="{DD96AFDB-1DF2-4021-99D6-0E5AD5DB098D}" destId="{7E38CACE-9E59-4EFE-A042-6CF58C787124}" srcOrd="0" destOrd="0" parTransId="{F42B8CB6-36A2-4CCC-A5BC-77834906E8CF}" sibTransId="{67EBAEF6-553C-47B2-937E-0FAF6A76E2C8}"/>
    <dgm:cxn modelId="{78D40008-80BB-40AF-90F3-DE4576F4DC30}" type="presOf" srcId="{7E38CACE-9E59-4EFE-A042-6CF58C787124}" destId="{E865D04C-9010-4D85-BE6B-CA722CF51CAD}" srcOrd="0" destOrd="0" presId="urn:microsoft.com/office/officeart/2005/8/layout/vList2"/>
    <dgm:cxn modelId="{3B641C4E-661A-4868-9276-0AD0971D07F1}" type="presParOf" srcId="{895663A2-5E96-4C5B-9D5C-DD616E7267BB}" destId="{E865D04C-9010-4D85-BE6B-CA722CF51CAD}" srcOrd="0" destOrd="0" presId="urn:microsoft.com/office/officeart/2005/8/layout/vList2"/>
  </dgm:cxnLst>
  <dgm:bg/>
  <dgm:whole/>
  <dgm:extLst>
    <a:ext uri="http://schemas.microsoft.com/office/drawing/2008/diagram">
      <dsp:dataModelExt xmlns:dsp="http://schemas.microsoft.com/office/drawing/2008/diagram" xmlns="" relId="rId1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FF3453-3089-4320-99EF-4CBC15A0D468}" type="doc">
      <dgm:prSet loTypeId="urn:microsoft.com/office/officeart/2005/8/layout/vList2" loCatId="list" qsTypeId="urn:microsoft.com/office/officeart/2005/8/quickstyle/simple5" qsCatId="simple" csTypeId="urn:microsoft.com/office/officeart/2005/8/colors/accent1_2" csCatId="accent1"/>
      <dgm:spPr/>
      <dgm:t>
        <a:bodyPr/>
        <a:lstStyle/>
        <a:p>
          <a:endParaRPr lang="nl-NL"/>
        </a:p>
      </dgm:t>
    </dgm:pt>
    <dgm:pt modelId="{C2F74F19-6CF5-40FE-A649-E932ACF56A76}">
      <dgm:prSet/>
      <dgm:spPr/>
      <dgm:t>
        <a:bodyPr/>
        <a:lstStyle/>
        <a:p>
          <a:pPr algn="ctr" rtl="0"/>
          <a:r>
            <a:rPr lang="nl-NL" smtClean="0"/>
            <a:t>Voordelen neusademhaling</a:t>
          </a:r>
          <a:endParaRPr lang="nl-NL"/>
        </a:p>
      </dgm:t>
    </dgm:pt>
    <dgm:pt modelId="{73D5D882-6796-427D-A3F2-1A0470AB976D}" type="parTrans" cxnId="{7E28673D-9065-4A73-9C38-92D832B93716}">
      <dgm:prSet/>
      <dgm:spPr/>
      <dgm:t>
        <a:bodyPr/>
        <a:lstStyle/>
        <a:p>
          <a:endParaRPr lang="nl-NL"/>
        </a:p>
      </dgm:t>
    </dgm:pt>
    <dgm:pt modelId="{1900B46D-76EE-4979-8C4B-401D4FF07D3D}" type="sibTrans" cxnId="{7E28673D-9065-4A73-9C38-92D832B93716}">
      <dgm:prSet/>
      <dgm:spPr/>
      <dgm:t>
        <a:bodyPr/>
        <a:lstStyle/>
        <a:p>
          <a:endParaRPr lang="nl-NL"/>
        </a:p>
      </dgm:t>
    </dgm:pt>
    <dgm:pt modelId="{A82C9FA5-E4AB-4454-BCAD-4FCBAA6579A7}" type="pres">
      <dgm:prSet presAssocID="{EBFF3453-3089-4320-99EF-4CBC15A0D468}" presName="linear" presStyleCnt="0">
        <dgm:presLayoutVars>
          <dgm:animLvl val="lvl"/>
          <dgm:resizeHandles val="exact"/>
        </dgm:presLayoutVars>
      </dgm:prSet>
      <dgm:spPr/>
      <dgm:t>
        <a:bodyPr/>
        <a:lstStyle/>
        <a:p>
          <a:endParaRPr lang="nl-NL"/>
        </a:p>
      </dgm:t>
    </dgm:pt>
    <dgm:pt modelId="{DADEFCEB-EA69-48A0-B265-02E8A071AADF}" type="pres">
      <dgm:prSet presAssocID="{C2F74F19-6CF5-40FE-A649-E932ACF56A76}" presName="parentText" presStyleLbl="node1" presStyleIdx="0" presStyleCnt="1">
        <dgm:presLayoutVars>
          <dgm:chMax val="0"/>
          <dgm:bulletEnabled val="1"/>
        </dgm:presLayoutVars>
      </dgm:prSet>
      <dgm:spPr/>
      <dgm:t>
        <a:bodyPr/>
        <a:lstStyle/>
        <a:p>
          <a:endParaRPr lang="nl-NL"/>
        </a:p>
      </dgm:t>
    </dgm:pt>
  </dgm:ptLst>
  <dgm:cxnLst>
    <dgm:cxn modelId="{7E28673D-9065-4A73-9C38-92D832B93716}" srcId="{EBFF3453-3089-4320-99EF-4CBC15A0D468}" destId="{C2F74F19-6CF5-40FE-A649-E932ACF56A76}" srcOrd="0" destOrd="0" parTransId="{73D5D882-6796-427D-A3F2-1A0470AB976D}" sibTransId="{1900B46D-76EE-4979-8C4B-401D4FF07D3D}"/>
    <dgm:cxn modelId="{1D75386B-1B98-4B20-BAF0-26A3E8378C6D}" type="presOf" srcId="{C2F74F19-6CF5-40FE-A649-E932ACF56A76}" destId="{DADEFCEB-EA69-48A0-B265-02E8A071AADF}" srcOrd="0" destOrd="0" presId="urn:microsoft.com/office/officeart/2005/8/layout/vList2"/>
    <dgm:cxn modelId="{26006CB4-90C7-4F62-A6E6-0F39FFF31E11}" type="presOf" srcId="{EBFF3453-3089-4320-99EF-4CBC15A0D468}" destId="{A82C9FA5-E4AB-4454-BCAD-4FCBAA6579A7}" srcOrd="0" destOrd="0" presId="urn:microsoft.com/office/officeart/2005/8/layout/vList2"/>
    <dgm:cxn modelId="{C80462F8-41A6-4866-9D1F-9EF93B5B0CE7}" type="presParOf" srcId="{A82C9FA5-E4AB-4454-BCAD-4FCBAA6579A7}" destId="{DADEFCEB-EA69-48A0-B265-02E8A071AADF}" srcOrd="0"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96AFDB-1DF2-4021-99D6-0E5AD5DB098D}"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nl-NL"/>
        </a:p>
      </dgm:t>
    </dgm:pt>
    <dgm:pt modelId="{7E3F4EED-AAAD-4388-A7EA-505BDBA1B723}">
      <dgm:prSet custT="1"/>
      <dgm:spPr/>
      <dgm:t>
        <a:bodyPr/>
        <a:lstStyle/>
        <a:p>
          <a:pPr algn="ctr" rtl="0"/>
          <a:r>
            <a:rPr lang="nl-NL" sz="2100" b="0" dirty="0" smtClean="0"/>
            <a:t>Slijmvlies verwarmt lucht en maakt deze vochtig</a:t>
          </a:r>
          <a:endParaRPr lang="nl-NL" sz="2100" b="0" dirty="0"/>
        </a:p>
      </dgm:t>
    </dgm:pt>
    <dgm:pt modelId="{8AB5503A-95A3-43FC-9D1B-70E8D1B4CED9}" type="parTrans" cxnId="{30A958CA-C5FD-4303-9C54-CF975F011028}">
      <dgm:prSet/>
      <dgm:spPr/>
      <dgm:t>
        <a:bodyPr/>
        <a:lstStyle/>
        <a:p>
          <a:pPr algn="ctr"/>
          <a:endParaRPr lang="nl-NL" sz="2100" b="1"/>
        </a:p>
      </dgm:t>
    </dgm:pt>
    <dgm:pt modelId="{34CB7D05-0A48-4A1A-9894-19E5C1BA764D}" type="sibTrans" cxnId="{30A958CA-C5FD-4303-9C54-CF975F011028}">
      <dgm:prSet/>
      <dgm:spPr/>
      <dgm:t>
        <a:bodyPr/>
        <a:lstStyle/>
        <a:p>
          <a:pPr algn="ctr"/>
          <a:endParaRPr lang="nl-NL" sz="2100" b="1"/>
        </a:p>
      </dgm:t>
    </dgm:pt>
    <dgm:pt modelId="{0C60A08F-D5A5-49A6-AA2D-ECD13CD168FE}">
      <dgm:prSet custT="1"/>
      <dgm:spPr/>
      <dgm:t>
        <a:bodyPr/>
        <a:lstStyle/>
        <a:p>
          <a:pPr algn="ctr" rtl="0"/>
          <a:r>
            <a:rPr lang="nl-NL" sz="2100" b="0" dirty="0" smtClean="0"/>
            <a:t>Slijm vangt fijn stof en ziektekiemen op en vervoert dat met trilharen naar de keelholte</a:t>
          </a:r>
          <a:endParaRPr lang="nl-NL" sz="2100" b="0" dirty="0"/>
        </a:p>
      </dgm:t>
    </dgm:pt>
    <dgm:pt modelId="{8E8897A2-6C38-4514-B5A7-F607F87E563C}" type="parTrans" cxnId="{2719011F-E4CC-4AE8-A5B1-FB9153D51498}">
      <dgm:prSet/>
      <dgm:spPr/>
      <dgm:t>
        <a:bodyPr/>
        <a:lstStyle/>
        <a:p>
          <a:pPr algn="ctr"/>
          <a:endParaRPr lang="nl-NL" sz="2100" b="1"/>
        </a:p>
      </dgm:t>
    </dgm:pt>
    <dgm:pt modelId="{E9F81603-B13F-44A8-AB34-5962900D3F6B}" type="sibTrans" cxnId="{2719011F-E4CC-4AE8-A5B1-FB9153D51498}">
      <dgm:prSet/>
      <dgm:spPr/>
      <dgm:t>
        <a:bodyPr/>
        <a:lstStyle/>
        <a:p>
          <a:pPr algn="ctr"/>
          <a:endParaRPr lang="nl-NL" sz="2100" b="1"/>
        </a:p>
      </dgm:t>
    </dgm:pt>
    <dgm:pt modelId="{68A2D7E6-3582-46A3-B9F0-E123B84FA948}">
      <dgm:prSet custT="1"/>
      <dgm:spPr/>
      <dgm:t>
        <a:bodyPr/>
        <a:lstStyle/>
        <a:p>
          <a:pPr algn="ctr" rtl="0"/>
          <a:r>
            <a:rPr lang="nl-NL" sz="2100" b="0" dirty="0" smtClean="0"/>
            <a:t>Reukorgaan waarschuwt voor gevaarlijke stoffen</a:t>
          </a:r>
          <a:endParaRPr lang="nl-NL" sz="2100" b="0" dirty="0"/>
        </a:p>
      </dgm:t>
    </dgm:pt>
    <dgm:pt modelId="{2C1AD5F0-AA07-435D-A62E-EAAA1B6F681A}" type="parTrans" cxnId="{08CEDB9A-6040-4E6E-B864-AD6DF79495D1}">
      <dgm:prSet/>
      <dgm:spPr/>
      <dgm:t>
        <a:bodyPr/>
        <a:lstStyle/>
        <a:p>
          <a:pPr algn="ctr"/>
          <a:endParaRPr lang="nl-NL" sz="2100" b="1"/>
        </a:p>
      </dgm:t>
    </dgm:pt>
    <dgm:pt modelId="{2F4CD4A8-1E3C-4C30-983E-86EEF3DCDEEA}" type="sibTrans" cxnId="{08CEDB9A-6040-4E6E-B864-AD6DF79495D1}">
      <dgm:prSet/>
      <dgm:spPr/>
      <dgm:t>
        <a:bodyPr/>
        <a:lstStyle/>
        <a:p>
          <a:pPr algn="ctr"/>
          <a:endParaRPr lang="nl-NL" sz="2100" b="1"/>
        </a:p>
      </dgm:t>
    </dgm:pt>
    <dgm:pt modelId="{7E38CACE-9E59-4EFE-A042-6CF58C787124}">
      <dgm:prSet custT="1"/>
      <dgm:spPr/>
      <dgm:t>
        <a:bodyPr/>
        <a:lstStyle/>
        <a:p>
          <a:pPr algn="ctr" rtl="0"/>
          <a:r>
            <a:rPr lang="nl-NL" sz="2100" b="0" dirty="0" smtClean="0"/>
            <a:t>Neusharen vangen grove vuildeeltjes op</a:t>
          </a:r>
          <a:endParaRPr lang="nl-NL" sz="2100" b="0" dirty="0"/>
        </a:p>
      </dgm:t>
    </dgm:pt>
    <dgm:pt modelId="{F42B8CB6-36A2-4CCC-A5BC-77834906E8CF}" type="parTrans" cxnId="{7A5E452A-F331-4D29-BBDE-DBFD204E9F7B}">
      <dgm:prSet/>
      <dgm:spPr/>
      <dgm:t>
        <a:bodyPr/>
        <a:lstStyle/>
        <a:p>
          <a:endParaRPr lang="nl-NL"/>
        </a:p>
      </dgm:t>
    </dgm:pt>
    <dgm:pt modelId="{67EBAEF6-553C-47B2-937E-0FAF6A76E2C8}" type="sibTrans" cxnId="{7A5E452A-F331-4D29-BBDE-DBFD204E9F7B}">
      <dgm:prSet/>
      <dgm:spPr/>
      <dgm:t>
        <a:bodyPr/>
        <a:lstStyle/>
        <a:p>
          <a:endParaRPr lang="nl-NL"/>
        </a:p>
      </dgm:t>
    </dgm:pt>
    <dgm:pt modelId="{895663A2-5E96-4C5B-9D5C-DD616E7267BB}" type="pres">
      <dgm:prSet presAssocID="{DD96AFDB-1DF2-4021-99D6-0E5AD5DB098D}" presName="linear" presStyleCnt="0">
        <dgm:presLayoutVars>
          <dgm:animLvl val="lvl"/>
          <dgm:resizeHandles val="exact"/>
        </dgm:presLayoutVars>
      </dgm:prSet>
      <dgm:spPr/>
      <dgm:t>
        <a:bodyPr/>
        <a:lstStyle/>
        <a:p>
          <a:endParaRPr lang="nl-NL"/>
        </a:p>
      </dgm:t>
    </dgm:pt>
    <dgm:pt modelId="{E865D04C-9010-4D85-BE6B-CA722CF51CAD}" type="pres">
      <dgm:prSet presAssocID="{7E38CACE-9E59-4EFE-A042-6CF58C787124}" presName="parentText" presStyleLbl="node1" presStyleIdx="0" presStyleCnt="4">
        <dgm:presLayoutVars>
          <dgm:chMax val="0"/>
          <dgm:bulletEnabled val="1"/>
        </dgm:presLayoutVars>
      </dgm:prSet>
      <dgm:spPr/>
      <dgm:t>
        <a:bodyPr/>
        <a:lstStyle/>
        <a:p>
          <a:endParaRPr lang="nl-NL"/>
        </a:p>
      </dgm:t>
    </dgm:pt>
    <dgm:pt modelId="{CA8B4843-C7E1-44BD-934A-62588F5CAECD}" type="pres">
      <dgm:prSet presAssocID="{67EBAEF6-553C-47B2-937E-0FAF6A76E2C8}" presName="spacer" presStyleCnt="0"/>
      <dgm:spPr/>
    </dgm:pt>
    <dgm:pt modelId="{9873BEA3-9771-4226-94EE-0E237D89BD95}" type="pres">
      <dgm:prSet presAssocID="{7E3F4EED-AAAD-4388-A7EA-505BDBA1B723}" presName="parentText" presStyleLbl="node1" presStyleIdx="1" presStyleCnt="4">
        <dgm:presLayoutVars>
          <dgm:chMax val="0"/>
          <dgm:bulletEnabled val="1"/>
        </dgm:presLayoutVars>
      </dgm:prSet>
      <dgm:spPr/>
      <dgm:t>
        <a:bodyPr/>
        <a:lstStyle/>
        <a:p>
          <a:endParaRPr lang="nl-NL"/>
        </a:p>
      </dgm:t>
    </dgm:pt>
    <dgm:pt modelId="{0AE218D8-340F-415F-A47C-772CD93EC5B1}" type="pres">
      <dgm:prSet presAssocID="{34CB7D05-0A48-4A1A-9894-19E5C1BA764D}" presName="spacer" presStyleCnt="0"/>
      <dgm:spPr/>
    </dgm:pt>
    <dgm:pt modelId="{A128F32C-4E35-4A5F-B3D8-758B1BF85C76}" type="pres">
      <dgm:prSet presAssocID="{0C60A08F-D5A5-49A6-AA2D-ECD13CD168FE}" presName="parentText" presStyleLbl="node1" presStyleIdx="2" presStyleCnt="4">
        <dgm:presLayoutVars>
          <dgm:chMax val="0"/>
          <dgm:bulletEnabled val="1"/>
        </dgm:presLayoutVars>
      </dgm:prSet>
      <dgm:spPr/>
      <dgm:t>
        <a:bodyPr/>
        <a:lstStyle/>
        <a:p>
          <a:endParaRPr lang="nl-NL"/>
        </a:p>
      </dgm:t>
    </dgm:pt>
    <dgm:pt modelId="{77863B7F-7D88-4941-893B-47994F92AD6D}" type="pres">
      <dgm:prSet presAssocID="{E9F81603-B13F-44A8-AB34-5962900D3F6B}" presName="spacer" presStyleCnt="0"/>
      <dgm:spPr/>
    </dgm:pt>
    <dgm:pt modelId="{4B455C51-E38F-4AE1-8246-6C03199E65C7}" type="pres">
      <dgm:prSet presAssocID="{68A2D7E6-3582-46A3-B9F0-E123B84FA948}" presName="parentText" presStyleLbl="node1" presStyleIdx="3" presStyleCnt="4">
        <dgm:presLayoutVars>
          <dgm:chMax val="0"/>
          <dgm:bulletEnabled val="1"/>
        </dgm:presLayoutVars>
      </dgm:prSet>
      <dgm:spPr/>
      <dgm:t>
        <a:bodyPr/>
        <a:lstStyle/>
        <a:p>
          <a:endParaRPr lang="nl-NL"/>
        </a:p>
      </dgm:t>
    </dgm:pt>
  </dgm:ptLst>
  <dgm:cxnLst>
    <dgm:cxn modelId="{2719011F-E4CC-4AE8-A5B1-FB9153D51498}" srcId="{DD96AFDB-1DF2-4021-99D6-0E5AD5DB098D}" destId="{0C60A08F-D5A5-49A6-AA2D-ECD13CD168FE}" srcOrd="2" destOrd="0" parTransId="{8E8897A2-6C38-4514-B5A7-F607F87E563C}" sibTransId="{E9F81603-B13F-44A8-AB34-5962900D3F6B}"/>
    <dgm:cxn modelId="{08CEDB9A-6040-4E6E-B864-AD6DF79495D1}" srcId="{DD96AFDB-1DF2-4021-99D6-0E5AD5DB098D}" destId="{68A2D7E6-3582-46A3-B9F0-E123B84FA948}" srcOrd="3" destOrd="0" parTransId="{2C1AD5F0-AA07-435D-A62E-EAAA1B6F681A}" sibTransId="{2F4CD4A8-1E3C-4C30-983E-86EEF3DCDEEA}"/>
    <dgm:cxn modelId="{12001C81-DD4C-46A6-BDFB-12F9A6AFD898}" type="presOf" srcId="{7E3F4EED-AAAD-4388-A7EA-505BDBA1B723}" destId="{9873BEA3-9771-4226-94EE-0E237D89BD95}" srcOrd="0" destOrd="0" presId="urn:microsoft.com/office/officeart/2005/8/layout/vList2"/>
    <dgm:cxn modelId="{8E5E8D98-9152-4961-971D-37703B13030B}" type="presOf" srcId="{7E38CACE-9E59-4EFE-A042-6CF58C787124}" destId="{E865D04C-9010-4D85-BE6B-CA722CF51CAD}" srcOrd="0" destOrd="0" presId="urn:microsoft.com/office/officeart/2005/8/layout/vList2"/>
    <dgm:cxn modelId="{C288E160-5DDD-4110-A0DA-3AED563CE70D}" type="presOf" srcId="{0C60A08F-D5A5-49A6-AA2D-ECD13CD168FE}" destId="{A128F32C-4E35-4A5F-B3D8-758B1BF85C76}" srcOrd="0" destOrd="0" presId="urn:microsoft.com/office/officeart/2005/8/layout/vList2"/>
    <dgm:cxn modelId="{BF412D18-A931-43FD-B2FC-ACDA62D57923}" type="presOf" srcId="{DD96AFDB-1DF2-4021-99D6-0E5AD5DB098D}" destId="{895663A2-5E96-4C5B-9D5C-DD616E7267BB}" srcOrd="0" destOrd="0" presId="urn:microsoft.com/office/officeart/2005/8/layout/vList2"/>
    <dgm:cxn modelId="{30A958CA-C5FD-4303-9C54-CF975F011028}" srcId="{DD96AFDB-1DF2-4021-99D6-0E5AD5DB098D}" destId="{7E3F4EED-AAAD-4388-A7EA-505BDBA1B723}" srcOrd="1" destOrd="0" parTransId="{8AB5503A-95A3-43FC-9D1B-70E8D1B4CED9}" sibTransId="{34CB7D05-0A48-4A1A-9894-19E5C1BA764D}"/>
    <dgm:cxn modelId="{7A5E452A-F331-4D29-BBDE-DBFD204E9F7B}" srcId="{DD96AFDB-1DF2-4021-99D6-0E5AD5DB098D}" destId="{7E38CACE-9E59-4EFE-A042-6CF58C787124}" srcOrd="0" destOrd="0" parTransId="{F42B8CB6-36A2-4CCC-A5BC-77834906E8CF}" sibTransId="{67EBAEF6-553C-47B2-937E-0FAF6A76E2C8}"/>
    <dgm:cxn modelId="{7F143E2D-1D19-4BBE-BBA1-C598E4183022}" type="presOf" srcId="{68A2D7E6-3582-46A3-B9F0-E123B84FA948}" destId="{4B455C51-E38F-4AE1-8246-6C03199E65C7}" srcOrd="0" destOrd="0" presId="urn:microsoft.com/office/officeart/2005/8/layout/vList2"/>
    <dgm:cxn modelId="{C2DEEF0D-9FE9-4669-8175-07579F5435C5}" type="presParOf" srcId="{895663A2-5E96-4C5B-9D5C-DD616E7267BB}" destId="{E865D04C-9010-4D85-BE6B-CA722CF51CAD}" srcOrd="0" destOrd="0" presId="urn:microsoft.com/office/officeart/2005/8/layout/vList2"/>
    <dgm:cxn modelId="{400381B6-14CD-4A79-A674-5B2C0BD92FAC}" type="presParOf" srcId="{895663A2-5E96-4C5B-9D5C-DD616E7267BB}" destId="{CA8B4843-C7E1-44BD-934A-62588F5CAECD}" srcOrd="1" destOrd="0" presId="urn:microsoft.com/office/officeart/2005/8/layout/vList2"/>
    <dgm:cxn modelId="{CD33AB4A-A48B-4B9D-BE8E-125BC5AD1665}" type="presParOf" srcId="{895663A2-5E96-4C5B-9D5C-DD616E7267BB}" destId="{9873BEA3-9771-4226-94EE-0E237D89BD95}" srcOrd="2" destOrd="0" presId="urn:microsoft.com/office/officeart/2005/8/layout/vList2"/>
    <dgm:cxn modelId="{440BE116-CBC1-4E0C-A348-DDBCC4465348}" type="presParOf" srcId="{895663A2-5E96-4C5B-9D5C-DD616E7267BB}" destId="{0AE218D8-340F-415F-A47C-772CD93EC5B1}" srcOrd="3" destOrd="0" presId="urn:microsoft.com/office/officeart/2005/8/layout/vList2"/>
    <dgm:cxn modelId="{7C56EB4C-8530-461D-BCA0-E3DB3711C1A2}" type="presParOf" srcId="{895663A2-5E96-4C5B-9D5C-DD616E7267BB}" destId="{A128F32C-4E35-4A5F-B3D8-758B1BF85C76}" srcOrd="4" destOrd="0" presId="urn:microsoft.com/office/officeart/2005/8/layout/vList2"/>
    <dgm:cxn modelId="{0FFF0901-4839-4619-A2B5-6C415E77D78A}" type="presParOf" srcId="{895663A2-5E96-4C5B-9D5C-DD616E7267BB}" destId="{77863B7F-7D88-4941-893B-47994F92AD6D}" srcOrd="5" destOrd="0" presId="urn:microsoft.com/office/officeart/2005/8/layout/vList2"/>
    <dgm:cxn modelId="{429A4A6B-8E42-4947-A21D-9313AB73CF5B}" type="presParOf" srcId="{895663A2-5E96-4C5B-9D5C-DD616E7267BB}" destId="{4B455C51-E38F-4AE1-8246-6C03199E65C7}" srcOrd="6" destOrd="0" presId="urn:microsoft.com/office/officeart/2005/8/layout/vList2"/>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24952F0-030B-452D-90D2-A7DEE2897BBD}" type="doc">
      <dgm:prSet loTypeId="urn:microsoft.com/office/officeart/2005/8/layout/vList2" loCatId="list" qsTypeId="urn:microsoft.com/office/officeart/2005/8/quickstyle/simple5" qsCatId="simple" csTypeId="urn:microsoft.com/office/officeart/2005/8/colors/accent1_2" csCatId="accent1"/>
      <dgm:spPr/>
      <dgm:t>
        <a:bodyPr/>
        <a:lstStyle/>
        <a:p>
          <a:endParaRPr lang="nl-NL"/>
        </a:p>
      </dgm:t>
    </dgm:pt>
    <dgm:pt modelId="{5923E93D-288F-41C7-BA6D-6B82A65A9B19}">
      <dgm:prSet/>
      <dgm:spPr/>
      <dgm:t>
        <a:bodyPr/>
        <a:lstStyle/>
        <a:p>
          <a:pPr algn="ctr" rtl="0"/>
          <a:r>
            <a:rPr lang="nl-NL" smtClean="0"/>
            <a:t>Gaswisseling</a:t>
          </a:r>
          <a:endParaRPr lang="nl-NL"/>
        </a:p>
      </dgm:t>
    </dgm:pt>
    <dgm:pt modelId="{367B1731-16A3-4128-A69C-C97DB34152CA}" type="parTrans" cxnId="{74A1078C-92DC-4028-9AB1-7D35DB52278E}">
      <dgm:prSet/>
      <dgm:spPr/>
      <dgm:t>
        <a:bodyPr/>
        <a:lstStyle/>
        <a:p>
          <a:endParaRPr lang="nl-NL"/>
        </a:p>
      </dgm:t>
    </dgm:pt>
    <dgm:pt modelId="{7FE4F15B-8304-4A5D-9F1E-A60A48BFB8FE}" type="sibTrans" cxnId="{74A1078C-92DC-4028-9AB1-7D35DB52278E}">
      <dgm:prSet/>
      <dgm:spPr/>
      <dgm:t>
        <a:bodyPr/>
        <a:lstStyle/>
        <a:p>
          <a:endParaRPr lang="nl-NL"/>
        </a:p>
      </dgm:t>
    </dgm:pt>
    <dgm:pt modelId="{FB819A6F-38AD-4FE7-97AA-D9DCB42B7A6A}" type="pres">
      <dgm:prSet presAssocID="{324952F0-030B-452D-90D2-A7DEE2897BBD}" presName="linear" presStyleCnt="0">
        <dgm:presLayoutVars>
          <dgm:animLvl val="lvl"/>
          <dgm:resizeHandles val="exact"/>
        </dgm:presLayoutVars>
      </dgm:prSet>
      <dgm:spPr/>
      <dgm:t>
        <a:bodyPr/>
        <a:lstStyle/>
        <a:p>
          <a:endParaRPr lang="nl-NL"/>
        </a:p>
      </dgm:t>
    </dgm:pt>
    <dgm:pt modelId="{5F7097FC-BE25-415F-9567-FFC8DD6E11C0}" type="pres">
      <dgm:prSet presAssocID="{5923E93D-288F-41C7-BA6D-6B82A65A9B19}" presName="parentText" presStyleLbl="node1" presStyleIdx="0" presStyleCnt="1">
        <dgm:presLayoutVars>
          <dgm:chMax val="0"/>
          <dgm:bulletEnabled val="1"/>
        </dgm:presLayoutVars>
      </dgm:prSet>
      <dgm:spPr/>
      <dgm:t>
        <a:bodyPr/>
        <a:lstStyle/>
        <a:p>
          <a:endParaRPr lang="nl-NL"/>
        </a:p>
      </dgm:t>
    </dgm:pt>
  </dgm:ptLst>
  <dgm:cxnLst>
    <dgm:cxn modelId="{7DC073B4-FD9A-47A9-A3ED-0A786EDC0A96}" type="presOf" srcId="{5923E93D-288F-41C7-BA6D-6B82A65A9B19}" destId="{5F7097FC-BE25-415F-9567-FFC8DD6E11C0}" srcOrd="0" destOrd="0" presId="urn:microsoft.com/office/officeart/2005/8/layout/vList2"/>
    <dgm:cxn modelId="{D24481F0-0CFE-4AB9-90B2-EE7131C2F4C1}" type="presOf" srcId="{324952F0-030B-452D-90D2-A7DEE2897BBD}" destId="{FB819A6F-38AD-4FE7-97AA-D9DCB42B7A6A}" srcOrd="0" destOrd="0" presId="urn:microsoft.com/office/officeart/2005/8/layout/vList2"/>
    <dgm:cxn modelId="{74A1078C-92DC-4028-9AB1-7D35DB52278E}" srcId="{324952F0-030B-452D-90D2-A7DEE2897BBD}" destId="{5923E93D-288F-41C7-BA6D-6B82A65A9B19}" srcOrd="0" destOrd="0" parTransId="{367B1731-16A3-4128-A69C-C97DB34152CA}" sibTransId="{7FE4F15B-8304-4A5D-9F1E-A60A48BFB8FE}"/>
    <dgm:cxn modelId="{0F3DC9CE-F05A-4175-8511-3CFA184D616A}" type="presParOf" srcId="{FB819A6F-38AD-4FE7-97AA-D9DCB42B7A6A}" destId="{5F7097FC-BE25-415F-9567-FFC8DD6E11C0}"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7029B8D-98C7-4DF4-BBE9-0556457189F7}"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nl-NL"/>
        </a:p>
      </dgm:t>
    </dgm:pt>
    <dgm:pt modelId="{358992A5-79AE-4748-A7EC-C59BD603836B}">
      <dgm:prSet custT="1"/>
      <dgm:spPr/>
      <dgm:t>
        <a:bodyPr/>
        <a:lstStyle/>
        <a:p>
          <a:pPr algn="ctr" rtl="0"/>
          <a:r>
            <a:rPr lang="nl-NL" sz="2100" b="0" dirty="0" smtClean="0"/>
            <a:t>In de longblaasjes gaat koolstofdioxide het bloed uit en zuurstof het bloed in (gaswisseling).</a:t>
          </a:r>
          <a:endParaRPr lang="nl-NL" sz="2100" b="0" dirty="0"/>
        </a:p>
      </dgm:t>
    </dgm:pt>
    <dgm:pt modelId="{3DBF0DEC-FB6F-40F5-9F63-9B9522F85D84}" type="parTrans" cxnId="{C55DEE18-BBCD-4B93-9DDC-5264CADD64F0}">
      <dgm:prSet/>
      <dgm:spPr/>
      <dgm:t>
        <a:bodyPr/>
        <a:lstStyle/>
        <a:p>
          <a:endParaRPr lang="nl-NL"/>
        </a:p>
      </dgm:t>
    </dgm:pt>
    <dgm:pt modelId="{1B9C39AC-E4BD-4358-B948-D02C3E20FC42}" type="sibTrans" cxnId="{C55DEE18-BBCD-4B93-9DDC-5264CADD64F0}">
      <dgm:prSet/>
      <dgm:spPr/>
      <dgm:t>
        <a:bodyPr/>
        <a:lstStyle/>
        <a:p>
          <a:endParaRPr lang="nl-NL"/>
        </a:p>
      </dgm:t>
    </dgm:pt>
    <dgm:pt modelId="{C05BADFC-FC5E-47C0-9D85-3326DD4E2BF2}" type="pres">
      <dgm:prSet presAssocID="{27029B8D-98C7-4DF4-BBE9-0556457189F7}" presName="linear" presStyleCnt="0">
        <dgm:presLayoutVars>
          <dgm:animLvl val="lvl"/>
          <dgm:resizeHandles val="exact"/>
        </dgm:presLayoutVars>
      </dgm:prSet>
      <dgm:spPr/>
      <dgm:t>
        <a:bodyPr/>
        <a:lstStyle/>
        <a:p>
          <a:endParaRPr lang="nl-NL"/>
        </a:p>
      </dgm:t>
    </dgm:pt>
    <dgm:pt modelId="{A423892A-94E1-4DF4-B9BB-4A4252BE6DED}" type="pres">
      <dgm:prSet presAssocID="{358992A5-79AE-4748-A7EC-C59BD603836B}" presName="parentText" presStyleLbl="node1" presStyleIdx="0" presStyleCnt="1">
        <dgm:presLayoutVars>
          <dgm:chMax val="0"/>
          <dgm:bulletEnabled val="1"/>
        </dgm:presLayoutVars>
      </dgm:prSet>
      <dgm:spPr/>
      <dgm:t>
        <a:bodyPr/>
        <a:lstStyle/>
        <a:p>
          <a:endParaRPr lang="nl-NL"/>
        </a:p>
      </dgm:t>
    </dgm:pt>
  </dgm:ptLst>
  <dgm:cxnLst>
    <dgm:cxn modelId="{64DDEF47-6D10-422A-AB35-6BCD4B84BB06}" type="presOf" srcId="{27029B8D-98C7-4DF4-BBE9-0556457189F7}" destId="{C05BADFC-FC5E-47C0-9D85-3326DD4E2BF2}" srcOrd="0" destOrd="0" presId="urn:microsoft.com/office/officeart/2005/8/layout/vList2"/>
    <dgm:cxn modelId="{C55DEE18-BBCD-4B93-9DDC-5264CADD64F0}" srcId="{27029B8D-98C7-4DF4-BBE9-0556457189F7}" destId="{358992A5-79AE-4748-A7EC-C59BD603836B}" srcOrd="0" destOrd="0" parTransId="{3DBF0DEC-FB6F-40F5-9F63-9B9522F85D84}" sibTransId="{1B9C39AC-E4BD-4358-B948-D02C3E20FC42}"/>
    <dgm:cxn modelId="{AEF23215-9971-4C3A-84CF-E8D471C0E592}" type="presOf" srcId="{358992A5-79AE-4748-A7EC-C59BD603836B}" destId="{A423892A-94E1-4DF4-B9BB-4A4252BE6DED}" srcOrd="0" destOrd="0" presId="urn:microsoft.com/office/officeart/2005/8/layout/vList2"/>
    <dgm:cxn modelId="{C2794636-C50C-4300-A656-F455862A506D}" type="presParOf" srcId="{C05BADFC-FC5E-47C0-9D85-3326DD4E2BF2}" destId="{A423892A-94E1-4DF4-B9BB-4A4252BE6DED}" srcOrd="0" destOrd="0" presId="urn:microsoft.com/office/officeart/2005/8/layout/vLis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7029B8D-98C7-4DF4-BBE9-0556457189F7}"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nl-NL"/>
        </a:p>
      </dgm:t>
    </dgm:pt>
    <dgm:pt modelId="{358992A5-79AE-4748-A7EC-C59BD603836B}">
      <dgm:prSet custT="1"/>
      <dgm:spPr/>
      <dgm:t>
        <a:bodyPr/>
        <a:lstStyle/>
        <a:p>
          <a:pPr algn="ctr" rtl="0"/>
          <a:r>
            <a:rPr lang="nl-NL" sz="2100" b="1" i="0" dirty="0" smtClean="0"/>
            <a:t>Waar komt het gas “koolstofdioxide” vandaan en waar gaat het gas “zuurstof” naartoe?</a:t>
          </a:r>
          <a:endParaRPr lang="nl-NL" sz="2100" b="1" i="0" dirty="0"/>
        </a:p>
      </dgm:t>
    </dgm:pt>
    <dgm:pt modelId="{3DBF0DEC-FB6F-40F5-9F63-9B9522F85D84}" type="parTrans" cxnId="{C55DEE18-BBCD-4B93-9DDC-5264CADD64F0}">
      <dgm:prSet/>
      <dgm:spPr/>
      <dgm:t>
        <a:bodyPr/>
        <a:lstStyle/>
        <a:p>
          <a:endParaRPr lang="nl-NL"/>
        </a:p>
      </dgm:t>
    </dgm:pt>
    <dgm:pt modelId="{1B9C39AC-E4BD-4358-B948-D02C3E20FC42}" type="sibTrans" cxnId="{C55DEE18-BBCD-4B93-9DDC-5264CADD64F0}">
      <dgm:prSet/>
      <dgm:spPr/>
      <dgm:t>
        <a:bodyPr/>
        <a:lstStyle/>
        <a:p>
          <a:endParaRPr lang="nl-NL"/>
        </a:p>
      </dgm:t>
    </dgm:pt>
    <dgm:pt modelId="{C05BADFC-FC5E-47C0-9D85-3326DD4E2BF2}" type="pres">
      <dgm:prSet presAssocID="{27029B8D-98C7-4DF4-BBE9-0556457189F7}" presName="linear" presStyleCnt="0">
        <dgm:presLayoutVars>
          <dgm:animLvl val="lvl"/>
          <dgm:resizeHandles val="exact"/>
        </dgm:presLayoutVars>
      </dgm:prSet>
      <dgm:spPr/>
      <dgm:t>
        <a:bodyPr/>
        <a:lstStyle/>
        <a:p>
          <a:endParaRPr lang="nl-NL"/>
        </a:p>
      </dgm:t>
    </dgm:pt>
    <dgm:pt modelId="{A423892A-94E1-4DF4-B9BB-4A4252BE6DED}" type="pres">
      <dgm:prSet presAssocID="{358992A5-79AE-4748-A7EC-C59BD603836B}" presName="parentText" presStyleLbl="node1" presStyleIdx="0" presStyleCnt="1">
        <dgm:presLayoutVars>
          <dgm:chMax val="0"/>
          <dgm:bulletEnabled val="1"/>
        </dgm:presLayoutVars>
      </dgm:prSet>
      <dgm:spPr/>
      <dgm:t>
        <a:bodyPr/>
        <a:lstStyle/>
        <a:p>
          <a:endParaRPr lang="nl-NL"/>
        </a:p>
      </dgm:t>
    </dgm:pt>
  </dgm:ptLst>
  <dgm:cxnLst>
    <dgm:cxn modelId="{C55DEE18-BBCD-4B93-9DDC-5264CADD64F0}" srcId="{27029B8D-98C7-4DF4-BBE9-0556457189F7}" destId="{358992A5-79AE-4748-A7EC-C59BD603836B}" srcOrd="0" destOrd="0" parTransId="{3DBF0DEC-FB6F-40F5-9F63-9B9522F85D84}" sibTransId="{1B9C39AC-E4BD-4358-B948-D02C3E20FC42}"/>
    <dgm:cxn modelId="{6797D3A3-AE44-4E88-B1BB-0ACDD3F6C5EB}" type="presOf" srcId="{358992A5-79AE-4748-A7EC-C59BD603836B}" destId="{A423892A-94E1-4DF4-B9BB-4A4252BE6DED}" srcOrd="0" destOrd="0" presId="urn:microsoft.com/office/officeart/2005/8/layout/vList2"/>
    <dgm:cxn modelId="{3DD57EA3-0FA0-487B-B664-C95D3F3FD1E6}" type="presOf" srcId="{27029B8D-98C7-4DF4-BBE9-0556457189F7}" destId="{C05BADFC-FC5E-47C0-9D85-3326DD4E2BF2}" srcOrd="0" destOrd="0" presId="urn:microsoft.com/office/officeart/2005/8/layout/vList2"/>
    <dgm:cxn modelId="{9181913D-96A5-40C9-9FF4-6D7BBDE3482C}" type="presParOf" srcId="{C05BADFC-FC5E-47C0-9D85-3326DD4E2BF2}" destId="{A423892A-94E1-4DF4-B9BB-4A4252BE6DED}" srcOrd="0" destOrd="0" presId="urn:microsoft.com/office/officeart/2005/8/layout/vList2"/>
  </dgm:cxnLst>
  <dgm:bg/>
  <dgm:whole/>
  <dgm:extLst>
    <a:ext uri="http://schemas.microsoft.com/office/drawing/2008/diagram">
      <dsp:dataModelExt xmlns:dsp="http://schemas.microsoft.com/office/drawing/2008/diagram" xmlns="" relId="rId1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2B9A9D-A5C0-4864-BA50-8AC88BB9E673}">
      <dsp:nvSpPr>
        <dsp:cNvPr id="0" name=""/>
        <dsp:cNvSpPr/>
      </dsp:nvSpPr>
      <dsp:spPr>
        <a:xfrm>
          <a:off x="0" y="0"/>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dirty="0" smtClean="0"/>
            <a:t>Inhoud les</a:t>
          </a:r>
          <a:endParaRPr lang="nl-NL" sz="4700" kern="1200" dirty="0"/>
        </a:p>
      </dsp:txBody>
      <dsp:txXfrm>
        <a:off x="0" y="0"/>
        <a:ext cx="8229600" cy="112729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2B9A9D-A5C0-4864-BA50-8AC88BB9E673}">
      <dsp:nvSpPr>
        <dsp:cNvPr id="0" name=""/>
        <dsp:cNvSpPr/>
      </dsp:nvSpPr>
      <dsp:spPr>
        <a:xfrm>
          <a:off x="0" y="0"/>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dirty="0" smtClean="0"/>
            <a:t>Opdrachten</a:t>
          </a:r>
          <a:endParaRPr lang="nl-NL" sz="4700" kern="1200" dirty="0"/>
        </a:p>
      </dsp:txBody>
      <dsp:txXfrm>
        <a:off x="0" y="0"/>
        <a:ext cx="8229600" cy="1127295"/>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2B9A9D-A5C0-4864-BA50-8AC88BB9E673}">
      <dsp:nvSpPr>
        <dsp:cNvPr id="0" name=""/>
        <dsp:cNvSpPr/>
      </dsp:nvSpPr>
      <dsp:spPr>
        <a:xfrm>
          <a:off x="0" y="0"/>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dirty="0" smtClean="0"/>
            <a:t>Manieren van ademhalen</a:t>
          </a:r>
          <a:endParaRPr lang="nl-NL" sz="4700" kern="1200" dirty="0"/>
        </a:p>
      </dsp:txBody>
      <dsp:txXfrm>
        <a:off x="0" y="0"/>
        <a:ext cx="8229600" cy="112729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2B9A9D-A5C0-4864-BA50-8AC88BB9E673}">
      <dsp:nvSpPr>
        <dsp:cNvPr id="0" name=""/>
        <dsp:cNvSpPr/>
      </dsp:nvSpPr>
      <dsp:spPr>
        <a:xfrm>
          <a:off x="0" y="0"/>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dirty="0" smtClean="0"/>
            <a:t>Opdrachten</a:t>
          </a:r>
          <a:endParaRPr lang="nl-NL" sz="4700" kern="1200" dirty="0"/>
        </a:p>
      </dsp:txBody>
      <dsp:txXfrm>
        <a:off x="0" y="0"/>
        <a:ext cx="8229600" cy="1127295"/>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2B9A9D-A5C0-4864-BA50-8AC88BB9E673}">
      <dsp:nvSpPr>
        <dsp:cNvPr id="0" name=""/>
        <dsp:cNvSpPr/>
      </dsp:nvSpPr>
      <dsp:spPr>
        <a:xfrm>
          <a:off x="0" y="0"/>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dirty="0" smtClean="0"/>
            <a:t>Huiswerk</a:t>
          </a:r>
          <a:endParaRPr lang="nl-NL" sz="4700" kern="1200" dirty="0"/>
        </a:p>
      </dsp:txBody>
      <dsp:txXfrm>
        <a:off x="0" y="0"/>
        <a:ext cx="8229600" cy="112729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2B9A9D-A5C0-4864-BA50-8AC88BB9E673}">
      <dsp:nvSpPr>
        <dsp:cNvPr id="0" name=""/>
        <dsp:cNvSpPr/>
      </dsp:nvSpPr>
      <dsp:spPr>
        <a:xfrm>
          <a:off x="0" y="0"/>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dirty="0" smtClean="0"/>
            <a:t>Herhaling</a:t>
          </a:r>
          <a:endParaRPr lang="nl-NL" sz="4700" kern="1200" dirty="0"/>
        </a:p>
      </dsp:txBody>
      <dsp:txXfrm>
        <a:off x="0" y="0"/>
        <a:ext cx="8229600" cy="112729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01CEBA-C937-4F63-9F91-AA41CD3DE79E}">
      <dsp:nvSpPr>
        <dsp:cNvPr id="0" name=""/>
        <dsp:cNvSpPr/>
      </dsp:nvSpPr>
      <dsp:spPr>
        <a:xfrm>
          <a:off x="0" y="7852"/>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dirty="0" smtClean="0"/>
            <a:t>Leskaart 2: Ademhaling</a:t>
          </a:r>
          <a:endParaRPr lang="nl-NL" sz="4700" kern="1200" dirty="0"/>
        </a:p>
      </dsp:txBody>
      <dsp:txXfrm>
        <a:off x="0" y="7852"/>
        <a:ext cx="8229600" cy="112729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65D04C-9010-4D85-BE6B-CA722CF51CAD}">
      <dsp:nvSpPr>
        <dsp:cNvPr id="0" name=""/>
        <dsp:cNvSpPr/>
      </dsp:nvSpPr>
      <dsp:spPr>
        <a:xfrm>
          <a:off x="0" y="617"/>
          <a:ext cx="6300192" cy="122290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nl-NL" sz="2100" b="0" kern="1200" dirty="0" smtClean="0"/>
            <a:t>Inademen door de neus is voordeliger dan inademen door de mond. </a:t>
          </a:r>
        </a:p>
        <a:p>
          <a:pPr lvl="0" algn="ctr" defTabSz="933450" rtl="0">
            <a:lnSpc>
              <a:spcPct val="90000"/>
            </a:lnSpc>
            <a:spcBef>
              <a:spcPct val="0"/>
            </a:spcBef>
            <a:spcAft>
              <a:spcPct val="35000"/>
            </a:spcAft>
          </a:pPr>
          <a:r>
            <a:rPr lang="nl-NL" sz="2100" b="1" i="1" kern="1200" dirty="0" smtClean="0"/>
            <a:t>Wat zou hier een reden van kunnen zijn?</a:t>
          </a:r>
          <a:endParaRPr lang="nl-NL" sz="2100" b="1" i="1" kern="1200" dirty="0"/>
        </a:p>
      </dsp:txBody>
      <dsp:txXfrm>
        <a:off x="0" y="617"/>
        <a:ext cx="6300192" cy="122290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DEFCEB-EA69-48A0-B265-02E8A071AADF}">
      <dsp:nvSpPr>
        <dsp:cNvPr id="0" name=""/>
        <dsp:cNvSpPr/>
      </dsp:nvSpPr>
      <dsp:spPr>
        <a:xfrm>
          <a:off x="0" y="7852"/>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smtClean="0"/>
            <a:t>Voordelen neusademhaling</a:t>
          </a:r>
          <a:endParaRPr lang="nl-NL" sz="4700" kern="1200"/>
        </a:p>
      </dsp:txBody>
      <dsp:txXfrm>
        <a:off x="0" y="7852"/>
        <a:ext cx="8229600" cy="112729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65D04C-9010-4D85-BE6B-CA722CF51CAD}">
      <dsp:nvSpPr>
        <dsp:cNvPr id="0" name=""/>
        <dsp:cNvSpPr/>
      </dsp:nvSpPr>
      <dsp:spPr>
        <a:xfrm>
          <a:off x="0" y="5626"/>
          <a:ext cx="5616624" cy="84035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nl-NL" sz="2100" b="0" kern="1200" dirty="0" smtClean="0"/>
            <a:t>Neusharen vangen grove vuildeeltjes op</a:t>
          </a:r>
          <a:endParaRPr lang="nl-NL" sz="2100" b="0" kern="1200" dirty="0"/>
        </a:p>
      </dsp:txBody>
      <dsp:txXfrm>
        <a:off x="0" y="5626"/>
        <a:ext cx="5616624" cy="840352"/>
      </dsp:txXfrm>
    </dsp:sp>
    <dsp:sp modelId="{9873BEA3-9771-4226-94EE-0E237D89BD95}">
      <dsp:nvSpPr>
        <dsp:cNvPr id="0" name=""/>
        <dsp:cNvSpPr/>
      </dsp:nvSpPr>
      <dsp:spPr>
        <a:xfrm>
          <a:off x="0" y="883418"/>
          <a:ext cx="5616624" cy="84035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nl-NL" sz="2100" b="0" kern="1200" dirty="0" smtClean="0"/>
            <a:t>Slijmvlies verwarmt lucht en maakt deze vochtig</a:t>
          </a:r>
          <a:endParaRPr lang="nl-NL" sz="2100" b="0" kern="1200" dirty="0"/>
        </a:p>
      </dsp:txBody>
      <dsp:txXfrm>
        <a:off x="0" y="883418"/>
        <a:ext cx="5616624" cy="840352"/>
      </dsp:txXfrm>
    </dsp:sp>
    <dsp:sp modelId="{A128F32C-4E35-4A5F-B3D8-758B1BF85C76}">
      <dsp:nvSpPr>
        <dsp:cNvPr id="0" name=""/>
        <dsp:cNvSpPr/>
      </dsp:nvSpPr>
      <dsp:spPr>
        <a:xfrm>
          <a:off x="0" y="1761211"/>
          <a:ext cx="5616624" cy="84035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nl-NL" sz="2100" b="0" kern="1200" dirty="0" smtClean="0"/>
            <a:t>Slijm vangt fijn stof en ziektekiemen op en vervoert dat met trilharen naar de keelholte</a:t>
          </a:r>
          <a:endParaRPr lang="nl-NL" sz="2100" b="0" kern="1200" dirty="0"/>
        </a:p>
      </dsp:txBody>
      <dsp:txXfrm>
        <a:off x="0" y="1761211"/>
        <a:ext cx="5616624" cy="840352"/>
      </dsp:txXfrm>
    </dsp:sp>
    <dsp:sp modelId="{4B455C51-E38F-4AE1-8246-6C03199E65C7}">
      <dsp:nvSpPr>
        <dsp:cNvPr id="0" name=""/>
        <dsp:cNvSpPr/>
      </dsp:nvSpPr>
      <dsp:spPr>
        <a:xfrm>
          <a:off x="0" y="2639004"/>
          <a:ext cx="5616624" cy="84035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nl-NL" sz="2100" b="0" kern="1200" dirty="0" smtClean="0"/>
            <a:t>Reukorgaan waarschuwt voor gevaarlijke stoffen</a:t>
          </a:r>
          <a:endParaRPr lang="nl-NL" sz="2100" b="0" kern="1200" dirty="0"/>
        </a:p>
      </dsp:txBody>
      <dsp:txXfrm>
        <a:off x="0" y="2639004"/>
        <a:ext cx="5616624" cy="840352"/>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F7097FC-BE25-415F-9567-FFC8DD6E11C0}">
      <dsp:nvSpPr>
        <dsp:cNvPr id="0" name=""/>
        <dsp:cNvSpPr/>
      </dsp:nvSpPr>
      <dsp:spPr>
        <a:xfrm>
          <a:off x="0" y="7852"/>
          <a:ext cx="8229600" cy="112729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nl-NL" sz="4700" kern="1200" smtClean="0"/>
            <a:t>Gaswisseling</a:t>
          </a:r>
          <a:endParaRPr lang="nl-NL" sz="4700" kern="1200"/>
        </a:p>
      </dsp:txBody>
      <dsp:txXfrm>
        <a:off x="0" y="7852"/>
        <a:ext cx="8229600" cy="1127295"/>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23892A-94E1-4DF4-B9BB-4A4252BE6DED}">
      <dsp:nvSpPr>
        <dsp:cNvPr id="0" name=""/>
        <dsp:cNvSpPr/>
      </dsp:nvSpPr>
      <dsp:spPr>
        <a:xfrm>
          <a:off x="0" y="6539"/>
          <a:ext cx="8208912" cy="10670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nl-NL" sz="2100" b="0" kern="1200" dirty="0" smtClean="0"/>
            <a:t>In de longblaasjes gaat koolstofdioxide het bloed uit en zuurstof het bloed in (gaswisseling).</a:t>
          </a:r>
          <a:endParaRPr lang="nl-NL" sz="2100" b="0" kern="1200" dirty="0"/>
        </a:p>
      </dsp:txBody>
      <dsp:txXfrm>
        <a:off x="0" y="6539"/>
        <a:ext cx="8208912" cy="106704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23892A-94E1-4DF4-B9BB-4A4252BE6DED}">
      <dsp:nvSpPr>
        <dsp:cNvPr id="0" name=""/>
        <dsp:cNvSpPr/>
      </dsp:nvSpPr>
      <dsp:spPr>
        <a:xfrm>
          <a:off x="0" y="1487"/>
          <a:ext cx="8208912" cy="86112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nl-NL" sz="2100" b="1" i="0" kern="1200" dirty="0" smtClean="0"/>
            <a:t>Waar komt het gas “koolstofdioxide” vandaan en waar gaat het gas “zuurstof” naartoe?</a:t>
          </a:r>
          <a:endParaRPr lang="nl-NL" sz="2100" b="1" i="0" kern="1200" dirty="0"/>
        </a:p>
      </dsp:txBody>
      <dsp:txXfrm>
        <a:off x="0" y="1487"/>
        <a:ext cx="8208912" cy="8611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79D8A-A13E-48FF-B434-C7D4CEFD5F41}" type="datetimeFigureOut">
              <a:rPr lang="nl-NL" smtClean="0"/>
              <a:pPr/>
              <a:t>8-1-2014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EE58BA-FF4D-4AAA-A989-F5391B4DBAC4}"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Lucht wordt door de neus of door de mond ingeademd. Via de keelholte</a:t>
            </a:r>
            <a:r>
              <a:rPr lang="nl-NL" baseline="0" dirty="0" smtClean="0"/>
              <a:t> en het strottenhoofd komt de lucht in de luchtpijp. De luchtpijp vertakt zich in twee </a:t>
            </a:r>
            <a:r>
              <a:rPr lang="nl-NL" baseline="0" dirty="0" err="1" smtClean="0"/>
              <a:t>bronchien</a:t>
            </a:r>
            <a:r>
              <a:rPr lang="nl-NL" baseline="0" dirty="0" smtClean="0"/>
              <a:t>. De </a:t>
            </a:r>
            <a:r>
              <a:rPr lang="nl-NL" baseline="0" dirty="0" err="1" smtClean="0"/>
              <a:t>bronchien</a:t>
            </a:r>
            <a:r>
              <a:rPr lang="nl-NL" baseline="0" dirty="0" smtClean="0"/>
              <a:t> vertakken zich in fijnere buisjes, de luchtpijptakjes. Elk luchtpijptakje eindigt in een trosje kleine longblaasjes. </a:t>
            </a:r>
            <a:endParaRPr lang="nl-NL" dirty="0"/>
          </a:p>
        </p:txBody>
      </p:sp>
      <p:sp>
        <p:nvSpPr>
          <p:cNvPr id="4" name="Tijdelijke aanduiding voor dianummer 3"/>
          <p:cNvSpPr>
            <a:spLocks noGrp="1"/>
          </p:cNvSpPr>
          <p:nvPr>
            <p:ph type="sldNum" sz="quarter" idx="10"/>
          </p:nvPr>
        </p:nvSpPr>
        <p:spPr/>
        <p:txBody>
          <a:bodyPr/>
          <a:lstStyle/>
          <a:p>
            <a:fld id="{8FEE58BA-FF4D-4AAA-A989-F5391B4DBAC4}" type="slidenum">
              <a:rPr lang="nl-NL" smtClean="0"/>
              <a:pPr/>
              <a:t>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aseline="0" dirty="0" smtClean="0"/>
              <a:t>De binnenwand van de luchtwegen is bekleed met slijmproducerende cellen en </a:t>
            </a:r>
            <a:r>
              <a:rPr lang="nl-NL" baseline="0" dirty="0" err="1" smtClean="0"/>
              <a:t>trilhaarcellen</a:t>
            </a:r>
            <a:r>
              <a:rPr lang="nl-NL" baseline="0" dirty="0" smtClean="0"/>
              <a:t>. Stofdeeltjes en ziekteverwekkers blijven aan het slijm uit de slijmproducerende cellen kleven. De </a:t>
            </a:r>
            <a:r>
              <a:rPr lang="nl-NL" baseline="0" dirty="0" err="1" smtClean="0"/>
              <a:t>trilhaarcellen</a:t>
            </a:r>
            <a:r>
              <a:rPr lang="nl-NL" baseline="0" dirty="0" smtClean="0"/>
              <a:t> verplaatsen het slijm naar de keelholte. Daar wordt slijm ingeslikt.</a:t>
            </a:r>
            <a:endParaRPr lang="nl-NL" dirty="0"/>
          </a:p>
        </p:txBody>
      </p:sp>
      <p:sp>
        <p:nvSpPr>
          <p:cNvPr id="4" name="Tijdelijke aanduiding voor dianummer 3"/>
          <p:cNvSpPr>
            <a:spLocks noGrp="1"/>
          </p:cNvSpPr>
          <p:nvPr>
            <p:ph type="sldNum" sz="quarter" idx="10"/>
          </p:nvPr>
        </p:nvSpPr>
        <p:spPr/>
        <p:txBody>
          <a:bodyPr/>
          <a:lstStyle/>
          <a:p>
            <a:fld id="{8FEE58BA-FF4D-4AAA-A989-F5391B4DBAC4}" type="slidenum">
              <a:rPr lang="nl-NL" smtClean="0"/>
              <a:pPr/>
              <a:t>4</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Aan het uiteinde</a:t>
            </a:r>
            <a:r>
              <a:rPr lang="nl-NL" baseline="0" dirty="0" smtClean="0"/>
              <a:t> van de luchtpijptakjes bevinden zich trosjes longblaasjes. De wand van de longblaasjes is erg dun. De longblaasjes zijn omgeven door een netwerk van fijne bloedvaatjes, de longhaarvaten. Ook de wand van de longhaarvaten is erg dun. In de longblaasjes bevindt zich lucht. Tussen de longblaasjes en de longhaarvaten vindt gaswisseling plaats.</a:t>
            </a:r>
            <a:endParaRPr lang="nl-NL" dirty="0"/>
          </a:p>
        </p:txBody>
      </p:sp>
      <p:sp>
        <p:nvSpPr>
          <p:cNvPr id="4" name="Tijdelijke aanduiding voor dianummer 3"/>
          <p:cNvSpPr>
            <a:spLocks noGrp="1"/>
          </p:cNvSpPr>
          <p:nvPr>
            <p:ph type="sldNum" sz="quarter" idx="10"/>
          </p:nvPr>
        </p:nvSpPr>
        <p:spPr/>
        <p:txBody>
          <a:bodyPr/>
          <a:lstStyle/>
          <a:p>
            <a:fld id="{8FEE58BA-FF4D-4AAA-A989-F5391B4DBAC4}" type="slidenum">
              <a:rPr lang="nl-NL" smtClean="0"/>
              <a:pPr/>
              <a:t>5</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F8E3CF59-9CD1-47E1-9647-3466F3F4DD7D}" type="datetimeFigureOut">
              <a:rPr lang="nl-NL" smtClean="0"/>
              <a:pPr/>
              <a:t>8-1-2014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151113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8E3CF59-9CD1-47E1-9647-3466F3F4DD7D}" type="datetimeFigureOut">
              <a:rPr lang="nl-NL" smtClean="0"/>
              <a:pPr/>
              <a:t>8-1-2014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71059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8E3CF59-9CD1-47E1-9647-3466F3F4DD7D}" type="datetimeFigureOut">
              <a:rPr lang="nl-NL" smtClean="0"/>
              <a:pPr/>
              <a:t>8-1-2014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123232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8E3CF59-9CD1-47E1-9647-3466F3F4DD7D}" type="datetimeFigureOut">
              <a:rPr lang="nl-NL" smtClean="0"/>
              <a:pPr/>
              <a:t>8-1-2014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958702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8E3CF59-9CD1-47E1-9647-3466F3F4DD7D}" type="datetimeFigureOut">
              <a:rPr lang="nl-NL" smtClean="0"/>
              <a:pPr/>
              <a:t>8-1-2014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188347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8E3CF59-9CD1-47E1-9647-3466F3F4DD7D}" type="datetimeFigureOut">
              <a:rPr lang="nl-NL" smtClean="0"/>
              <a:pPr/>
              <a:t>8-1-2014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3259036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8E3CF59-9CD1-47E1-9647-3466F3F4DD7D}" type="datetimeFigureOut">
              <a:rPr lang="nl-NL" smtClean="0"/>
              <a:pPr/>
              <a:t>8-1-2014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3620463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8E3CF59-9CD1-47E1-9647-3466F3F4DD7D}" type="datetimeFigureOut">
              <a:rPr lang="nl-NL" smtClean="0"/>
              <a:pPr/>
              <a:t>8-1-2014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1547532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8E3CF59-9CD1-47E1-9647-3466F3F4DD7D}" type="datetimeFigureOut">
              <a:rPr lang="nl-NL" smtClean="0"/>
              <a:pPr/>
              <a:t>8-1-2014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140378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8E3CF59-9CD1-47E1-9647-3466F3F4DD7D}" type="datetimeFigureOut">
              <a:rPr lang="nl-NL" smtClean="0"/>
              <a:pPr/>
              <a:t>8-1-2014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408339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8E3CF59-9CD1-47E1-9647-3466F3F4DD7D}" type="datetimeFigureOut">
              <a:rPr lang="nl-NL" smtClean="0"/>
              <a:pPr/>
              <a:t>8-1-2014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2047468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2700000" scaled="1"/>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3CF59-9CD1-47E1-9647-3466F3F4DD7D}" type="datetimeFigureOut">
              <a:rPr lang="nl-NL" smtClean="0"/>
              <a:pPr/>
              <a:t>8-1-2014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EE1C3-3822-4278-BE28-DE474E5FC951}" type="slidenum">
              <a:rPr lang="nl-NL" smtClean="0"/>
              <a:pPr/>
              <a:t>‹nr.›</a:t>
            </a:fld>
            <a:endParaRPr lang="nl-NL"/>
          </a:p>
        </p:txBody>
      </p:sp>
    </p:spTree>
    <p:extLst>
      <p:ext uri="{BB962C8B-B14F-4D97-AF65-F5344CB8AC3E}">
        <p14:creationId xmlns="" xmlns:p14="http://schemas.microsoft.com/office/powerpoint/2010/main" val="152356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diagramQuickStyle" Target="../diagrams/quickStyle4.xml"/><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diagramLayout" Target="../diagrams/layout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Data" Target="../diagrams/data4.xml"/><Relationship Id="rId5" Type="http://schemas.openxmlformats.org/officeDocument/2006/relationships/diagramQuickStyle" Target="../diagrams/quickStyle3.xml"/><Relationship Id="rId15" Type="http://schemas.microsoft.com/office/2007/relationships/diagramDrawing" Target="../diagrams/drawing4.xml"/><Relationship Id="rId10" Type="http://schemas.openxmlformats.org/officeDocument/2006/relationships/image" Target="../media/image3.jpeg"/><Relationship Id="rId4" Type="http://schemas.openxmlformats.org/officeDocument/2006/relationships/diagramLayout" Target="../diagrams/layout3.xml"/><Relationship Id="rId9" Type="http://schemas.openxmlformats.org/officeDocument/2006/relationships/image" Target="../media/image2.png"/><Relationship Id="rId14" Type="http://schemas.openxmlformats.org/officeDocument/2006/relationships/diagramColors" Target="../diagrams/colors4.xml"/></Relationships>
</file>

<file path=ppt/slides/_rels/slide4.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3" Type="http://schemas.openxmlformats.org/officeDocument/2006/relationships/image" Target="../media/image4.jpeg"/><Relationship Id="rId7" Type="http://schemas.openxmlformats.org/officeDocument/2006/relationships/diagramColors" Target="../diagrams/colors5.xml"/><Relationship Id="rId12" Type="http://schemas.openxmlformats.org/officeDocument/2006/relationships/diagramColors" Target="../diagrams/colors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5" Type="http://schemas.openxmlformats.org/officeDocument/2006/relationships/diagramLayout" Target="../diagrams/layout5.xml"/><Relationship Id="rId15" Type="http://schemas.openxmlformats.org/officeDocument/2006/relationships/image" Target="../media/image6.jpeg"/><Relationship Id="rId10" Type="http://schemas.openxmlformats.org/officeDocument/2006/relationships/diagramLayout" Target="../diagrams/layout6.xml"/><Relationship Id="rId4" Type="http://schemas.openxmlformats.org/officeDocument/2006/relationships/diagramData" Target="../diagrams/data5.xml"/><Relationship Id="rId9" Type="http://schemas.openxmlformats.org/officeDocument/2006/relationships/diagramData" Target="../diagrams/data6.xml"/><Relationship Id="rId14" Type="http://schemas.openxmlformats.org/officeDocument/2006/relationships/image" Target="../media/image5.jpeg"/></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8.xml"/><Relationship Id="rId13" Type="http://schemas.openxmlformats.org/officeDocument/2006/relationships/image" Target="../media/image7.jpeg"/><Relationship Id="rId18" Type="http://schemas.openxmlformats.org/officeDocument/2006/relationships/diagramColors" Target="../diagrams/colors9.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17" Type="http://schemas.openxmlformats.org/officeDocument/2006/relationships/diagramQuickStyle" Target="../diagrams/quickStyle9.xml"/><Relationship Id="rId2" Type="http://schemas.openxmlformats.org/officeDocument/2006/relationships/notesSlide" Target="../notesSlides/notesSlide3.xml"/><Relationship Id="rId16" Type="http://schemas.openxmlformats.org/officeDocument/2006/relationships/diagramLayout" Target="../diagrams/layout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5" Type="http://schemas.openxmlformats.org/officeDocument/2006/relationships/diagramData" Target="../diagrams/data9.xml"/><Relationship Id="rId10" Type="http://schemas.openxmlformats.org/officeDocument/2006/relationships/diagramQuickStyle" Target="../diagrams/quickStyle8.xml"/><Relationship Id="rId19" Type="http://schemas.microsoft.com/office/2007/relationships/diagramDrawing" Target="../diagrams/drawing9.xml"/><Relationship Id="rId4" Type="http://schemas.openxmlformats.org/officeDocument/2006/relationships/diagramLayout" Target="../diagrams/layout7.xml"/><Relationship Id="rId9" Type="http://schemas.openxmlformats.org/officeDocument/2006/relationships/diagramLayout" Target="../diagrams/layout8.xml"/><Relationship Id="rId14" Type="http://schemas.openxmlformats.org/officeDocument/2006/relationships/image" Target="../media/image8.jpeg"/></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7.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hyperlink" Target="http://biodesk.nl/ademhaling/buik_borst_ademhaling.php" TargetMode="Externa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10.png"/><Relationship Id="rId2" Type="http://schemas.openxmlformats.org/officeDocument/2006/relationships/diagramData" Target="../diagrams/data12.xml"/><Relationship Id="rId1" Type="http://schemas.openxmlformats.org/officeDocument/2006/relationships/slideLayout" Target="../slideLayouts/slideLayout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dirty="0" smtClean="0"/>
              <a:t>Herhaling</a:t>
            </a:r>
          </a:p>
          <a:p>
            <a:r>
              <a:rPr lang="nl-NL" dirty="0" smtClean="0"/>
              <a:t>Uitleg/ opdrachten</a:t>
            </a:r>
          </a:p>
          <a:p>
            <a:r>
              <a:rPr lang="nl-NL" dirty="0" smtClean="0"/>
              <a:t>Huiswerk</a:t>
            </a:r>
          </a:p>
          <a:p>
            <a:endParaRPr lang="nl-NL" dirty="0"/>
          </a:p>
        </p:txBody>
      </p:sp>
      <p:graphicFrame>
        <p:nvGraphicFramePr>
          <p:cNvPr id="4" name="Diagram 3"/>
          <p:cNvGraphicFramePr/>
          <p:nvPr>
            <p:extLst>
              <p:ext uri="{D42A27DB-BD31-4B8C-83A1-F6EECF244321}">
                <p14:modId xmlns="" xmlns:p14="http://schemas.microsoft.com/office/powerpoint/2010/main" val="3516405979"/>
              </p:ext>
            </p:extLst>
          </p:nvPr>
        </p:nvGraphicFramePr>
        <p:xfrm>
          <a:off x="467544" y="26064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77500" lnSpcReduction="20000"/>
          </a:bodyPr>
          <a:lstStyle/>
          <a:p>
            <a:pPr marL="514350" indent="-514350">
              <a:buFont typeface="+mj-lt"/>
              <a:buAutoNum type="arabicPeriod"/>
            </a:pPr>
            <a:r>
              <a:rPr lang="nl-NL" i="1" dirty="0" smtClean="0"/>
              <a:t>Wat is het verschil tussen spa blauw en spa rood?</a:t>
            </a:r>
          </a:p>
          <a:p>
            <a:pPr marL="514350" indent="-514350">
              <a:buFont typeface="+mj-lt"/>
              <a:buAutoNum type="arabicPeriod"/>
            </a:pPr>
            <a:r>
              <a:rPr lang="nl-NL" i="1" dirty="0" smtClean="0"/>
              <a:t>Met welke stof kun je koolstofdioxide aantonen?</a:t>
            </a:r>
          </a:p>
          <a:p>
            <a:pPr marL="514350" indent="-514350">
              <a:buFont typeface="+mj-lt"/>
              <a:buAutoNum type="arabicPeriod"/>
            </a:pPr>
            <a:r>
              <a:rPr lang="nl-NL" i="1" dirty="0" smtClean="0"/>
              <a:t>Wat kun je zeggen over de hoeveelheid koolstofdioxide in ingeademde lucht? En in uitgeademde lucht?</a:t>
            </a:r>
          </a:p>
          <a:p>
            <a:pPr marL="514350" indent="-514350">
              <a:buFont typeface="+mj-lt"/>
              <a:buAutoNum type="arabicPeriod"/>
            </a:pPr>
            <a:endParaRPr lang="nl-NL" i="1" dirty="0" smtClean="0"/>
          </a:p>
          <a:p>
            <a:pPr marL="514350" indent="-514350">
              <a:buFont typeface="+mj-lt"/>
              <a:buAutoNum type="arabicPeriod"/>
            </a:pPr>
            <a:r>
              <a:rPr lang="nl-NL" i="1" dirty="0" smtClean="0"/>
              <a:t>Leg uit dat het bij lichamelijke inspanning nodig is, dat je ademhalingssnelheid wordt aangepast.</a:t>
            </a:r>
          </a:p>
          <a:p>
            <a:pPr marL="514350" indent="-514350">
              <a:buFont typeface="+mj-lt"/>
              <a:buAutoNum type="arabicPeriod"/>
            </a:pPr>
            <a:r>
              <a:rPr lang="nl-NL" i="1" dirty="0" smtClean="0"/>
              <a:t>Leg uit hoe het komt, dat je het warm krijgt bij lichamelijke inspanning.</a:t>
            </a:r>
          </a:p>
          <a:p>
            <a:pPr marL="514350" indent="-514350">
              <a:buFont typeface="+mj-lt"/>
              <a:buAutoNum type="arabicPeriod"/>
            </a:pPr>
            <a:r>
              <a:rPr lang="nl-NL" i="1" dirty="0" smtClean="0"/>
              <a:t>Leg uit dat </a:t>
            </a:r>
            <a:r>
              <a:rPr lang="nl-NL" i="1" dirty="0" smtClean="0"/>
              <a:t>bij </a:t>
            </a:r>
            <a:r>
              <a:rPr lang="nl-NL" i="1" dirty="0" smtClean="0"/>
              <a:t>lichamelijke </a:t>
            </a:r>
            <a:r>
              <a:rPr lang="nl-NL" i="1" dirty="0" smtClean="0"/>
              <a:t>inspanning je </a:t>
            </a:r>
            <a:r>
              <a:rPr lang="nl-NL" i="1" dirty="0" smtClean="0"/>
              <a:t>hart sneller gaat kloppen.</a:t>
            </a:r>
            <a:endParaRPr lang="nl-NL" i="1" dirty="0"/>
          </a:p>
        </p:txBody>
      </p:sp>
      <p:graphicFrame>
        <p:nvGraphicFramePr>
          <p:cNvPr id="4" name="Diagram 3"/>
          <p:cNvGraphicFramePr/>
          <p:nvPr>
            <p:extLst>
              <p:ext uri="{D42A27DB-BD31-4B8C-83A1-F6EECF244321}">
                <p14:modId xmlns="" xmlns:p14="http://schemas.microsoft.com/office/powerpoint/2010/main" val="3516405979"/>
              </p:ext>
            </p:extLst>
          </p:nvPr>
        </p:nvGraphicFramePr>
        <p:xfrm>
          <a:off x="467544" y="26064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 xmlns:p14="http://schemas.microsoft.com/office/powerpoint/2010/main" val="1975902463"/>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p:cNvPicPr>
            <a:picLocks noChangeAspect="1" noChangeArrowheads="1"/>
          </p:cNvPicPr>
          <p:nvPr/>
        </p:nvPicPr>
        <p:blipFill>
          <a:blip r:embed="rId8" cstate="print"/>
          <a:srcRect/>
          <a:stretch>
            <a:fillRect/>
          </a:stretch>
        </p:blipFill>
        <p:spPr bwMode="auto">
          <a:xfrm>
            <a:off x="0" y="1628799"/>
            <a:ext cx="4355976" cy="4276195"/>
          </a:xfrm>
          <a:prstGeom prst="rect">
            <a:avLst/>
          </a:prstGeom>
          <a:noFill/>
          <a:ln w="9525">
            <a:noFill/>
            <a:miter lim="800000"/>
            <a:headEnd/>
            <a:tailEnd/>
          </a:ln>
        </p:spPr>
      </p:pic>
      <p:pic>
        <p:nvPicPr>
          <p:cNvPr id="1032" name="Picture 8"/>
          <p:cNvPicPr>
            <a:picLocks noChangeAspect="1" noChangeArrowheads="1"/>
          </p:cNvPicPr>
          <p:nvPr/>
        </p:nvPicPr>
        <p:blipFill>
          <a:blip r:embed="rId9" cstate="print"/>
          <a:srcRect/>
          <a:stretch>
            <a:fillRect/>
          </a:stretch>
        </p:blipFill>
        <p:spPr bwMode="auto">
          <a:xfrm>
            <a:off x="4499992" y="1628800"/>
            <a:ext cx="3619500" cy="3457575"/>
          </a:xfrm>
          <a:prstGeom prst="rect">
            <a:avLst/>
          </a:prstGeom>
          <a:noFill/>
          <a:ln w="9525">
            <a:noFill/>
            <a:miter lim="800000"/>
            <a:headEnd/>
            <a:tailEnd/>
          </a:ln>
        </p:spPr>
      </p:pic>
      <p:pic>
        <p:nvPicPr>
          <p:cNvPr id="1031" name="Picture 7" descr="http://www.flevohart.nl/imagenieuws/longblaasje.jpg"/>
          <p:cNvPicPr>
            <a:picLocks noChangeAspect="1" noChangeArrowheads="1"/>
          </p:cNvPicPr>
          <p:nvPr/>
        </p:nvPicPr>
        <p:blipFill>
          <a:blip r:embed="rId10" cstate="print"/>
          <a:srcRect/>
          <a:stretch>
            <a:fillRect/>
          </a:stretch>
        </p:blipFill>
        <p:spPr bwMode="auto">
          <a:xfrm>
            <a:off x="6804248" y="4797152"/>
            <a:ext cx="1784389" cy="1691537"/>
          </a:xfrm>
          <a:prstGeom prst="rect">
            <a:avLst/>
          </a:prstGeom>
          <a:noFill/>
          <a:ln>
            <a:solidFill>
              <a:schemeClr val="tx1"/>
            </a:solidFill>
          </a:ln>
        </p:spPr>
      </p:pic>
      <p:graphicFrame>
        <p:nvGraphicFramePr>
          <p:cNvPr id="12" name="Tijdelijke aanduiding voor inhoud 6"/>
          <p:cNvGraphicFramePr>
            <a:graphicFrameLocks noGrp="1"/>
          </p:cNvGraphicFramePr>
          <p:nvPr>
            <p:ph idx="1"/>
            <p:extLst>
              <p:ext uri="{D42A27DB-BD31-4B8C-83A1-F6EECF244321}">
                <p14:modId xmlns="" xmlns:p14="http://schemas.microsoft.com/office/powerpoint/2010/main" val="4104689077"/>
              </p:ext>
            </p:extLst>
          </p:nvPr>
        </p:nvGraphicFramePr>
        <p:xfrm>
          <a:off x="395536" y="5373216"/>
          <a:ext cx="6300192" cy="1224136"/>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extLst>
      <p:ext uri="{BB962C8B-B14F-4D97-AF65-F5344CB8AC3E}">
        <p14:creationId xmlns="" xmlns:p14="http://schemas.microsoft.com/office/powerpoint/2010/main" val="2352920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http://www.life.de/sites/default/files/media/175485-it-stinks.jpg"/>
          <p:cNvPicPr>
            <a:picLocks noChangeAspect="1" noChangeArrowheads="1"/>
          </p:cNvPicPr>
          <p:nvPr/>
        </p:nvPicPr>
        <p:blipFill>
          <a:blip r:embed="rId3" cstate="print"/>
          <a:srcRect/>
          <a:stretch>
            <a:fillRect/>
          </a:stretch>
        </p:blipFill>
        <p:spPr bwMode="auto">
          <a:xfrm>
            <a:off x="4644008" y="4942358"/>
            <a:ext cx="2880320" cy="1915642"/>
          </a:xfrm>
          <a:prstGeom prst="rect">
            <a:avLst/>
          </a:prstGeom>
          <a:noFill/>
        </p:spPr>
      </p:pic>
      <p:graphicFrame>
        <p:nvGraphicFramePr>
          <p:cNvPr id="4" name="Diagram 3"/>
          <p:cNvGraphicFramePr/>
          <p:nvPr>
            <p:extLst>
              <p:ext uri="{D42A27DB-BD31-4B8C-83A1-F6EECF244321}">
                <p14:modId xmlns="" xmlns:p14="http://schemas.microsoft.com/office/powerpoint/2010/main" val="4151700116"/>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Tijdelijke aanduiding voor inhoud 6"/>
          <p:cNvGraphicFramePr>
            <a:graphicFrameLocks noGrp="1"/>
          </p:cNvGraphicFramePr>
          <p:nvPr>
            <p:ph idx="1"/>
            <p:extLst>
              <p:ext uri="{D42A27DB-BD31-4B8C-83A1-F6EECF244321}">
                <p14:modId xmlns="" xmlns:p14="http://schemas.microsoft.com/office/powerpoint/2010/main" val="4104689077"/>
              </p:ext>
            </p:extLst>
          </p:nvPr>
        </p:nvGraphicFramePr>
        <p:xfrm>
          <a:off x="3203848" y="1600200"/>
          <a:ext cx="5616624" cy="3484983"/>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4100" name="Picture 4" descr="http://intranet.grundel.nl/grassroots/biologie/Waarnemen/html/neusholte%20met%20slijmvlies.jpg"/>
          <p:cNvPicPr>
            <a:picLocks noChangeAspect="1" noChangeArrowheads="1"/>
          </p:cNvPicPr>
          <p:nvPr/>
        </p:nvPicPr>
        <p:blipFill>
          <a:blip r:embed="rId14" cstate="print">
            <a:extLst>
              <a:ext uri="{28A0092B-C50C-407E-A947-70E740481C1C}">
                <a14:useLocalDpi xmlns="" xmlns:a14="http://schemas.microsoft.com/office/drawing/2010/main" val="0"/>
              </a:ext>
            </a:extLst>
          </a:blip>
          <a:srcRect l="7143"/>
          <a:stretch>
            <a:fillRect/>
          </a:stretch>
        </p:blipFill>
        <p:spPr bwMode="auto">
          <a:xfrm>
            <a:off x="467544" y="1556792"/>
            <a:ext cx="2808312" cy="4218360"/>
          </a:xfrm>
          <a:prstGeom prst="rect">
            <a:avLst/>
          </a:prstGeom>
          <a:noFill/>
          <a:extLst>
            <a:ext uri="{909E8E84-426E-40DD-AFC4-6F175D3DCCD1}">
              <a14:hiddenFill xmlns="" xmlns:a14="http://schemas.microsoft.com/office/drawing/2010/main">
                <a:solidFill>
                  <a:srgbClr val="FFFFFF"/>
                </a:solidFill>
              </a14:hiddenFill>
            </a:ext>
          </a:extLst>
        </p:spPr>
      </p:pic>
      <p:pic>
        <p:nvPicPr>
          <p:cNvPr id="6146" name="Picture 2" descr="http://www.biologiesite.nl/th2kl2_bestanden/neusslijmvlies.jpg"/>
          <p:cNvPicPr>
            <a:picLocks noChangeAspect="1" noChangeArrowheads="1"/>
          </p:cNvPicPr>
          <p:nvPr/>
        </p:nvPicPr>
        <p:blipFill>
          <a:blip r:embed="rId15" cstate="print"/>
          <a:srcRect/>
          <a:stretch>
            <a:fillRect/>
          </a:stretch>
        </p:blipFill>
        <p:spPr bwMode="auto">
          <a:xfrm>
            <a:off x="2699792" y="4881310"/>
            <a:ext cx="2016224" cy="1976690"/>
          </a:xfrm>
          <a:prstGeom prst="rect">
            <a:avLst/>
          </a:prstGeom>
          <a:noFill/>
          <a:ln>
            <a:solidFill>
              <a:schemeClr val="bg1">
                <a:lumMod val="50000"/>
              </a:schemeClr>
            </a:solidFill>
          </a:ln>
        </p:spPr>
      </p:pic>
    </p:spTree>
    <p:extLst>
      <p:ext uri="{BB962C8B-B14F-4D97-AF65-F5344CB8AC3E}">
        <p14:creationId xmlns="" xmlns:p14="http://schemas.microsoft.com/office/powerpoint/2010/main" val="259920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 xmlns:p14="http://schemas.microsoft.com/office/powerpoint/2010/main" val="428452076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Tijdelijke aanduiding voor inhoud 4"/>
          <p:cNvGraphicFramePr>
            <a:graphicFrameLocks noGrp="1"/>
          </p:cNvGraphicFramePr>
          <p:nvPr>
            <p:ph idx="1"/>
            <p:extLst>
              <p:ext uri="{D42A27DB-BD31-4B8C-83A1-F6EECF244321}">
                <p14:modId xmlns="" xmlns:p14="http://schemas.microsoft.com/office/powerpoint/2010/main" val="1464586494"/>
              </p:ext>
            </p:extLst>
          </p:nvPr>
        </p:nvGraphicFramePr>
        <p:xfrm>
          <a:off x="467544" y="1556793"/>
          <a:ext cx="8208912" cy="108011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6146" name="Picture 2" descr="http://users.telenet.be/hetmenselijklichaam/gaswisseling%20in%20de%20longen%20thinkquest.jpg"/>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467544" y="2636912"/>
            <a:ext cx="3157031" cy="3133353"/>
          </a:xfrm>
          <a:prstGeom prst="rect">
            <a:avLst/>
          </a:prstGeom>
          <a:noFill/>
          <a:ln>
            <a:solidFill>
              <a:schemeClr val="bg1">
                <a:lumMod val="50000"/>
              </a:schemeClr>
            </a:solidFill>
          </a:ln>
          <a:extLst>
            <a:ext uri="{909E8E84-426E-40DD-AFC4-6F175D3DCCD1}">
              <a14:hiddenFill xmlns="" xmlns:a14="http://schemas.microsoft.com/office/drawing/2010/main">
                <a:solidFill>
                  <a:srgbClr val="FFFFFF"/>
                </a:solidFill>
              </a14:hiddenFill>
            </a:ext>
          </a:extLst>
        </p:spPr>
      </p:pic>
      <p:pic>
        <p:nvPicPr>
          <p:cNvPr id="6148" name="Picture 4" descr="http://www.10voorbiologie.nl/afbfczw/2.7.7.jpg"/>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3635896" y="2636912"/>
            <a:ext cx="5040560" cy="3137871"/>
          </a:xfrm>
          <a:prstGeom prst="rect">
            <a:avLst/>
          </a:prstGeom>
          <a:noFill/>
          <a:ln>
            <a:solidFill>
              <a:schemeClr val="bg1">
                <a:lumMod val="50000"/>
              </a:schemeClr>
            </a:solidFill>
          </a:ln>
          <a:extLst>
            <a:ext uri="{909E8E84-426E-40DD-AFC4-6F175D3DCCD1}">
              <a14:hiddenFill xmlns="" xmlns:a14="http://schemas.microsoft.com/office/drawing/2010/main">
                <a:solidFill>
                  <a:srgbClr val="FFFFFF"/>
                </a:solidFill>
              </a14:hiddenFill>
            </a:ext>
          </a:extLst>
        </p:spPr>
      </p:pic>
      <p:graphicFrame>
        <p:nvGraphicFramePr>
          <p:cNvPr id="6" name="Tijdelijke aanduiding voor inhoud 4"/>
          <p:cNvGraphicFramePr>
            <a:graphicFrameLocks/>
          </p:cNvGraphicFramePr>
          <p:nvPr>
            <p:extLst>
              <p:ext uri="{D42A27DB-BD31-4B8C-83A1-F6EECF244321}">
                <p14:modId xmlns="" xmlns:p14="http://schemas.microsoft.com/office/powerpoint/2010/main" val="1464586494"/>
              </p:ext>
            </p:extLst>
          </p:nvPr>
        </p:nvGraphicFramePr>
        <p:xfrm>
          <a:off x="467544" y="5805264"/>
          <a:ext cx="8208912" cy="864096"/>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 xmlns:p14="http://schemas.microsoft.com/office/powerpoint/2010/main" val="3248833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8"/>
          <p:cNvPicPr>
            <a:picLocks noChangeAspect="1" noChangeArrowheads="1"/>
          </p:cNvPicPr>
          <p:nvPr/>
        </p:nvPicPr>
        <p:blipFill>
          <a:blip r:embed="rId2" cstate="print"/>
          <a:srcRect/>
          <a:stretch>
            <a:fillRect/>
          </a:stretch>
        </p:blipFill>
        <p:spPr bwMode="auto">
          <a:xfrm>
            <a:off x="4499992" y="1628800"/>
            <a:ext cx="3619500" cy="3457575"/>
          </a:xfrm>
          <a:prstGeom prst="rect">
            <a:avLst/>
          </a:prstGeom>
          <a:noFill/>
          <a:ln w="9525">
            <a:noFill/>
            <a:miter lim="800000"/>
            <a:headEnd/>
            <a:tailEnd/>
          </a:ln>
        </p:spPr>
      </p:pic>
      <p:graphicFrame>
        <p:nvGraphicFramePr>
          <p:cNvPr id="7" name="Diagram 6"/>
          <p:cNvGraphicFramePr/>
          <p:nvPr>
            <p:extLst>
              <p:ext uri="{D42A27DB-BD31-4B8C-83A1-F6EECF244321}">
                <p14:modId xmlns="" xmlns:p14="http://schemas.microsoft.com/office/powerpoint/2010/main" val="3516405979"/>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jdelijke aanduiding voor inhoud 4"/>
          <p:cNvSpPr>
            <a:spLocks noGrp="1"/>
          </p:cNvSpPr>
          <p:nvPr>
            <p:ph sz="half" idx="2"/>
          </p:nvPr>
        </p:nvSpPr>
        <p:spPr>
          <a:xfrm>
            <a:off x="457200" y="1700808"/>
            <a:ext cx="4258816" cy="4425355"/>
          </a:xfrm>
        </p:spPr>
        <p:txBody>
          <a:bodyPr>
            <a:normAutofit/>
          </a:bodyPr>
          <a:lstStyle/>
          <a:p>
            <a:r>
              <a:rPr lang="nl-NL" sz="2500" dirty="0" smtClean="0"/>
              <a:t>Maak opdracht 5 t/m 8</a:t>
            </a:r>
          </a:p>
          <a:p>
            <a:endParaRPr lang="nl-NL" sz="2500" dirty="0" smtClean="0"/>
          </a:p>
          <a:p>
            <a:pPr>
              <a:buNone/>
            </a:pPr>
            <a:r>
              <a:rPr lang="nl-NL" sz="2000" dirty="0" smtClean="0">
                <a:solidFill>
                  <a:schemeClr val="accent1"/>
                </a:solidFill>
              </a:rPr>
              <a:t>TIP:</a:t>
            </a:r>
          </a:p>
          <a:p>
            <a:pPr>
              <a:buNone/>
            </a:pPr>
            <a:r>
              <a:rPr lang="nl-NL" sz="2000" dirty="0" smtClean="0">
                <a:solidFill>
                  <a:schemeClr val="accent1"/>
                </a:solidFill>
              </a:rPr>
              <a:t>Lees voorafgaand aan het maken van</a:t>
            </a:r>
          </a:p>
          <a:p>
            <a:pPr>
              <a:buNone/>
            </a:pPr>
            <a:r>
              <a:rPr lang="nl-NL" sz="2000" dirty="0" smtClean="0">
                <a:solidFill>
                  <a:schemeClr val="accent1"/>
                </a:solidFill>
              </a:rPr>
              <a:t>een opdracht de bijbehorende</a:t>
            </a:r>
          </a:p>
          <a:p>
            <a:pPr>
              <a:buNone/>
            </a:pPr>
            <a:r>
              <a:rPr lang="nl-NL" sz="2000" dirty="0" smtClean="0">
                <a:solidFill>
                  <a:schemeClr val="accent1"/>
                </a:solidFill>
              </a:rPr>
              <a:t>tekstkaders.</a:t>
            </a:r>
          </a:p>
          <a:p>
            <a:pPr>
              <a:buNone/>
            </a:pPr>
            <a:endParaRPr lang="nl-NL" sz="2500" dirty="0" smtClean="0">
              <a:solidFill>
                <a:schemeClr val="accent1"/>
              </a:solidFill>
            </a:endParaRPr>
          </a:p>
          <a:p>
            <a:pPr>
              <a:buNone/>
            </a:pPr>
            <a:r>
              <a:rPr lang="nl-NL" sz="2500" dirty="0" smtClean="0"/>
              <a:t>Klaar?</a:t>
            </a:r>
          </a:p>
          <a:p>
            <a:r>
              <a:rPr lang="nl-NL" sz="2500" dirty="0" smtClean="0"/>
              <a:t>Maak practicumopdracht 10</a:t>
            </a:r>
          </a:p>
          <a:p>
            <a:endParaRPr lang="nl-NL" dirty="0" smtClean="0"/>
          </a:p>
          <a:p>
            <a:endParaRPr lang="nl-NL" dirty="0"/>
          </a:p>
        </p:txBody>
      </p:sp>
      <p:pic>
        <p:nvPicPr>
          <p:cNvPr id="11" name="Picture 2" descr="http://users.telenet.be/hetmenselijklichaam/gaswisseling%20in%20de%20longen%20thinkquest.jp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7092280" y="4869160"/>
            <a:ext cx="1728192" cy="1715230"/>
          </a:xfrm>
          <a:prstGeom prst="rect">
            <a:avLst/>
          </a:prstGeom>
          <a:noFill/>
          <a:ln>
            <a:solidFill>
              <a:schemeClr val="bg1">
                <a:lumMod val="50000"/>
              </a:schemeClr>
            </a:solidFill>
          </a:ln>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9270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endParaRPr lang="nl-NL"/>
          </a:p>
        </p:txBody>
      </p:sp>
      <p:sp>
        <p:nvSpPr>
          <p:cNvPr id="4" name="Tijdelijke aanduiding voor inhoud 3"/>
          <p:cNvSpPr>
            <a:spLocks noGrp="1"/>
          </p:cNvSpPr>
          <p:nvPr>
            <p:ph idx="1"/>
          </p:nvPr>
        </p:nvSpPr>
        <p:spPr>
          <a:xfrm>
            <a:off x="457200" y="1600200"/>
            <a:ext cx="4690864" cy="4525963"/>
          </a:xfrm>
        </p:spPr>
        <p:txBody>
          <a:bodyPr>
            <a:normAutofit/>
          </a:bodyPr>
          <a:lstStyle/>
          <a:p>
            <a:pPr marL="514350" indent="-514350">
              <a:buAutoNum type="arabicPeriod"/>
            </a:pPr>
            <a:endParaRPr lang="nl-NL" sz="2100" b="1" u="sng" dirty="0" smtClean="0"/>
          </a:p>
          <a:p>
            <a:pPr marL="514350" indent="-514350">
              <a:buNone/>
            </a:pPr>
            <a:r>
              <a:rPr lang="nl-NL" sz="2100" dirty="0" smtClean="0"/>
              <a:t>1. 	</a:t>
            </a:r>
            <a:r>
              <a:rPr lang="nl-NL" sz="2100" b="1" u="sng" dirty="0" smtClean="0"/>
              <a:t>Buikademhaling</a:t>
            </a:r>
          </a:p>
          <a:p>
            <a:pPr marL="514350" indent="-514350">
              <a:buNone/>
            </a:pPr>
            <a:r>
              <a:rPr lang="nl-NL" sz="2100" dirty="0" smtClean="0"/>
              <a:t>	Het middenrif beweegt op en neer.</a:t>
            </a:r>
          </a:p>
          <a:p>
            <a:pPr marL="514350" indent="-514350">
              <a:buNone/>
            </a:pPr>
            <a:endParaRPr lang="nl-NL" sz="2100" dirty="0" smtClean="0"/>
          </a:p>
          <a:p>
            <a:pPr marL="514350" indent="-514350">
              <a:buNone/>
            </a:pPr>
            <a:r>
              <a:rPr lang="nl-NL" sz="2100" dirty="0" smtClean="0"/>
              <a:t>2. 	</a:t>
            </a:r>
            <a:r>
              <a:rPr lang="nl-NL" sz="2100" b="1" u="sng" dirty="0" smtClean="0"/>
              <a:t>Borstademhaling</a:t>
            </a:r>
          </a:p>
          <a:p>
            <a:pPr marL="514350" indent="-514350">
              <a:buNone/>
            </a:pPr>
            <a:r>
              <a:rPr lang="nl-NL" sz="2100" dirty="0" smtClean="0"/>
              <a:t>	De ribben en het borstbeen bewegen op en neer.</a:t>
            </a:r>
          </a:p>
          <a:p>
            <a:pPr marL="514350" indent="-514350">
              <a:buNone/>
            </a:pPr>
            <a:endParaRPr lang="nl-NL" sz="2100" dirty="0" smtClean="0"/>
          </a:p>
          <a:p>
            <a:pPr marL="514350" indent="-514350">
              <a:buNone/>
            </a:pPr>
            <a:r>
              <a:rPr lang="nl-NL" sz="2100" dirty="0" smtClean="0">
                <a:hlinkClick r:id="rId2"/>
              </a:rPr>
              <a:t>Animatie</a:t>
            </a:r>
            <a:endParaRPr lang="nl-NL" sz="2100" dirty="0" smtClean="0"/>
          </a:p>
        </p:txBody>
      </p:sp>
      <p:graphicFrame>
        <p:nvGraphicFramePr>
          <p:cNvPr id="7" name="Diagram 6"/>
          <p:cNvGraphicFramePr/>
          <p:nvPr>
            <p:extLst>
              <p:ext uri="{D42A27DB-BD31-4B8C-83A1-F6EECF244321}">
                <p14:modId xmlns="" xmlns:p14="http://schemas.microsoft.com/office/powerpoint/2010/main" val="3516405979"/>
              </p:ext>
            </p:extLst>
          </p:nvPr>
        </p:nvGraphicFramePr>
        <p:xfrm>
          <a:off x="467544" y="26064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2530" name="Picture 2" descr="http://www.fysiotherapiezandee.nl/media/long/3.jpg"/>
          <p:cNvPicPr>
            <a:picLocks noChangeAspect="1" noChangeArrowheads="1"/>
          </p:cNvPicPr>
          <p:nvPr/>
        </p:nvPicPr>
        <p:blipFill>
          <a:blip r:embed="rId8" cstate="print"/>
          <a:srcRect/>
          <a:stretch>
            <a:fillRect/>
          </a:stretch>
        </p:blipFill>
        <p:spPr bwMode="auto">
          <a:xfrm>
            <a:off x="5076056" y="1844824"/>
            <a:ext cx="3627115" cy="41135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 xmlns:p14="http://schemas.microsoft.com/office/powerpoint/2010/main" val="3516405979"/>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jdelijke aanduiding voor inhoud 4"/>
          <p:cNvSpPr>
            <a:spLocks noGrp="1"/>
          </p:cNvSpPr>
          <p:nvPr>
            <p:ph sz="half" idx="2"/>
          </p:nvPr>
        </p:nvSpPr>
        <p:spPr>
          <a:xfrm>
            <a:off x="457200" y="1700808"/>
            <a:ext cx="4258816" cy="4425355"/>
          </a:xfrm>
        </p:spPr>
        <p:txBody>
          <a:bodyPr>
            <a:normAutofit/>
          </a:bodyPr>
          <a:lstStyle/>
          <a:p>
            <a:r>
              <a:rPr lang="nl-NL" sz="2500" dirty="0" smtClean="0"/>
              <a:t>Maak opdracht 10 en 11.</a:t>
            </a:r>
          </a:p>
          <a:p>
            <a:endParaRPr lang="nl-NL" sz="2500" dirty="0" smtClean="0"/>
          </a:p>
          <a:p>
            <a:pPr>
              <a:buNone/>
            </a:pPr>
            <a:r>
              <a:rPr lang="nl-NL" sz="2000" dirty="0" smtClean="0">
                <a:solidFill>
                  <a:schemeClr val="accent1"/>
                </a:solidFill>
              </a:rPr>
              <a:t>TIP:</a:t>
            </a:r>
          </a:p>
          <a:p>
            <a:pPr>
              <a:buNone/>
            </a:pPr>
            <a:r>
              <a:rPr lang="nl-NL" sz="2000" dirty="0" smtClean="0">
                <a:solidFill>
                  <a:schemeClr val="accent1"/>
                </a:solidFill>
              </a:rPr>
              <a:t>Lees voorafgaand aan het maken van</a:t>
            </a:r>
          </a:p>
          <a:p>
            <a:pPr>
              <a:buNone/>
            </a:pPr>
            <a:r>
              <a:rPr lang="nl-NL" sz="2000" dirty="0" smtClean="0">
                <a:solidFill>
                  <a:schemeClr val="accent1"/>
                </a:solidFill>
              </a:rPr>
              <a:t>een opdracht de bijbehorende</a:t>
            </a:r>
          </a:p>
          <a:p>
            <a:pPr>
              <a:buNone/>
            </a:pPr>
            <a:r>
              <a:rPr lang="nl-NL" sz="2000" dirty="0" smtClean="0">
                <a:solidFill>
                  <a:schemeClr val="accent1"/>
                </a:solidFill>
              </a:rPr>
              <a:t>tekstkaders.</a:t>
            </a:r>
          </a:p>
          <a:p>
            <a:pPr>
              <a:buNone/>
            </a:pPr>
            <a:endParaRPr lang="nl-NL" sz="2500" dirty="0" smtClean="0"/>
          </a:p>
          <a:p>
            <a:pPr>
              <a:buNone/>
            </a:pPr>
            <a:r>
              <a:rPr lang="nl-NL" sz="2500" dirty="0" smtClean="0"/>
              <a:t>Klaar?</a:t>
            </a:r>
          </a:p>
          <a:p>
            <a:r>
              <a:rPr lang="nl-NL" sz="2500" dirty="0" smtClean="0"/>
              <a:t>Kijk opdracht 1 t/m 4 na.</a:t>
            </a:r>
          </a:p>
          <a:p>
            <a:pPr>
              <a:buNone/>
            </a:pPr>
            <a:endParaRPr lang="nl-NL" sz="2500" dirty="0" smtClean="0">
              <a:solidFill>
                <a:schemeClr val="accent1"/>
              </a:solidFill>
            </a:endParaRPr>
          </a:p>
          <a:p>
            <a:endParaRPr lang="nl-NL" dirty="0" smtClean="0"/>
          </a:p>
          <a:p>
            <a:endParaRPr lang="nl-NL" dirty="0"/>
          </a:p>
        </p:txBody>
      </p:sp>
      <p:pic>
        <p:nvPicPr>
          <p:cNvPr id="25602" name="Picture 2"/>
          <p:cNvPicPr>
            <a:picLocks noChangeAspect="1" noChangeArrowheads="1"/>
          </p:cNvPicPr>
          <p:nvPr/>
        </p:nvPicPr>
        <p:blipFill>
          <a:blip r:embed="rId7" cstate="print"/>
          <a:srcRect/>
          <a:stretch>
            <a:fillRect/>
          </a:stretch>
        </p:blipFill>
        <p:spPr bwMode="auto">
          <a:xfrm>
            <a:off x="4067944" y="3501008"/>
            <a:ext cx="4521696" cy="3143991"/>
          </a:xfrm>
          <a:prstGeom prst="rect">
            <a:avLst/>
          </a:prstGeom>
          <a:noFill/>
          <a:ln w="9525">
            <a:noFill/>
            <a:miter lim="800000"/>
            <a:headEnd/>
            <a:tailEnd/>
          </a:ln>
        </p:spPr>
      </p:pic>
    </p:spTree>
    <p:extLst>
      <p:ext uri="{BB962C8B-B14F-4D97-AF65-F5344CB8AC3E}">
        <p14:creationId xmlns="" xmlns:p14="http://schemas.microsoft.com/office/powerpoint/2010/main" val="249270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514350" indent="-514350"/>
            <a:r>
              <a:rPr lang="nl-NL" dirty="0" smtClean="0"/>
              <a:t>Afmaken opdracht 5 t/m 11</a:t>
            </a:r>
          </a:p>
          <a:p>
            <a:pPr marL="514350" indent="-514350"/>
            <a:r>
              <a:rPr lang="nl-NL" dirty="0" smtClean="0"/>
              <a:t>SO leskaart 1: Verbranding</a:t>
            </a:r>
          </a:p>
          <a:p>
            <a:pPr marL="914400" lvl="1" indent="-514350"/>
            <a:r>
              <a:rPr lang="nl-NL" dirty="0" smtClean="0">
                <a:solidFill>
                  <a:schemeClr val="bg1">
                    <a:lumMod val="50000"/>
                  </a:schemeClr>
                </a:solidFill>
              </a:rPr>
              <a:t>Kijk opdracht 1 t/m 4 na.</a:t>
            </a:r>
          </a:p>
          <a:p>
            <a:pPr marL="914400" lvl="1" indent="-514350"/>
            <a:r>
              <a:rPr lang="nl-NL" dirty="0" smtClean="0">
                <a:solidFill>
                  <a:schemeClr val="bg1">
                    <a:lumMod val="50000"/>
                  </a:schemeClr>
                </a:solidFill>
              </a:rPr>
              <a:t>Lees tekstkader 1 t/m 4.</a:t>
            </a:r>
          </a:p>
          <a:p>
            <a:pPr marL="914400" lvl="1" indent="-514350"/>
            <a:r>
              <a:rPr lang="nl-NL" dirty="0" smtClean="0">
                <a:solidFill>
                  <a:schemeClr val="bg1">
                    <a:lumMod val="50000"/>
                  </a:schemeClr>
                </a:solidFill>
              </a:rPr>
              <a:t>Leer tekstkader 1 t/m 4.</a:t>
            </a:r>
          </a:p>
          <a:p>
            <a:pPr marL="914400" lvl="1" indent="-514350"/>
            <a:r>
              <a:rPr lang="nl-NL" dirty="0" smtClean="0">
                <a:solidFill>
                  <a:schemeClr val="bg1">
                    <a:lumMod val="50000"/>
                  </a:schemeClr>
                </a:solidFill>
              </a:rPr>
              <a:t>Leer opdracht 1 t/m 4.</a:t>
            </a:r>
          </a:p>
          <a:p>
            <a:pPr marL="514350" indent="-514350">
              <a:buNone/>
            </a:pPr>
            <a:r>
              <a:rPr lang="nl-NL" dirty="0" smtClean="0"/>
              <a:t>	</a:t>
            </a:r>
          </a:p>
          <a:p>
            <a:pPr marL="514350" indent="-514350">
              <a:buNone/>
            </a:pPr>
            <a:endParaRPr lang="nl-NL" dirty="0"/>
          </a:p>
        </p:txBody>
      </p:sp>
      <p:graphicFrame>
        <p:nvGraphicFramePr>
          <p:cNvPr id="4" name="Diagram 3"/>
          <p:cNvGraphicFramePr/>
          <p:nvPr>
            <p:extLst>
              <p:ext uri="{D42A27DB-BD31-4B8C-83A1-F6EECF244321}">
                <p14:modId xmlns="" xmlns:p14="http://schemas.microsoft.com/office/powerpoint/2010/main" val="3516405979"/>
              </p:ext>
            </p:extLst>
          </p:nvPr>
        </p:nvGraphicFramePr>
        <p:xfrm>
          <a:off x="467544" y="26064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433</Words>
  <Application>Microsoft Office PowerPoint</Application>
  <PresentationFormat>Diavoorstelling (4:3)</PresentationFormat>
  <Paragraphs>67</Paragraphs>
  <Slides>9</Slides>
  <Notes>3</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Kantoorthema</vt:lpstr>
      <vt:lpstr>Dia 1</vt:lpstr>
      <vt:lpstr>Dia 2</vt:lpstr>
      <vt:lpstr>Dia 3</vt:lpstr>
      <vt:lpstr>Dia 4</vt:lpstr>
      <vt:lpstr>Dia 5</vt:lpstr>
      <vt:lpstr>Dia 6</vt:lpstr>
      <vt:lpstr>Dia 7</vt:lpstr>
      <vt:lpstr>Dia 8</vt:lpstr>
      <vt:lpstr>Dia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Beheerder</dc:creator>
  <cp:lastModifiedBy>stt</cp:lastModifiedBy>
  <cp:revision>11</cp:revision>
  <dcterms:created xsi:type="dcterms:W3CDTF">2013-01-08T19:41:21Z</dcterms:created>
  <dcterms:modified xsi:type="dcterms:W3CDTF">2014-01-08T13:56:34Z</dcterms:modified>
</cp:coreProperties>
</file>