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8" r:id="rId5"/>
    <p:sldId id="269" r:id="rId6"/>
    <p:sldId id="283" r:id="rId7"/>
    <p:sldId id="270" r:id="rId8"/>
    <p:sldId id="271" r:id="rId9"/>
    <p:sldId id="284" r:id="rId10"/>
    <p:sldId id="285" r:id="rId11"/>
    <p:sldId id="286" r:id="rId12"/>
    <p:sldId id="277" r:id="rId13"/>
    <p:sldId id="278" r:id="rId14"/>
    <p:sldId id="279" r:id="rId15"/>
    <p:sldId id="259" r:id="rId16"/>
    <p:sldId id="257" r:id="rId17"/>
    <p:sldId id="258" r:id="rId18"/>
    <p:sldId id="273" r:id="rId19"/>
    <p:sldId id="274" r:id="rId20"/>
    <p:sldId id="281" r:id="rId21"/>
    <p:sldId id="260" r:id="rId22"/>
    <p:sldId id="261" r:id="rId23"/>
    <p:sldId id="262" r:id="rId24"/>
    <p:sldId id="280" r:id="rId25"/>
    <p:sldId id="276" r:id="rId26"/>
    <p:sldId id="282" r:id="rId27"/>
    <p:sldId id="287" r:id="rId2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3B877449-E775-48CA-80CD-B9D519F75CD2}" type="datetimeFigureOut">
              <a:rPr lang="nl-NL" smtClean="0"/>
              <a:t>25-8-2013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2615315-C432-4308-9EC7-E325AFC7A4EB}" type="slidenum">
              <a:rPr lang="nl-NL" smtClean="0"/>
              <a:t>‹nr.›</a:t>
            </a:fld>
            <a:endParaRPr lang="nl-NL"/>
          </a:p>
        </p:txBody>
      </p:sp>
    </p:spTree>
    <p:extLst>
      <p:ext uri="{BB962C8B-B14F-4D97-AF65-F5344CB8AC3E}">
        <p14:creationId xmlns:p14="http://schemas.microsoft.com/office/powerpoint/2010/main" val="1299482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B877449-E775-48CA-80CD-B9D519F75CD2}" type="datetimeFigureOut">
              <a:rPr lang="nl-NL" smtClean="0"/>
              <a:t>25-8-2013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2615315-C432-4308-9EC7-E325AFC7A4EB}" type="slidenum">
              <a:rPr lang="nl-NL" smtClean="0"/>
              <a:t>‹nr.›</a:t>
            </a:fld>
            <a:endParaRPr lang="nl-NL"/>
          </a:p>
        </p:txBody>
      </p:sp>
    </p:spTree>
    <p:extLst>
      <p:ext uri="{BB962C8B-B14F-4D97-AF65-F5344CB8AC3E}">
        <p14:creationId xmlns:p14="http://schemas.microsoft.com/office/powerpoint/2010/main" val="25234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B877449-E775-48CA-80CD-B9D519F75CD2}" type="datetimeFigureOut">
              <a:rPr lang="nl-NL" smtClean="0"/>
              <a:t>25-8-2013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2615315-C432-4308-9EC7-E325AFC7A4EB}" type="slidenum">
              <a:rPr lang="nl-NL" smtClean="0"/>
              <a:t>‹nr.›</a:t>
            </a:fld>
            <a:endParaRPr lang="nl-NL"/>
          </a:p>
        </p:txBody>
      </p:sp>
    </p:spTree>
    <p:extLst>
      <p:ext uri="{BB962C8B-B14F-4D97-AF65-F5344CB8AC3E}">
        <p14:creationId xmlns:p14="http://schemas.microsoft.com/office/powerpoint/2010/main" val="88026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B877449-E775-48CA-80CD-B9D519F75CD2}" type="datetimeFigureOut">
              <a:rPr lang="nl-NL" smtClean="0"/>
              <a:t>25-8-2013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2615315-C432-4308-9EC7-E325AFC7A4EB}" type="slidenum">
              <a:rPr lang="nl-NL" smtClean="0"/>
              <a:t>‹nr.›</a:t>
            </a:fld>
            <a:endParaRPr lang="nl-NL"/>
          </a:p>
        </p:txBody>
      </p:sp>
    </p:spTree>
    <p:extLst>
      <p:ext uri="{BB962C8B-B14F-4D97-AF65-F5344CB8AC3E}">
        <p14:creationId xmlns:p14="http://schemas.microsoft.com/office/powerpoint/2010/main" val="2750905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3B877449-E775-48CA-80CD-B9D519F75CD2}" type="datetimeFigureOut">
              <a:rPr lang="nl-NL" smtClean="0"/>
              <a:t>25-8-2013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2615315-C432-4308-9EC7-E325AFC7A4EB}" type="slidenum">
              <a:rPr lang="nl-NL" smtClean="0"/>
              <a:t>‹nr.›</a:t>
            </a:fld>
            <a:endParaRPr lang="nl-NL"/>
          </a:p>
        </p:txBody>
      </p:sp>
    </p:spTree>
    <p:extLst>
      <p:ext uri="{BB962C8B-B14F-4D97-AF65-F5344CB8AC3E}">
        <p14:creationId xmlns:p14="http://schemas.microsoft.com/office/powerpoint/2010/main" val="2200327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3B877449-E775-48CA-80CD-B9D519F75CD2}" type="datetimeFigureOut">
              <a:rPr lang="nl-NL" smtClean="0"/>
              <a:t>25-8-2013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2615315-C432-4308-9EC7-E325AFC7A4EB}" type="slidenum">
              <a:rPr lang="nl-NL" smtClean="0"/>
              <a:t>‹nr.›</a:t>
            </a:fld>
            <a:endParaRPr lang="nl-NL"/>
          </a:p>
        </p:txBody>
      </p:sp>
    </p:spTree>
    <p:extLst>
      <p:ext uri="{BB962C8B-B14F-4D97-AF65-F5344CB8AC3E}">
        <p14:creationId xmlns:p14="http://schemas.microsoft.com/office/powerpoint/2010/main" val="91237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3B877449-E775-48CA-80CD-B9D519F75CD2}" type="datetimeFigureOut">
              <a:rPr lang="nl-NL" smtClean="0"/>
              <a:t>25-8-2013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2615315-C432-4308-9EC7-E325AFC7A4EB}" type="slidenum">
              <a:rPr lang="nl-NL" smtClean="0"/>
              <a:t>‹nr.›</a:t>
            </a:fld>
            <a:endParaRPr lang="nl-NL"/>
          </a:p>
        </p:txBody>
      </p:sp>
    </p:spTree>
    <p:extLst>
      <p:ext uri="{BB962C8B-B14F-4D97-AF65-F5344CB8AC3E}">
        <p14:creationId xmlns:p14="http://schemas.microsoft.com/office/powerpoint/2010/main" val="3272908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3B877449-E775-48CA-80CD-B9D519F75CD2}" type="datetimeFigureOut">
              <a:rPr lang="nl-NL" smtClean="0"/>
              <a:t>25-8-2013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2615315-C432-4308-9EC7-E325AFC7A4EB}" type="slidenum">
              <a:rPr lang="nl-NL" smtClean="0"/>
              <a:t>‹nr.›</a:t>
            </a:fld>
            <a:endParaRPr lang="nl-NL"/>
          </a:p>
        </p:txBody>
      </p:sp>
    </p:spTree>
    <p:extLst>
      <p:ext uri="{BB962C8B-B14F-4D97-AF65-F5344CB8AC3E}">
        <p14:creationId xmlns:p14="http://schemas.microsoft.com/office/powerpoint/2010/main" val="1355582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B877449-E775-48CA-80CD-B9D519F75CD2}" type="datetimeFigureOut">
              <a:rPr lang="nl-NL" smtClean="0"/>
              <a:t>25-8-2013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2615315-C432-4308-9EC7-E325AFC7A4EB}" type="slidenum">
              <a:rPr lang="nl-NL" smtClean="0"/>
              <a:t>‹nr.›</a:t>
            </a:fld>
            <a:endParaRPr lang="nl-NL"/>
          </a:p>
        </p:txBody>
      </p:sp>
    </p:spTree>
    <p:extLst>
      <p:ext uri="{BB962C8B-B14F-4D97-AF65-F5344CB8AC3E}">
        <p14:creationId xmlns:p14="http://schemas.microsoft.com/office/powerpoint/2010/main" val="3832957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B877449-E775-48CA-80CD-B9D519F75CD2}" type="datetimeFigureOut">
              <a:rPr lang="nl-NL" smtClean="0"/>
              <a:t>25-8-2013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2615315-C432-4308-9EC7-E325AFC7A4EB}" type="slidenum">
              <a:rPr lang="nl-NL" smtClean="0"/>
              <a:t>‹nr.›</a:t>
            </a:fld>
            <a:endParaRPr lang="nl-NL"/>
          </a:p>
        </p:txBody>
      </p:sp>
    </p:spTree>
    <p:extLst>
      <p:ext uri="{BB962C8B-B14F-4D97-AF65-F5344CB8AC3E}">
        <p14:creationId xmlns:p14="http://schemas.microsoft.com/office/powerpoint/2010/main" val="172492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B877449-E775-48CA-80CD-B9D519F75CD2}" type="datetimeFigureOut">
              <a:rPr lang="nl-NL" smtClean="0"/>
              <a:t>25-8-2013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2615315-C432-4308-9EC7-E325AFC7A4EB}" type="slidenum">
              <a:rPr lang="nl-NL" smtClean="0"/>
              <a:t>‹nr.›</a:t>
            </a:fld>
            <a:endParaRPr lang="nl-NL"/>
          </a:p>
        </p:txBody>
      </p:sp>
    </p:spTree>
    <p:extLst>
      <p:ext uri="{BB962C8B-B14F-4D97-AF65-F5344CB8AC3E}">
        <p14:creationId xmlns:p14="http://schemas.microsoft.com/office/powerpoint/2010/main" val="416640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877449-E775-48CA-80CD-B9D519F75CD2}" type="datetimeFigureOut">
              <a:rPr lang="nl-NL" smtClean="0"/>
              <a:t>25-8-2013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15315-C432-4308-9EC7-E325AFC7A4EB}" type="slidenum">
              <a:rPr lang="nl-NL" smtClean="0"/>
              <a:t>‹nr.›</a:t>
            </a:fld>
            <a:endParaRPr lang="nl-NL"/>
          </a:p>
        </p:txBody>
      </p:sp>
    </p:spTree>
    <p:extLst>
      <p:ext uri="{BB962C8B-B14F-4D97-AF65-F5344CB8AC3E}">
        <p14:creationId xmlns:p14="http://schemas.microsoft.com/office/powerpoint/2010/main" val="2876607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inventariseren</a:t>
            </a:r>
            <a:endParaRPr lang="nl-NL" dirty="0"/>
          </a:p>
        </p:txBody>
      </p:sp>
      <p:sp>
        <p:nvSpPr>
          <p:cNvPr id="3" name="Ondertitel 2"/>
          <p:cNvSpPr>
            <a:spLocks noGrp="1"/>
          </p:cNvSpPr>
          <p:nvPr>
            <p:ph type="subTitle" idx="1"/>
          </p:nvPr>
        </p:nvSpPr>
        <p:spPr/>
        <p:txBody>
          <a:bodyPr/>
          <a:lstStyle/>
          <a:p>
            <a:r>
              <a:rPr lang="nl-NL" dirty="0" smtClean="0"/>
              <a:t>Wat heb ik? Wat wil ik?</a:t>
            </a:r>
            <a:endParaRPr lang="nl-NL" dirty="0"/>
          </a:p>
        </p:txBody>
      </p:sp>
    </p:spTree>
    <p:extLst>
      <p:ext uri="{BB962C8B-B14F-4D97-AF65-F5344CB8AC3E}">
        <p14:creationId xmlns:p14="http://schemas.microsoft.com/office/powerpoint/2010/main" val="924578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Vertrouwen</a:t>
            </a:r>
            <a:r>
              <a:rPr lang="nl-NL" dirty="0" smtClean="0">
                <a:sym typeface="Wingdings" pitchFamily="2" charset="2"/>
              </a:rPr>
              <a:t> wantrouwen</a:t>
            </a:r>
            <a:endParaRPr lang="nl-NL" dirty="0"/>
          </a:p>
        </p:txBody>
      </p:sp>
      <p:sp>
        <p:nvSpPr>
          <p:cNvPr id="3" name="Tijdelijke aanduiding voor inhoud 2"/>
          <p:cNvSpPr>
            <a:spLocks noGrp="1"/>
          </p:cNvSpPr>
          <p:nvPr>
            <p:ph idx="1"/>
          </p:nvPr>
        </p:nvSpPr>
        <p:spPr/>
        <p:txBody>
          <a:bodyPr>
            <a:normAutofit/>
          </a:bodyPr>
          <a:lstStyle/>
          <a:p>
            <a:r>
              <a:rPr lang="nl-NL" dirty="0" smtClean="0"/>
              <a:t>Je wilt vertrouwensrelatie met klant, maar ook juridisch alles goed op papier bij geschil.</a:t>
            </a:r>
          </a:p>
          <a:p>
            <a:r>
              <a:rPr lang="nl-NL" dirty="0" smtClean="0"/>
              <a:t>Maak je een offerte of een raming?</a:t>
            </a:r>
          </a:p>
          <a:p>
            <a:r>
              <a:rPr lang="nl-NL" dirty="0" smtClean="0"/>
              <a:t>Opdrachtbevestiging vragen en betalingsvoorwaarden leveren.</a:t>
            </a:r>
          </a:p>
          <a:p>
            <a:endParaRPr lang="nl-NL" dirty="0"/>
          </a:p>
        </p:txBody>
      </p:sp>
    </p:spTree>
    <p:extLst>
      <p:ext uri="{BB962C8B-B14F-4D97-AF65-F5344CB8AC3E}">
        <p14:creationId xmlns:p14="http://schemas.microsoft.com/office/powerpoint/2010/main" val="3568700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Schade: wie betaalt?</a:t>
            </a:r>
            <a:endParaRPr lang="nl-NL" dirty="0"/>
          </a:p>
        </p:txBody>
      </p:sp>
      <p:sp>
        <p:nvSpPr>
          <p:cNvPr id="3" name="Tijdelijke aanduiding voor inhoud 2"/>
          <p:cNvSpPr>
            <a:spLocks noGrp="1"/>
          </p:cNvSpPr>
          <p:nvPr>
            <p:ph idx="1"/>
          </p:nvPr>
        </p:nvSpPr>
        <p:spPr/>
        <p:txBody>
          <a:bodyPr/>
          <a:lstStyle/>
          <a:p>
            <a:r>
              <a:rPr lang="nl-NL" dirty="0" smtClean="0"/>
              <a:t>Hovenier krijgt klus en huurt loonbedrijf in. Loonwerker doet klus verkeerd. Schade komt voor rekening van Hovenier. Als klant voor de klus zelf contact opneemt met loonbedrijf, ligt risico bij loonbedrijf. De verzekering is CAR verzekering, </a:t>
            </a:r>
            <a:r>
              <a:rPr lang="nl-NL" dirty="0" err="1" smtClean="0"/>
              <a:t>construction</a:t>
            </a:r>
            <a:r>
              <a:rPr lang="nl-NL" dirty="0" smtClean="0"/>
              <a:t> allrisk.</a:t>
            </a:r>
          </a:p>
          <a:p>
            <a:endParaRPr lang="nl-NL" dirty="0" smtClean="0"/>
          </a:p>
          <a:p>
            <a:r>
              <a:rPr lang="nl-NL" dirty="0" smtClean="0"/>
              <a:t>RIE komt van VHG. www.vhg.org</a:t>
            </a:r>
          </a:p>
          <a:p>
            <a:endParaRPr lang="nl-NL" dirty="0"/>
          </a:p>
        </p:txBody>
      </p:sp>
    </p:spTree>
    <p:extLst>
      <p:ext uri="{BB962C8B-B14F-4D97-AF65-F5344CB8AC3E}">
        <p14:creationId xmlns:p14="http://schemas.microsoft.com/office/powerpoint/2010/main" val="2117848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Nieuwe klant</a:t>
            </a:r>
            <a:endParaRPr lang="nl-NL" dirty="0"/>
          </a:p>
        </p:txBody>
      </p:sp>
      <p:sp>
        <p:nvSpPr>
          <p:cNvPr id="3" name="Tijdelijke aanduiding voor inhoud 2"/>
          <p:cNvSpPr>
            <a:spLocks noGrp="1"/>
          </p:cNvSpPr>
          <p:nvPr>
            <p:ph idx="1"/>
          </p:nvPr>
        </p:nvSpPr>
        <p:spPr/>
        <p:txBody>
          <a:bodyPr/>
          <a:lstStyle/>
          <a:p>
            <a:pPr marL="0" indent="0">
              <a:buNone/>
            </a:pPr>
            <a:endParaRPr lang="nl-NL" dirty="0" smtClean="0"/>
          </a:p>
          <a:p>
            <a:r>
              <a:rPr lang="nl-NL" dirty="0" smtClean="0"/>
              <a:t>Gele map: gegevens mogelijke klant. Als klant opdracht geeft, gaan gegevens naar rode map </a:t>
            </a:r>
          </a:p>
          <a:p>
            <a:endParaRPr lang="nl-NL" dirty="0" smtClean="0"/>
          </a:p>
          <a:p>
            <a:r>
              <a:rPr lang="nl-NL" dirty="0" smtClean="0"/>
              <a:t>Rode map: op kantoor aanwezig.</a:t>
            </a:r>
          </a:p>
          <a:p>
            <a:endParaRPr lang="nl-NL" dirty="0" smtClean="0"/>
          </a:p>
          <a:p>
            <a:r>
              <a:rPr lang="nl-NL" dirty="0" smtClean="0"/>
              <a:t>Zwarte map: in bezit van voorman, op klus.</a:t>
            </a:r>
            <a:endParaRPr lang="nl-NL" dirty="0"/>
          </a:p>
        </p:txBody>
      </p:sp>
    </p:spTree>
    <p:extLst>
      <p:ext uri="{BB962C8B-B14F-4D97-AF65-F5344CB8AC3E}">
        <p14:creationId xmlns:p14="http://schemas.microsoft.com/office/powerpoint/2010/main" val="1437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geel</a:t>
            </a:r>
            <a:endParaRPr lang="nl-NL"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1680" y="23853"/>
            <a:ext cx="4969225" cy="6834147"/>
          </a:xfrm>
        </p:spPr>
      </p:pic>
    </p:spTree>
    <p:extLst>
      <p:ext uri="{BB962C8B-B14F-4D97-AF65-F5344CB8AC3E}">
        <p14:creationId xmlns:p14="http://schemas.microsoft.com/office/powerpoint/2010/main" val="2612384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rood</a:t>
            </a:r>
            <a:endParaRPr lang="nl-NL"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94416" y="0"/>
            <a:ext cx="4986569" cy="6858000"/>
          </a:xfrm>
        </p:spPr>
      </p:pic>
    </p:spTree>
    <p:extLst>
      <p:ext uri="{BB962C8B-B14F-4D97-AF65-F5344CB8AC3E}">
        <p14:creationId xmlns:p14="http://schemas.microsoft.com/office/powerpoint/2010/main" val="3744168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Aanleg</a:t>
            </a:r>
            <a:endParaRPr lang="nl-NL" dirty="0"/>
          </a:p>
        </p:txBody>
      </p:sp>
      <p:sp>
        <p:nvSpPr>
          <p:cNvPr id="3" name="Tijdelijke aanduiding voor inhoud 2"/>
          <p:cNvSpPr>
            <a:spLocks noGrp="1"/>
          </p:cNvSpPr>
          <p:nvPr>
            <p:ph idx="1"/>
          </p:nvPr>
        </p:nvSpPr>
        <p:spPr/>
        <p:txBody>
          <a:bodyPr/>
          <a:lstStyle/>
          <a:p>
            <a:pPr marL="0" indent="0">
              <a:buNone/>
            </a:pPr>
            <a:endParaRPr lang="nl-NL" dirty="0" smtClean="0"/>
          </a:p>
          <a:p>
            <a:r>
              <a:rPr lang="nl-NL" dirty="0" smtClean="0"/>
              <a:t>Inventarisatielijst voor het maken van een schets. Welke wensen heeft een klant?</a:t>
            </a:r>
            <a:endParaRPr lang="nl-NL" dirty="0"/>
          </a:p>
        </p:txBody>
      </p:sp>
    </p:spTree>
    <p:extLst>
      <p:ext uri="{BB962C8B-B14F-4D97-AF65-F5344CB8AC3E}">
        <p14:creationId xmlns:p14="http://schemas.microsoft.com/office/powerpoint/2010/main" val="619338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94416" y="0"/>
            <a:ext cx="4986569" cy="6858000"/>
          </a:xfrm>
        </p:spPr>
      </p:pic>
    </p:spTree>
    <p:extLst>
      <p:ext uri="{BB962C8B-B14F-4D97-AF65-F5344CB8AC3E}">
        <p14:creationId xmlns:p14="http://schemas.microsoft.com/office/powerpoint/2010/main" val="1048384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11760" y="0"/>
            <a:ext cx="4969225" cy="6834147"/>
          </a:xfrm>
        </p:spPr>
      </p:pic>
    </p:spTree>
    <p:extLst>
      <p:ext uri="{BB962C8B-B14F-4D97-AF65-F5344CB8AC3E}">
        <p14:creationId xmlns:p14="http://schemas.microsoft.com/office/powerpoint/2010/main" val="3376521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Aanleg uitvoer</a:t>
            </a:r>
            <a:endParaRPr lang="nl-NL" dirty="0"/>
          </a:p>
        </p:txBody>
      </p:sp>
      <p:sp>
        <p:nvSpPr>
          <p:cNvPr id="3" name="Tijdelijke aanduiding voor inhoud 2"/>
          <p:cNvSpPr>
            <a:spLocks noGrp="1"/>
          </p:cNvSpPr>
          <p:nvPr>
            <p:ph idx="1"/>
          </p:nvPr>
        </p:nvSpPr>
        <p:spPr/>
        <p:txBody>
          <a:bodyPr/>
          <a:lstStyle/>
          <a:p>
            <a:r>
              <a:rPr lang="nl-NL" dirty="0" smtClean="0"/>
              <a:t>Uren bijhouden</a:t>
            </a:r>
          </a:p>
          <a:p>
            <a:r>
              <a:rPr lang="nl-NL" dirty="0" smtClean="0"/>
              <a:t>Klant informeren (indien niet aanwezig)</a:t>
            </a:r>
            <a:endParaRPr lang="nl-NL" dirty="0"/>
          </a:p>
        </p:txBody>
      </p:sp>
    </p:spTree>
    <p:extLst>
      <p:ext uri="{BB962C8B-B14F-4D97-AF65-F5344CB8AC3E}">
        <p14:creationId xmlns:p14="http://schemas.microsoft.com/office/powerpoint/2010/main" val="3076026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45" y="1772816"/>
            <a:ext cx="9104810" cy="4176464"/>
          </a:xfrm>
        </p:spPr>
      </p:pic>
    </p:spTree>
    <p:extLst>
      <p:ext uri="{BB962C8B-B14F-4D97-AF65-F5344CB8AC3E}">
        <p14:creationId xmlns:p14="http://schemas.microsoft.com/office/powerpoint/2010/main" val="2277210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Rene</a:t>
            </a:r>
            <a:r>
              <a:rPr lang="nl-NL" dirty="0" smtClean="0"/>
              <a:t> </a:t>
            </a:r>
            <a:r>
              <a:rPr lang="nl-NL" dirty="0" err="1" smtClean="0"/>
              <a:t>Berentschot</a:t>
            </a:r>
            <a:endParaRPr lang="nl-NL" dirty="0"/>
          </a:p>
        </p:txBody>
      </p:sp>
      <p:sp>
        <p:nvSpPr>
          <p:cNvPr id="3" name="Tijdelijke aanduiding voor inhoud 2"/>
          <p:cNvSpPr>
            <a:spLocks noGrp="1"/>
          </p:cNvSpPr>
          <p:nvPr>
            <p:ph idx="1"/>
          </p:nvPr>
        </p:nvSpPr>
        <p:spPr/>
        <p:txBody>
          <a:bodyPr/>
          <a:lstStyle/>
          <a:p>
            <a:r>
              <a:rPr lang="nl-NL" dirty="0" smtClean="0"/>
              <a:t>Middelgroot hoveniersbedrijf.</a:t>
            </a:r>
          </a:p>
          <a:p>
            <a:r>
              <a:rPr lang="nl-NL" dirty="0" smtClean="0"/>
              <a:t>Eigenaar </a:t>
            </a:r>
            <a:r>
              <a:rPr lang="nl-NL" dirty="0"/>
              <a:t>s</a:t>
            </a:r>
            <a:r>
              <a:rPr lang="nl-NL" dirty="0" smtClean="0"/>
              <a:t>tuurt alleen vanaf kantoor aan. </a:t>
            </a:r>
          </a:p>
          <a:p>
            <a:r>
              <a:rPr lang="nl-NL" dirty="0" smtClean="0"/>
              <a:t>(werk)processen duidelijk beschreven</a:t>
            </a:r>
          </a:p>
          <a:p>
            <a:r>
              <a:rPr lang="nl-NL" dirty="0" smtClean="0"/>
              <a:t>ordening gegevens ver doorgevoerd.</a:t>
            </a:r>
            <a:endParaRPr lang="nl-NL" dirty="0"/>
          </a:p>
        </p:txBody>
      </p:sp>
    </p:spTree>
    <p:extLst>
      <p:ext uri="{BB962C8B-B14F-4D97-AF65-F5344CB8AC3E}">
        <p14:creationId xmlns:p14="http://schemas.microsoft.com/office/powerpoint/2010/main" val="2167810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83768" y="0"/>
            <a:ext cx="4897217" cy="6735114"/>
          </a:xfrm>
        </p:spPr>
      </p:pic>
    </p:spTree>
    <p:extLst>
      <p:ext uri="{BB962C8B-B14F-4D97-AF65-F5344CB8AC3E}">
        <p14:creationId xmlns:p14="http://schemas.microsoft.com/office/powerpoint/2010/main" val="1802957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Onderhoud</a:t>
            </a:r>
            <a:endParaRPr lang="nl-NL" dirty="0"/>
          </a:p>
        </p:txBody>
      </p:sp>
      <p:sp>
        <p:nvSpPr>
          <p:cNvPr id="3" name="Tijdelijke aanduiding voor inhoud 2"/>
          <p:cNvSpPr>
            <a:spLocks noGrp="1"/>
          </p:cNvSpPr>
          <p:nvPr>
            <p:ph idx="1"/>
          </p:nvPr>
        </p:nvSpPr>
        <p:spPr/>
        <p:txBody>
          <a:bodyPr/>
          <a:lstStyle/>
          <a:p>
            <a:pPr marL="0" indent="0">
              <a:buNone/>
            </a:pPr>
            <a:endParaRPr lang="nl-NL" dirty="0" smtClean="0"/>
          </a:p>
          <a:p>
            <a:r>
              <a:rPr lang="nl-NL" dirty="0" smtClean="0"/>
              <a:t>Inventarisatie onderhoudswensen. Wat moet er gedaan worden en hoe vaak?</a:t>
            </a:r>
          </a:p>
          <a:p>
            <a:endParaRPr lang="nl-NL" dirty="0" smtClean="0"/>
          </a:p>
          <a:p>
            <a:r>
              <a:rPr lang="nl-NL" dirty="0" smtClean="0"/>
              <a:t>Aan de hand van deze lijst wordt offerte opgesteld.</a:t>
            </a:r>
            <a:endParaRPr lang="nl-NL" dirty="0"/>
          </a:p>
        </p:txBody>
      </p:sp>
    </p:spTree>
    <p:extLst>
      <p:ext uri="{BB962C8B-B14F-4D97-AF65-F5344CB8AC3E}">
        <p14:creationId xmlns:p14="http://schemas.microsoft.com/office/powerpoint/2010/main" val="2062837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52122" y="0"/>
            <a:ext cx="4986569" cy="6858000"/>
          </a:xfrm>
        </p:spPr>
      </p:pic>
    </p:spTree>
    <p:extLst>
      <p:ext uri="{BB962C8B-B14F-4D97-AF65-F5344CB8AC3E}">
        <p14:creationId xmlns:p14="http://schemas.microsoft.com/office/powerpoint/2010/main" val="835612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11761" y="926"/>
            <a:ext cx="4968552" cy="6833222"/>
          </a:xfrm>
        </p:spPr>
      </p:pic>
    </p:spTree>
    <p:extLst>
      <p:ext uri="{BB962C8B-B14F-4D97-AF65-F5344CB8AC3E}">
        <p14:creationId xmlns:p14="http://schemas.microsoft.com/office/powerpoint/2010/main" val="2279091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Onderhoud uitvoer</a:t>
            </a:r>
            <a:endParaRPr lang="nl-NL" dirty="0"/>
          </a:p>
        </p:txBody>
      </p:sp>
      <p:sp>
        <p:nvSpPr>
          <p:cNvPr id="3" name="Tijdelijke aanduiding voor inhoud 2"/>
          <p:cNvSpPr>
            <a:spLocks noGrp="1"/>
          </p:cNvSpPr>
          <p:nvPr>
            <p:ph idx="1"/>
          </p:nvPr>
        </p:nvSpPr>
        <p:spPr/>
        <p:txBody>
          <a:bodyPr/>
          <a:lstStyle/>
          <a:p>
            <a:r>
              <a:rPr lang="nl-NL" dirty="0" err="1" smtClean="0"/>
              <a:t>Opdrachtbon</a:t>
            </a:r>
            <a:endParaRPr lang="nl-NL" dirty="0" smtClean="0"/>
          </a:p>
          <a:p>
            <a:r>
              <a:rPr lang="nl-NL" dirty="0" smtClean="0"/>
              <a:t>opdrachtmemo</a:t>
            </a:r>
            <a:endParaRPr lang="nl-NL" dirty="0"/>
          </a:p>
        </p:txBody>
      </p:sp>
    </p:spTree>
    <p:extLst>
      <p:ext uri="{BB962C8B-B14F-4D97-AF65-F5344CB8AC3E}">
        <p14:creationId xmlns:p14="http://schemas.microsoft.com/office/powerpoint/2010/main" val="2569949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26547" y="1600200"/>
            <a:ext cx="3290905" cy="4525963"/>
          </a:xfrm>
        </p:spPr>
      </p:pic>
    </p:spTree>
    <p:extLst>
      <p:ext uri="{BB962C8B-B14F-4D97-AF65-F5344CB8AC3E}">
        <p14:creationId xmlns:p14="http://schemas.microsoft.com/office/powerpoint/2010/main" val="2132466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94416" y="0"/>
            <a:ext cx="4986569" cy="6858000"/>
          </a:xfrm>
        </p:spPr>
      </p:pic>
    </p:spTree>
    <p:extLst>
      <p:ext uri="{BB962C8B-B14F-4D97-AF65-F5344CB8AC3E}">
        <p14:creationId xmlns:p14="http://schemas.microsoft.com/office/powerpoint/2010/main" val="2674676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Keurmerk</a:t>
            </a:r>
            <a:endParaRPr lang="nl-NL" dirty="0"/>
          </a:p>
        </p:txBody>
      </p:sp>
      <p:sp>
        <p:nvSpPr>
          <p:cNvPr id="3" name="Tijdelijke aanduiding voor inhoud 2"/>
          <p:cNvSpPr>
            <a:spLocks noGrp="1"/>
          </p:cNvSpPr>
          <p:nvPr>
            <p:ph idx="1"/>
          </p:nvPr>
        </p:nvSpPr>
        <p:spPr/>
        <p:txBody>
          <a:bodyPr>
            <a:normAutofit/>
          </a:bodyPr>
          <a:lstStyle/>
          <a:p>
            <a:pPr marL="0" indent="0">
              <a:buNone/>
            </a:pPr>
            <a:endParaRPr lang="nl-NL" dirty="0" smtClean="0"/>
          </a:p>
          <a:p>
            <a:r>
              <a:rPr lang="nl-NL" dirty="0" err="1" smtClean="0"/>
              <a:t>Berentschot</a:t>
            </a:r>
            <a:r>
              <a:rPr lang="nl-NL" dirty="0" smtClean="0"/>
              <a:t>: niet meer……</a:t>
            </a:r>
          </a:p>
          <a:p>
            <a:r>
              <a:rPr lang="nl-NL" dirty="0" smtClean="0"/>
              <a:t>VHG</a:t>
            </a:r>
          </a:p>
          <a:p>
            <a:endParaRPr lang="nl-NL" dirty="0" smtClean="0"/>
          </a:p>
          <a:p>
            <a:r>
              <a:rPr lang="nl-NL" dirty="0" smtClean="0"/>
              <a:t>Groenkeur </a:t>
            </a:r>
          </a:p>
          <a:p>
            <a:r>
              <a:rPr lang="nl-NL" dirty="0" err="1" smtClean="0"/>
              <a:t>Tuinkeur</a:t>
            </a:r>
            <a:endParaRPr lang="nl-NL" dirty="0"/>
          </a:p>
        </p:txBody>
      </p:sp>
    </p:spTree>
    <p:extLst>
      <p:ext uri="{BB962C8B-B14F-4D97-AF65-F5344CB8AC3E}">
        <p14:creationId xmlns:p14="http://schemas.microsoft.com/office/powerpoint/2010/main" val="4109731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ordening</a:t>
            </a:r>
            <a:endParaRPr lang="nl-NL"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329454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9519"/>
            <a:ext cx="9183358" cy="6887519"/>
          </a:xfrm>
        </p:spPr>
      </p:pic>
    </p:spTree>
    <p:extLst>
      <p:ext uri="{BB962C8B-B14F-4D97-AF65-F5344CB8AC3E}">
        <p14:creationId xmlns:p14="http://schemas.microsoft.com/office/powerpoint/2010/main" val="629913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357" y="0"/>
            <a:ext cx="9144000" cy="6858000"/>
          </a:xfrm>
        </p:spPr>
      </p:pic>
    </p:spTree>
    <p:extLst>
      <p:ext uri="{BB962C8B-B14F-4D97-AF65-F5344CB8AC3E}">
        <p14:creationId xmlns:p14="http://schemas.microsoft.com/office/powerpoint/2010/main" val="1014179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personeel</a:t>
            </a:r>
            <a:endParaRPr lang="nl-NL" dirty="0"/>
          </a:p>
        </p:txBody>
      </p:sp>
      <p:sp>
        <p:nvSpPr>
          <p:cNvPr id="3" name="Tijdelijke aanduiding voor inhoud 2"/>
          <p:cNvSpPr>
            <a:spLocks noGrp="1"/>
          </p:cNvSpPr>
          <p:nvPr>
            <p:ph idx="1"/>
          </p:nvPr>
        </p:nvSpPr>
        <p:spPr/>
        <p:txBody>
          <a:bodyPr/>
          <a:lstStyle/>
          <a:p>
            <a:r>
              <a:rPr lang="nl-NL" dirty="0" smtClean="0"/>
              <a:t>Ondertekening huisregels. (afspraken roken, drinken, bellen, kleding, veilig werken </a:t>
            </a:r>
            <a:r>
              <a:rPr lang="nl-NL" dirty="0" err="1" smtClean="0"/>
              <a:t>enz</a:t>
            </a:r>
            <a:r>
              <a:rPr lang="nl-NL" dirty="0" smtClean="0"/>
              <a:t>)</a:t>
            </a:r>
          </a:p>
          <a:p>
            <a:endParaRPr lang="nl-NL" dirty="0" smtClean="0"/>
          </a:p>
          <a:p>
            <a:r>
              <a:rPr lang="nl-NL" dirty="0" smtClean="0"/>
              <a:t>Procedure vrij vragen</a:t>
            </a:r>
          </a:p>
          <a:p>
            <a:r>
              <a:rPr lang="nl-NL" dirty="0" smtClean="0"/>
              <a:t>Melding bijzonderheden op klus</a:t>
            </a:r>
          </a:p>
          <a:p>
            <a:endParaRPr lang="nl-NL" dirty="0"/>
          </a:p>
        </p:txBody>
      </p:sp>
    </p:spTree>
    <p:extLst>
      <p:ext uri="{BB962C8B-B14F-4D97-AF65-F5344CB8AC3E}">
        <p14:creationId xmlns:p14="http://schemas.microsoft.com/office/powerpoint/2010/main" val="3431273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0726" y="0"/>
            <a:ext cx="6895681" cy="6858000"/>
          </a:xfrm>
        </p:spPr>
      </p:pic>
    </p:spTree>
    <p:extLst>
      <p:ext uri="{BB962C8B-B14F-4D97-AF65-F5344CB8AC3E}">
        <p14:creationId xmlns:p14="http://schemas.microsoft.com/office/powerpoint/2010/main" val="1722514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3" y="32079"/>
            <a:ext cx="9176134" cy="6462355"/>
          </a:xfrm>
        </p:spPr>
      </p:pic>
    </p:spTree>
    <p:extLst>
      <p:ext uri="{BB962C8B-B14F-4D97-AF65-F5344CB8AC3E}">
        <p14:creationId xmlns:p14="http://schemas.microsoft.com/office/powerpoint/2010/main" val="789230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Onderhoud machines</a:t>
            </a:r>
            <a:endParaRPr lang="nl-NL" dirty="0"/>
          </a:p>
        </p:txBody>
      </p:sp>
      <p:sp>
        <p:nvSpPr>
          <p:cNvPr id="3" name="Tijdelijke aanduiding voor inhoud 2"/>
          <p:cNvSpPr>
            <a:spLocks noGrp="1"/>
          </p:cNvSpPr>
          <p:nvPr>
            <p:ph idx="1"/>
          </p:nvPr>
        </p:nvSpPr>
        <p:spPr/>
        <p:txBody>
          <a:bodyPr/>
          <a:lstStyle/>
          <a:p>
            <a:r>
              <a:rPr lang="nl-NL" dirty="0" smtClean="0"/>
              <a:t>Per machine map met aanschaf, keuringen, reparaties, en eventueel draaiuren.</a:t>
            </a:r>
            <a:endParaRPr lang="nl-NL" dirty="0"/>
          </a:p>
        </p:txBody>
      </p:sp>
    </p:spTree>
    <p:extLst>
      <p:ext uri="{BB962C8B-B14F-4D97-AF65-F5344CB8AC3E}">
        <p14:creationId xmlns:p14="http://schemas.microsoft.com/office/powerpoint/2010/main" val="164228284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262</Words>
  <Application>Microsoft Office PowerPoint</Application>
  <PresentationFormat>Diavoorstelling (4:3)</PresentationFormat>
  <Paragraphs>53</Paragraphs>
  <Slides>27</Slides>
  <Notes>0</Notes>
  <HiddenSlides>0</HiddenSlides>
  <MMClips>0</MMClips>
  <ScaleCrop>false</ScaleCrop>
  <HeadingPairs>
    <vt:vector size="4" baseType="variant">
      <vt:variant>
        <vt:lpstr>Thema</vt:lpstr>
      </vt:variant>
      <vt:variant>
        <vt:i4>1</vt:i4>
      </vt:variant>
      <vt:variant>
        <vt:lpstr>Diatitels</vt:lpstr>
      </vt:variant>
      <vt:variant>
        <vt:i4>27</vt:i4>
      </vt:variant>
    </vt:vector>
  </HeadingPairs>
  <TitlesOfParts>
    <vt:vector size="28" baseType="lpstr">
      <vt:lpstr>Kantoorthema</vt:lpstr>
      <vt:lpstr>inventariseren</vt:lpstr>
      <vt:lpstr>Rene Berentschot</vt:lpstr>
      <vt:lpstr>ordening</vt:lpstr>
      <vt:lpstr>PowerPoint-presentatie</vt:lpstr>
      <vt:lpstr>PowerPoint-presentatie</vt:lpstr>
      <vt:lpstr>personeel</vt:lpstr>
      <vt:lpstr>PowerPoint-presentatie</vt:lpstr>
      <vt:lpstr>PowerPoint-presentatie</vt:lpstr>
      <vt:lpstr>Onderhoud machines</vt:lpstr>
      <vt:lpstr>Vertrouwen wantrouwen</vt:lpstr>
      <vt:lpstr>Schade: wie betaalt?</vt:lpstr>
      <vt:lpstr>Nieuwe klant</vt:lpstr>
      <vt:lpstr>geel</vt:lpstr>
      <vt:lpstr>rood</vt:lpstr>
      <vt:lpstr>Aanleg</vt:lpstr>
      <vt:lpstr>PowerPoint-presentatie</vt:lpstr>
      <vt:lpstr>PowerPoint-presentatie</vt:lpstr>
      <vt:lpstr>Aanleg uitvoer</vt:lpstr>
      <vt:lpstr>PowerPoint-presentatie</vt:lpstr>
      <vt:lpstr>PowerPoint-presentatie</vt:lpstr>
      <vt:lpstr>Onderhoud</vt:lpstr>
      <vt:lpstr>PowerPoint-presentatie</vt:lpstr>
      <vt:lpstr>PowerPoint-presentatie</vt:lpstr>
      <vt:lpstr>Onderhoud uitvoer</vt:lpstr>
      <vt:lpstr>PowerPoint-presentatie</vt:lpstr>
      <vt:lpstr>PowerPoint-presentatie</vt:lpstr>
      <vt:lpstr>Keurmerk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inventariseren</dc:title>
  <dc:creator>johan</dc:creator>
  <cp:lastModifiedBy>johan</cp:lastModifiedBy>
  <cp:revision>8</cp:revision>
  <dcterms:created xsi:type="dcterms:W3CDTF">2013-08-25T10:13:22Z</dcterms:created>
  <dcterms:modified xsi:type="dcterms:W3CDTF">2013-08-25T11:31:01Z</dcterms:modified>
</cp:coreProperties>
</file>