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0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toetsvoorbereiding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Wat moet je allemaal weten?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80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533016" cy="3712464"/>
          </a:xfrm>
        </p:spPr>
        <p:txBody>
          <a:bodyPr>
            <a:normAutofit/>
          </a:bodyPr>
          <a:lstStyle/>
          <a:p>
            <a:r>
              <a:rPr lang="nl-NL" dirty="0" smtClean="0"/>
              <a:t>Arbowet</a:t>
            </a:r>
            <a:endParaRPr lang="nl-NL" sz="2000" dirty="0" smtClean="0"/>
          </a:p>
          <a:p>
            <a:pPr lvl="1"/>
            <a:r>
              <a:rPr lang="nl-NL" sz="2000" dirty="0" smtClean="0"/>
              <a:t>Arbeidsomstandighedenwet</a:t>
            </a:r>
          </a:p>
          <a:p>
            <a:pPr lvl="1"/>
            <a:r>
              <a:rPr lang="nl-NL" sz="2000" dirty="0" smtClean="0"/>
              <a:t>Rechten en plichten van de werkgever</a:t>
            </a:r>
          </a:p>
          <a:p>
            <a:pPr lvl="1"/>
            <a:r>
              <a:rPr lang="nl-NL" sz="2000" dirty="0" smtClean="0"/>
              <a:t>Rechten en plichten van de werknemer</a:t>
            </a:r>
          </a:p>
          <a:p>
            <a:pPr lvl="1"/>
            <a:r>
              <a:rPr lang="nl-NL" sz="2000" dirty="0" smtClean="0"/>
              <a:t>Rol van de arbeidsinspectie</a:t>
            </a:r>
          </a:p>
          <a:p>
            <a:pPr lvl="1"/>
            <a:r>
              <a:rPr lang="nl-NL" sz="2000" dirty="0" smtClean="0"/>
              <a:t>Rol van de arbodienst</a:t>
            </a:r>
          </a:p>
          <a:p>
            <a:endParaRPr lang="nl-NL" sz="1800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724128" y="1097280"/>
            <a:ext cx="2696344" cy="3712464"/>
          </a:xfrm>
        </p:spPr>
        <p:txBody>
          <a:bodyPr>
            <a:normAutofit/>
          </a:bodyPr>
          <a:lstStyle/>
          <a:p>
            <a:r>
              <a:rPr lang="nl-NL" dirty="0" smtClean="0"/>
              <a:t>RI&amp;E</a:t>
            </a:r>
            <a:endParaRPr lang="nl-NL" sz="2000" dirty="0" smtClean="0"/>
          </a:p>
          <a:p>
            <a:pPr lvl="1"/>
            <a:r>
              <a:rPr lang="nl-NL" sz="2000" dirty="0" smtClean="0"/>
              <a:t>Veiligheid</a:t>
            </a:r>
          </a:p>
          <a:p>
            <a:pPr lvl="1"/>
            <a:r>
              <a:rPr lang="nl-NL" sz="2000" dirty="0" smtClean="0"/>
              <a:t>Gezondheid</a:t>
            </a:r>
          </a:p>
          <a:p>
            <a:pPr lvl="1"/>
            <a:r>
              <a:rPr lang="nl-NL" sz="2000" dirty="0" smtClean="0"/>
              <a:t>Welzijn</a:t>
            </a:r>
          </a:p>
          <a:p>
            <a:pPr lvl="1"/>
            <a:r>
              <a:rPr lang="nl-NL" sz="2000" dirty="0" smtClean="0"/>
              <a:t>Plan van aanpak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 - les 1 &amp;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8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 - les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Veilig werken</a:t>
            </a:r>
          </a:p>
          <a:p>
            <a:pPr lvl="1"/>
            <a:r>
              <a:rPr lang="nl-NL" sz="2000" dirty="0" smtClean="0"/>
              <a:t>Risico = kans x impact</a:t>
            </a:r>
          </a:p>
          <a:p>
            <a:pPr lvl="1"/>
            <a:r>
              <a:rPr lang="nl-NL" sz="2000" dirty="0" smtClean="0"/>
              <a:t>Ongevalsmelding</a:t>
            </a:r>
          </a:p>
          <a:p>
            <a:pPr lvl="1"/>
            <a:r>
              <a:rPr lang="nl-NL" sz="2000" dirty="0" smtClean="0"/>
              <a:t>Ongevallenregistratie</a:t>
            </a:r>
          </a:p>
          <a:p>
            <a:pPr lvl="1"/>
            <a:r>
              <a:rPr lang="nl-NL" sz="2000" dirty="0" smtClean="0"/>
              <a:t>IJsbergtheorie</a:t>
            </a:r>
          </a:p>
          <a:p>
            <a:pPr lvl="1"/>
            <a:r>
              <a:rPr lang="nl-NL" sz="2000" dirty="0" smtClean="0"/>
              <a:t>Veiligheid (definitie)</a:t>
            </a:r>
          </a:p>
          <a:p>
            <a:pPr lvl="1"/>
            <a:r>
              <a:rPr lang="nl-NL" sz="2000" dirty="0" smtClean="0"/>
              <a:t>Onveilige situaties</a:t>
            </a:r>
          </a:p>
          <a:p>
            <a:pPr lvl="1"/>
            <a:r>
              <a:rPr lang="nl-NL" sz="2000" dirty="0" smtClean="0"/>
              <a:t>Onveilig </a:t>
            </a:r>
            <a:r>
              <a:rPr lang="nl-NL" sz="2000" dirty="0" smtClean="0"/>
              <a:t>handelen</a:t>
            </a:r>
          </a:p>
          <a:p>
            <a:pPr lvl="1"/>
            <a:r>
              <a:rPr lang="nl-NL" sz="2000" dirty="0" smtClean="0"/>
              <a:t>Domino theorie</a:t>
            </a:r>
            <a:endParaRPr lang="nl-NL" sz="2000" dirty="0" smtClean="0"/>
          </a:p>
          <a:p>
            <a:pPr lvl="1"/>
            <a:r>
              <a:rPr lang="nl-NL" sz="2000" dirty="0" smtClean="0"/>
              <a:t>Letsel en schade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Gevaarlijke stoffen</a:t>
            </a:r>
          </a:p>
          <a:p>
            <a:pPr lvl="1"/>
            <a:r>
              <a:rPr lang="nl-NL" sz="2000" dirty="0" smtClean="0"/>
              <a:t>Aggregatietoestanden</a:t>
            </a:r>
          </a:p>
          <a:p>
            <a:pPr lvl="1"/>
            <a:r>
              <a:rPr lang="nl-NL" sz="2000" dirty="0" smtClean="0"/>
              <a:t>Verspreiding</a:t>
            </a:r>
          </a:p>
          <a:p>
            <a:pPr lvl="1"/>
            <a:r>
              <a:rPr lang="nl-NL" sz="2000" dirty="0" smtClean="0"/>
              <a:t>Opname</a:t>
            </a:r>
          </a:p>
          <a:p>
            <a:pPr lvl="1"/>
            <a:r>
              <a:rPr lang="nl-NL" sz="2000" dirty="0" smtClean="0"/>
              <a:t>Vergiftiging</a:t>
            </a:r>
          </a:p>
          <a:p>
            <a:pPr lvl="2"/>
            <a:r>
              <a:rPr lang="nl-NL" sz="1600" dirty="0" smtClean="0"/>
              <a:t>Acuut en chronisch</a:t>
            </a:r>
          </a:p>
          <a:p>
            <a:pPr lvl="1"/>
            <a:r>
              <a:rPr lang="nl-NL" sz="2000" dirty="0" err="1" smtClean="0"/>
              <a:t>MAC-waarde</a:t>
            </a:r>
            <a:endParaRPr lang="nl-NL" sz="2000" dirty="0" smtClean="0"/>
          </a:p>
          <a:p>
            <a:pPr lvl="1"/>
            <a:r>
              <a:rPr lang="nl-NL" sz="2000" dirty="0" smtClean="0"/>
              <a:t>Maatregelen</a:t>
            </a:r>
          </a:p>
          <a:p>
            <a:pPr lvl="1"/>
            <a:r>
              <a:rPr lang="nl-NL" sz="2000" dirty="0" smtClean="0"/>
              <a:t>10 geboden</a:t>
            </a:r>
          </a:p>
          <a:p>
            <a:pPr lvl="1"/>
            <a:r>
              <a:rPr lang="nl-NL" sz="2000" dirty="0" smtClean="0"/>
              <a:t>Chemiekaarten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076056" y="1097280"/>
            <a:ext cx="2824360" cy="3712464"/>
          </a:xfrm>
        </p:spPr>
        <p:txBody>
          <a:bodyPr>
            <a:normAutofit/>
          </a:bodyPr>
          <a:lstStyle/>
          <a:p>
            <a:r>
              <a:rPr lang="nl-NL" sz="2400" dirty="0" smtClean="0"/>
              <a:t>Gevarencategorieën</a:t>
            </a:r>
          </a:p>
          <a:p>
            <a:pPr lvl="1"/>
            <a:r>
              <a:rPr lang="nl-NL" sz="1900" dirty="0" smtClean="0"/>
              <a:t>Giftig</a:t>
            </a:r>
          </a:p>
          <a:p>
            <a:pPr lvl="1"/>
            <a:r>
              <a:rPr lang="nl-NL" sz="1900" dirty="0" smtClean="0"/>
              <a:t>Schadelijk</a:t>
            </a:r>
          </a:p>
          <a:p>
            <a:pPr lvl="1"/>
            <a:r>
              <a:rPr lang="nl-NL" sz="1900" dirty="0" smtClean="0"/>
              <a:t>Irriterend</a:t>
            </a:r>
          </a:p>
          <a:p>
            <a:pPr lvl="1"/>
            <a:r>
              <a:rPr lang="nl-NL" sz="1900" dirty="0" smtClean="0"/>
              <a:t>Radioactief</a:t>
            </a:r>
          </a:p>
          <a:p>
            <a:pPr lvl="1"/>
            <a:r>
              <a:rPr lang="nl-NL" sz="1900" dirty="0" smtClean="0"/>
              <a:t>Bijtend</a:t>
            </a:r>
          </a:p>
          <a:p>
            <a:pPr lvl="1"/>
            <a:r>
              <a:rPr lang="nl-NL" sz="1900" dirty="0" smtClean="0"/>
              <a:t>Milieugevaarlijk</a:t>
            </a:r>
          </a:p>
          <a:p>
            <a:pPr lvl="1"/>
            <a:r>
              <a:rPr lang="nl-NL" sz="1900" dirty="0" smtClean="0"/>
              <a:t>Explosief</a:t>
            </a:r>
          </a:p>
          <a:p>
            <a:pPr lvl="1"/>
            <a:r>
              <a:rPr lang="nl-NL" sz="1900" dirty="0" smtClean="0"/>
              <a:t>Brandbaar</a:t>
            </a:r>
          </a:p>
          <a:p>
            <a:pPr lvl="1"/>
            <a:r>
              <a:rPr lang="nl-NL" sz="1900" dirty="0" smtClean="0"/>
              <a:t>Oxiderend</a:t>
            </a:r>
            <a:endParaRPr lang="nl-NL" sz="1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 - les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533016" cy="3712464"/>
          </a:xfrm>
        </p:spPr>
        <p:txBody>
          <a:bodyPr/>
          <a:lstStyle/>
          <a:p>
            <a:r>
              <a:rPr lang="nl-NL" dirty="0" smtClean="0"/>
              <a:t>3 Hoofdstukken lezen </a:t>
            </a:r>
          </a:p>
          <a:p>
            <a:pPr lvl="2"/>
            <a:r>
              <a:rPr lang="nl-NL" dirty="0" smtClean="0"/>
              <a:t>(staan op </a:t>
            </a:r>
            <a:r>
              <a:rPr lang="nl-NL" dirty="0" err="1" smtClean="0"/>
              <a:t>Wikiwijs</a:t>
            </a:r>
            <a:r>
              <a:rPr lang="nl-NL" dirty="0" smtClean="0"/>
              <a:t>)</a:t>
            </a:r>
          </a:p>
          <a:p>
            <a:r>
              <a:rPr lang="nl-NL" dirty="0" smtClean="0"/>
              <a:t>Vragen maken</a:t>
            </a:r>
          </a:p>
          <a:p>
            <a:r>
              <a:rPr lang="nl-NL" dirty="0" smtClean="0"/>
              <a:t>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616400" cy="3712464"/>
          </a:xfrm>
        </p:spPr>
        <p:txBody>
          <a:bodyPr/>
          <a:lstStyle/>
          <a:p>
            <a:r>
              <a:rPr lang="nl-NL" dirty="0" smtClean="0"/>
              <a:t>RI&amp;E voor je stagebedrijf invullen</a:t>
            </a:r>
          </a:p>
          <a:p>
            <a:r>
              <a:rPr lang="nl-NL" dirty="0" smtClean="0"/>
              <a:t>Tekortkomingen benoemen</a:t>
            </a:r>
          </a:p>
          <a:p>
            <a:r>
              <a:rPr lang="nl-NL" dirty="0" smtClean="0"/>
              <a:t>Oplossingen bedenken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Doen!   </a:t>
            </a:r>
            <a:r>
              <a:rPr lang="nl-NL" sz="2000" dirty="0" smtClean="0"/>
              <a:t>(voor zover je dat nog niet gedaan hebt)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364" t="10520" r="53486" b="6898"/>
          <a:stretch>
            <a:fillRect/>
          </a:stretch>
        </p:blipFill>
        <p:spPr bwMode="auto">
          <a:xfrm>
            <a:off x="373142" y="3996430"/>
            <a:ext cx="19613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513" t="10712" r="53654" b="6895"/>
          <a:stretch>
            <a:fillRect/>
          </a:stretch>
        </p:blipFill>
        <p:spPr bwMode="auto">
          <a:xfrm>
            <a:off x="2411760" y="4005064"/>
            <a:ext cx="1944216" cy="25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0469" t="10741" r="53544" b="6944"/>
          <a:stretch>
            <a:fillRect/>
          </a:stretch>
        </p:blipFill>
        <p:spPr bwMode="auto">
          <a:xfrm>
            <a:off x="4427984" y="4005064"/>
            <a:ext cx="1944216" cy="25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2675" t="12685" r="33463" b="6204"/>
          <a:stretch>
            <a:fillRect/>
          </a:stretch>
        </p:blipFill>
        <p:spPr bwMode="auto">
          <a:xfrm>
            <a:off x="6444208" y="4005064"/>
            <a:ext cx="1855273" cy="249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</TotalTime>
  <Words>133</Words>
  <Application>Microsoft Office PowerPoint</Application>
  <PresentationFormat>Diavoorstelling (4:3)</PresentationFormat>
  <Paragraphs>58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Hoeken</vt:lpstr>
      <vt:lpstr>toetsvoorbereiding</vt:lpstr>
      <vt:lpstr>Samenvatting - les 1 &amp; 2</vt:lpstr>
      <vt:lpstr>Samenvatting - les 3</vt:lpstr>
      <vt:lpstr>Samenvatting - les 4</vt:lpstr>
      <vt:lpstr>Doen!   (voor zover je dat nog niet gedaan hebt)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toetsvoorbereiding</dc:title>
  <dc:creator>Robbert Oosterom</dc:creator>
  <cp:lastModifiedBy>Robbert Oosterom</cp:lastModifiedBy>
  <cp:revision>9</cp:revision>
  <dcterms:created xsi:type="dcterms:W3CDTF">2013-10-10T18:33:55Z</dcterms:created>
  <dcterms:modified xsi:type="dcterms:W3CDTF">2013-10-11T07:37:38Z</dcterms:modified>
</cp:coreProperties>
</file>