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fgeronde rechthoe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0" name="Ondertitel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19" name="Tijdelijke aanduiding voor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5BB6A-9593-4A6B-AFBD-3B37EAF81C67}" type="datetimeFigureOut">
              <a:rPr lang="nl-NL" smtClean="0"/>
              <a:t>19-8-2013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194D4D-B8DC-4152-BE67-2E536893E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5BB6A-9593-4A6B-AFBD-3B37EAF81C67}" type="datetimeFigureOut">
              <a:rPr lang="nl-NL" smtClean="0"/>
              <a:t>19-8-2013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194D4D-B8DC-4152-BE67-2E536893E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5BB6A-9593-4A6B-AFBD-3B37EAF81C67}" type="datetimeFigureOut">
              <a:rPr lang="nl-NL" smtClean="0"/>
              <a:t>19-8-2013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194D4D-B8DC-4152-BE67-2E536893E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5BB6A-9593-4A6B-AFBD-3B37EAF81C67}" type="datetimeFigureOut">
              <a:rPr lang="nl-NL" smtClean="0"/>
              <a:t>19-8-2013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194D4D-B8DC-4152-BE67-2E536893E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fgeronde rechthoe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fgeronde rechthoe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5BB6A-9593-4A6B-AFBD-3B37EAF81C67}" type="datetimeFigureOut">
              <a:rPr lang="nl-NL" smtClean="0"/>
              <a:t>19-8-2013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194D4D-B8DC-4152-BE67-2E536893E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5BB6A-9593-4A6B-AFBD-3B37EAF81C67}" type="datetimeFigureOut">
              <a:rPr lang="nl-NL" smtClean="0"/>
              <a:t>19-8-2013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194D4D-B8DC-4152-BE67-2E536893E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5BB6A-9593-4A6B-AFBD-3B37EAF81C67}" type="datetimeFigureOut">
              <a:rPr lang="nl-NL" smtClean="0"/>
              <a:t>19-8-2013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194D4D-B8DC-4152-BE67-2E536893E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5BB6A-9593-4A6B-AFBD-3B37EAF81C67}" type="datetimeFigureOut">
              <a:rPr lang="nl-NL" smtClean="0"/>
              <a:t>19-8-2013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194D4D-B8DC-4152-BE67-2E536893E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5BB6A-9593-4A6B-AFBD-3B37EAF81C67}" type="datetimeFigureOut">
              <a:rPr lang="nl-NL" smtClean="0"/>
              <a:t>19-8-2013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194D4D-B8DC-4152-BE67-2E536893E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5BB6A-9593-4A6B-AFBD-3B37EAF81C67}" type="datetimeFigureOut">
              <a:rPr lang="nl-NL" smtClean="0"/>
              <a:t>19-8-2013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194D4D-B8DC-4152-BE67-2E536893E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nd enkele hoek rechthoek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5BB6A-9593-4A6B-AFBD-3B37EAF81C67}" type="datetimeFigureOut">
              <a:rPr lang="nl-NL" smtClean="0"/>
              <a:t>19-8-2013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194D4D-B8DC-4152-BE67-2E536893EDE8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Afgeronde rechthoe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jdelijke aanduiding voor titel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5" name="Tijdelijke aanduiding voor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CE5BB6A-9593-4A6B-AFBD-3B37EAF81C67}" type="datetimeFigureOut">
              <a:rPr lang="nl-NL" smtClean="0"/>
              <a:t>19-8-2013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5194D4D-B8DC-4152-BE67-2E536893EDE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vemocha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LIVEMOCHA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PROGRAMMA OM BIJV. JE DUITS TE VERBETEREN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de bedoeling?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Ga naar: </a:t>
            </a:r>
            <a:r>
              <a:rPr lang="nl-NL" dirty="0" err="1" smtClean="0">
                <a:hlinkClick r:id="rId2"/>
              </a:rPr>
              <a:t>www.livemocha.com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Daarna klik je rechtsboven op: </a:t>
            </a:r>
            <a:r>
              <a:rPr lang="nl-NL" dirty="0" err="1" smtClean="0"/>
              <a:t>create</a:t>
            </a:r>
            <a:r>
              <a:rPr lang="nl-NL" dirty="0" smtClean="0"/>
              <a:t> </a:t>
            </a:r>
            <a:r>
              <a:rPr lang="nl-NL" dirty="0" err="1" smtClean="0"/>
              <a:t>an</a:t>
            </a:r>
            <a:r>
              <a:rPr lang="nl-NL" dirty="0" smtClean="0"/>
              <a:t> account</a:t>
            </a:r>
          </a:p>
          <a:p>
            <a:endParaRPr lang="nl-NL" dirty="0" smtClean="0"/>
          </a:p>
          <a:p>
            <a:r>
              <a:rPr lang="nl-NL" dirty="0" smtClean="0"/>
              <a:t>Verander linksboven de taal van Engels naar het Duits</a:t>
            </a:r>
          </a:p>
          <a:p>
            <a:endParaRPr lang="nl-NL" dirty="0" smtClean="0"/>
          </a:p>
          <a:p>
            <a:r>
              <a:rPr lang="nl-NL" dirty="0" smtClean="0"/>
              <a:t>Vul de velden in (</a:t>
            </a:r>
            <a:r>
              <a:rPr lang="nl-NL" dirty="0" err="1" smtClean="0"/>
              <a:t>school-email</a:t>
            </a:r>
            <a:r>
              <a:rPr lang="nl-NL" dirty="0" smtClean="0"/>
              <a:t>)</a:t>
            </a:r>
          </a:p>
          <a:p>
            <a:endParaRPr lang="nl-NL" dirty="0" smtClean="0"/>
          </a:p>
          <a:p>
            <a:r>
              <a:rPr lang="nl-NL" dirty="0" smtClean="0"/>
              <a:t>Vul je moedertaal in</a:t>
            </a:r>
          </a:p>
          <a:p>
            <a:endParaRPr lang="nl-NL" dirty="0" smtClean="0"/>
          </a:p>
          <a:p>
            <a:r>
              <a:rPr lang="nl-NL" dirty="0" smtClean="0"/>
              <a:t>Die taal die je gaat leren is </a:t>
            </a:r>
            <a:r>
              <a:rPr lang="nl-NL" dirty="0" err="1" smtClean="0"/>
              <a:t>Deutsch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Druk op “</a:t>
            </a:r>
            <a:r>
              <a:rPr lang="nl-NL" dirty="0" err="1" smtClean="0"/>
              <a:t>registrieren</a:t>
            </a:r>
            <a:r>
              <a:rPr lang="nl-NL" dirty="0" smtClean="0"/>
              <a:t>”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werkt het?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sz="2400" dirty="0" smtClean="0"/>
              <a:t>Je logt in bij </a:t>
            </a:r>
            <a:r>
              <a:rPr lang="nl-NL" sz="2400" dirty="0" err="1" smtClean="0"/>
              <a:t>Livemocha</a:t>
            </a:r>
            <a:endParaRPr lang="nl-NL" sz="2400" dirty="0" smtClean="0"/>
          </a:p>
          <a:p>
            <a:endParaRPr lang="nl-NL" sz="2400" dirty="0" smtClean="0"/>
          </a:p>
          <a:p>
            <a:r>
              <a:rPr lang="nl-NL" sz="2400" dirty="0" smtClean="0"/>
              <a:t>Je ziet verschillende opties: </a:t>
            </a:r>
            <a:r>
              <a:rPr lang="nl-NL" sz="2400" dirty="0" err="1" smtClean="0"/>
              <a:t>Lernen</a:t>
            </a:r>
            <a:r>
              <a:rPr lang="nl-NL" sz="2400" dirty="0" smtClean="0"/>
              <a:t>,  </a:t>
            </a:r>
            <a:r>
              <a:rPr lang="nl-NL" sz="2400" dirty="0" err="1" smtClean="0"/>
              <a:t>Helfen</a:t>
            </a:r>
            <a:r>
              <a:rPr lang="nl-NL" sz="2400" dirty="0" smtClean="0"/>
              <a:t> </a:t>
            </a:r>
            <a:r>
              <a:rPr lang="nl-NL" sz="2400" dirty="0" err="1" smtClean="0"/>
              <a:t>Sie</a:t>
            </a:r>
            <a:r>
              <a:rPr lang="nl-NL" sz="2400" dirty="0" smtClean="0"/>
              <a:t> anderen, </a:t>
            </a:r>
            <a:r>
              <a:rPr lang="nl-NL" sz="2400" dirty="0" err="1" smtClean="0"/>
              <a:t>Lernhilfen</a:t>
            </a:r>
            <a:r>
              <a:rPr lang="nl-NL" sz="2400" dirty="0" smtClean="0"/>
              <a:t> </a:t>
            </a:r>
            <a:r>
              <a:rPr lang="nl-NL" sz="2400" dirty="0" err="1" smtClean="0"/>
              <a:t>und</a:t>
            </a:r>
            <a:r>
              <a:rPr lang="nl-NL" sz="2400" dirty="0" smtClean="0"/>
              <a:t> Klassen</a:t>
            </a:r>
          </a:p>
          <a:p>
            <a:endParaRPr lang="nl-NL" sz="2400" dirty="0" smtClean="0"/>
          </a:p>
          <a:p>
            <a:r>
              <a:rPr lang="nl-NL" sz="2400" dirty="0" smtClean="0"/>
              <a:t>Rechtsboven staat je naam, hier kun je jouw profiel bewerken</a:t>
            </a:r>
          </a:p>
          <a:p>
            <a:endParaRPr lang="nl-NL" sz="2400" dirty="0" smtClean="0"/>
          </a:p>
          <a:p>
            <a:r>
              <a:rPr lang="nl-NL" sz="2400" dirty="0" smtClean="0"/>
              <a:t>Daaronder zie je </a:t>
            </a:r>
            <a:r>
              <a:rPr lang="nl-NL" sz="2400" dirty="0" err="1" smtClean="0"/>
              <a:t>Bohnen</a:t>
            </a:r>
            <a:r>
              <a:rPr lang="nl-NL" sz="2400" dirty="0" smtClean="0"/>
              <a:t> (0) en </a:t>
            </a:r>
            <a:r>
              <a:rPr lang="nl-NL" sz="2400" dirty="0" err="1" smtClean="0"/>
              <a:t>Punkte</a:t>
            </a:r>
            <a:endParaRPr lang="nl-NL" sz="2400" dirty="0" smtClean="0"/>
          </a:p>
          <a:p>
            <a:endParaRPr lang="nl-NL" sz="2400" dirty="0" smtClean="0"/>
          </a:p>
          <a:p>
            <a:r>
              <a:rPr lang="nl-NL" sz="2400" dirty="0" smtClean="0"/>
              <a:t>Links staat een rijtje met informatie, zie volgende dia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Punkte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err="1" smtClean="0"/>
              <a:t>Neue</a:t>
            </a:r>
            <a:r>
              <a:rPr lang="nl-NL" dirty="0" smtClean="0"/>
              <a:t> </a:t>
            </a:r>
            <a:r>
              <a:rPr lang="nl-NL" dirty="0" err="1" smtClean="0"/>
              <a:t>Lektionen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err="1" smtClean="0"/>
              <a:t>Meine</a:t>
            </a:r>
            <a:r>
              <a:rPr lang="nl-NL" dirty="0" smtClean="0"/>
              <a:t> </a:t>
            </a:r>
            <a:r>
              <a:rPr lang="nl-NL" dirty="0" err="1" smtClean="0"/>
              <a:t>Lektionen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Anderen </a:t>
            </a:r>
            <a:r>
              <a:rPr lang="nl-NL" dirty="0" err="1" smtClean="0"/>
              <a:t>helfen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err="1" smtClean="0"/>
              <a:t>Sprachpartner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Je hebt “</a:t>
            </a:r>
            <a:r>
              <a:rPr lang="nl-NL" dirty="0" err="1" smtClean="0"/>
              <a:t>Punkte</a:t>
            </a:r>
            <a:r>
              <a:rPr lang="nl-NL" dirty="0" smtClean="0"/>
              <a:t>”nodig om lesmateriaal (</a:t>
            </a:r>
            <a:r>
              <a:rPr lang="nl-NL" dirty="0" err="1" smtClean="0"/>
              <a:t>Lektionen</a:t>
            </a:r>
            <a:r>
              <a:rPr lang="nl-NL" dirty="0" smtClean="0"/>
              <a:t>) te kopen. Je begint met 40.000 </a:t>
            </a:r>
            <a:r>
              <a:rPr lang="nl-NL" dirty="0" err="1" smtClean="0"/>
              <a:t>Punkte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err="1" smtClean="0"/>
              <a:t>Punkte</a:t>
            </a:r>
            <a:r>
              <a:rPr lang="nl-NL" dirty="0" smtClean="0"/>
              <a:t> verdien je door lessen af te maken of door anderen te helpen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Waarom zou je een ander helpen?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200" dirty="0" smtClean="0"/>
              <a:t>Je helpt iemand die Nederlands leert</a:t>
            </a:r>
          </a:p>
          <a:p>
            <a:endParaRPr lang="nl-NL" sz="2200" dirty="0" smtClean="0"/>
          </a:p>
          <a:p>
            <a:r>
              <a:rPr lang="nl-NL" sz="2200" dirty="0" smtClean="0"/>
              <a:t>Je beoordeelt opdrachten die deze persoon heeft gemaakt</a:t>
            </a:r>
          </a:p>
          <a:p>
            <a:endParaRPr lang="nl-NL" sz="2200" dirty="0" smtClean="0"/>
          </a:p>
          <a:p>
            <a:r>
              <a:rPr lang="nl-NL" sz="2200" dirty="0" smtClean="0"/>
              <a:t>Je krijgt daarvoor nieuwe “</a:t>
            </a:r>
            <a:r>
              <a:rPr lang="nl-NL" sz="2200" dirty="0" err="1" smtClean="0"/>
              <a:t>Punkte</a:t>
            </a:r>
            <a:r>
              <a:rPr lang="nl-NL" sz="2200" dirty="0" smtClean="0"/>
              <a:t>” </a:t>
            </a:r>
          </a:p>
          <a:p>
            <a:endParaRPr lang="nl-NL" sz="2200" dirty="0" smtClean="0"/>
          </a:p>
          <a:p>
            <a:r>
              <a:rPr lang="nl-NL" sz="2200" dirty="0" smtClean="0"/>
              <a:t>Deze “</a:t>
            </a:r>
            <a:r>
              <a:rPr lang="nl-NL" sz="2200" dirty="0" err="1" smtClean="0"/>
              <a:t>Punkte</a:t>
            </a:r>
            <a:r>
              <a:rPr lang="nl-NL" sz="2200" dirty="0" smtClean="0"/>
              <a:t>”  heb je nodig, zodat je geen “</a:t>
            </a:r>
            <a:r>
              <a:rPr lang="nl-NL" sz="2200" dirty="0" err="1" smtClean="0"/>
              <a:t>Bohnen</a:t>
            </a:r>
            <a:r>
              <a:rPr lang="nl-NL" sz="2200" dirty="0" smtClean="0"/>
              <a:t>” hoeft te </a:t>
            </a:r>
            <a:r>
              <a:rPr lang="nl-NL" sz="2200" dirty="0" smtClean="0">
                <a:solidFill>
                  <a:srgbClr val="FF0000"/>
                </a:solidFill>
              </a:rPr>
              <a:t>kopen</a:t>
            </a:r>
            <a:r>
              <a:rPr lang="nl-NL" sz="2200" dirty="0" smtClean="0"/>
              <a:t>.</a:t>
            </a:r>
          </a:p>
          <a:p>
            <a:pPr>
              <a:buNone/>
            </a:pPr>
            <a:r>
              <a:rPr lang="nl-NL" sz="2200" dirty="0" smtClean="0"/>
              <a:t> </a:t>
            </a:r>
          </a:p>
          <a:p>
            <a:r>
              <a:rPr lang="nl-NL" sz="2200" dirty="0" smtClean="0"/>
              <a:t>Mensen helpen is dus voor de ander en voor jou gunstig!</a:t>
            </a:r>
            <a:endParaRPr lang="nl-NL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Neue</a:t>
            </a:r>
            <a:r>
              <a:rPr lang="nl-NL" dirty="0" smtClean="0"/>
              <a:t> </a:t>
            </a:r>
            <a:r>
              <a:rPr lang="nl-NL" dirty="0" err="1" smtClean="0"/>
              <a:t>Lektionen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Hier kun je lesmateriaal “kopen”</a:t>
            </a:r>
          </a:p>
          <a:p>
            <a:endParaRPr lang="nl-NL" dirty="0" smtClean="0"/>
          </a:p>
          <a:p>
            <a:r>
              <a:rPr lang="nl-NL" dirty="0" smtClean="0"/>
              <a:t>Klik op </a:t>
            </a:r>
            <a:r>
              <a:rPr lang="nl-NL" dirty="0" err="1" smtClean="0"/>
              <a:t>Neue</a:t>
            </a:r>
            <a:r>
              <a:rPr lang="nl-NL" dirty="0" smtClean="0"/>
              <a:t> </a:t>
            </a:r>
            <a:r>
              <a:rPr lang="nl-NL" dirty="0" err="1" smtClean="0"/>
              <a:t>Lektionen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Klik op </a:t>
            </a:r>
            <a:r>
              <a:rPr lang="nl-NL" dirty="0" err="1" smtClean="0"/>
              <a:t>Begrüßungen</a:t>
            </a:r>
            <a:r>
              <a:rPr lang="nl-NL" dirty="0" smtClean="0"/>
              <a:t> en koop deze </a:t>
            </a:r>
            <a:r>
              <a:rPr lang="nl-NL" dirty="0" err="1" smtClean="0"/>
              <a:t>Lektion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Nu staat </a:t>
            </a:r>
            <a:r>
              <a:rPr lang="nl-NL" dirty="0" err="1" smtClean="0"/>
              <a:t>Begrüßungen</a:t>
            </a:r>
            <a:r>
              <a:rPr lang="nl-NL" dirty="0" smtClean="0"/>
              <a:t> onder </a:t>
            </a:r>
            <a:r>
              <a:rPr lang="nl-NL" dirty="0" err="1" smtClean="0"/>
              <a:t>Meine</a:t>
            </a:r>
            <a:r>
              <a:rPr lang="nl-NL" dirty="0" smtClean="0"/>
              <a:t> </a:t>
            </a:r>
            <a:r>
              <a:rPr lang="nl-NL" dirty="0" err="1" smtClean="0"/>
              <a:t>Lektionen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Begin met oefenen: viel </a:t>
            </a:r>
            <a:r>
              <a:rPr lang="nl-NL" dirty="0" err="1" smtClean="0"/>
              <a:t>Erfolg</a:t>
            </a:r>
            <a:r>
              <a:rPr lang="nl-NL" dirty="0" smtClean="0"/>
              <a:t>! </a:t>
            </a:r>
            <a:r>
              <a:rPr lang="nl-NL" dirty="0" smtClean="0">
                <a:sym typeface="Wingdings" pitchFamily="2" charset="2"/>
              </a:rPr>
              <a:t> 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Let op: koop </a:t>
            </a:r>
            <a:r>
              <a:rPr lang="nl-NL" dirty="0" smtClean="0">
                <a:solidFill>
                  <a:srgbClr val="FF0000"/>
                </a:solidFill>
              </a:rPr>
              <a:t>GEEN</a:t>
            </a:r>
            <a:r>
              <a:rPr lang="nl-NL" dirty="0" smtClean="0"/>
              <a:t> </a:t>
            </a:r>
            <a:r>
              <a:rPr lang="nl-NL" dirty="0" err="1" smtClean="0"/>
              <a:t>neue</a:t>
            </a:r>
            <a:r>
              <a:rPr lang="nl-NL" dirty="0" smtClean="0"/>
              <a:t> </a:t>
            </a:r>
            <a:r>
              <a:rPr lang="nl-NL" dirty="0" err="1" smtClean="0"/>
              <a:t>Lektionen</a:t>
            </a:r>
            <a:r>
              <a:rPr lang="nl-NL" dirty="0" smtClean="0"/>
              <a:t>! Doe dit, alleen wanneer je docent dit opgeeft!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59</TotalTime>
  <Words>263</Words>
  <Application>Microsoft Office PowerPoint</Application>
  <PresentationFormat>Diavoorstelling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Aspect</vt:lpstr>
      <vt:lpstr>LIVEMOCHA</vt:lpstr>
      <vt:lpstr>Wat is de bedoeling?</vt:lpstr>
      <vt:lpstr>Hoe werkt het?</vt:lpstr>
      <vt:lpstr>Die Punkte</vt:lpstr>
      <vt:lpstr>Waarom zou je een ander helpen?</vt:lpstr>
      <vt:lpstr>Neue Lektionen</vt:lpstr>
    </vt:vector>
  </TitlesOfParts>
  <Company>Uw bedrijfsnaam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LIVEMOCHA</dc:title>
  <dc:creator>Uw gebruikersnaam</dc:creator>
  <cp:lastModifiedBy>Uw gebruikersnaam</cp:lastModifiedBy>
  <cp:revision>9</cp:revision>
  <dcterms:created xsi:type="dcterms:W3CDTF">2013-08-19T11:08:55Z</dcterms:created>
  <dcterms:modified xsi:type="dcterms:W3CDTF">2013-08-19T12:08:01Z</dcterms:modified>
</cp:coreProperties>
</file>