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959B-0CC5-4872-93A4-80FC0B58BA25}" type="datetimeFigureOut">
              <a:rPr lang="nl-BE" smtClean="0"/>
              <a:pPr/>
              <a:t>23/09/2011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D40F-9E26-40FF-A9F1-DD6DEAC8786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959B-0CC5-4872-93A4-80FC0B58BA25}" type="datetimeFigureOut">
              <a:rPr lang="nl-BE" smtClean="0"/>
              <a:pPr/>
              <a:t>23/09/2011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D40F-9E26-40FF-A9F1-DD6DEAC8786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959B-0CC5-4872-93A4-80FC0B58BA25}" type="datetimeFigureOut">
              <a:rPr lang="nl-BE" smtClean="0"/>
              <a:pPr/>
              <a:t>23/09/2011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D40F-9E26-40FF-A9F1-DD6DEAC8786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959B-0CC5-4872-93A4-80FC0B58BA25}" type="datetimeFigureOut">
              <a:rPr lang="nl-BE" smtClean="0"/>
              <a:pPr/>
              <a:t>23/09/2011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D40F-9E26-40FF-A9F1-DD6DEAC8786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959B-0CC5-4872-93A4-80FC0B58BA25}" type="datetimeFigureOut">
              <a:rPr lang="nl-BE" smtClean="0"/>
              <a:pPr/>
              <a:t>23/09/2011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D40F-9E26-40FF-A9F1-DD6DEAC8786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959B-0CC5-4872-93A4-80FC0B58BA25}" type="datetimeFigureOut">
              <a:rPr lang="nl-BE" smtClean="0"/>
              <a:pPr/>
              <a:t>23/09/2011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D40F-9E26-40FF-A9F1-DD6DEAC8786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959B-0CC5-4872-93A4-80FC0B58BA25}" type="datetimeFigureOut">
              <a:rPr lang="nl-BE" smtClean="0"/>
              <a:pPr/>
              <a:t>23/09/2011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D40F-9E26-40FF-A9F1-DD6DEAC8786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959B-0CC5-4872-93A4-80FC0B58BA25}" type="datetimeFigureOut">
              <a:rPr lang="nl-BE" smtClean="0"/>
              <a:pPr/>
              <a:t>23/09/2011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D40F-9E26-40FF-A9F1-DD6DEAC8786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959B-0CC5-4872-93A4-80FC0B58BA25}" type="datetimeFigureOut">
              <a:rPr lang="nl-BE" smtClean="0"/>
              <a:pPr/>
              <a:t>23/09/2011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D40F-9E26-40FF-A9F1-DD6DEAC8786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959B-0CC5-4872-93A4-80FC0B58BA25}" type="datetimeFigureOut">
              <a:rPr lang="nl-BE" smtClean="0"/>
              <a:pPr/>
              <a:t>23/09/2011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D40F-9E26-40FF-A9F1-DD6DEAC8786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959B-0CC5-4872-93A4-80FC0B58BA25}" type="datetimeFigureOut">
              <a:rPr lang="nl-BE" smtClean="0"/>
              <a:pPr/>
              <a:t>23/09/2011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D40F-9E26-40FF-A9F1-DD6DEAC8786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4959B-0CC5-4872-93A4-80FC0B58BA25}" type="datetimeFigureOut">
              <a:rPr lang="nl-BE" smtClean="0"/>
              <a:pPr/>
              <a:t>23/09/2011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7D40F-9E26-40FF-A9F1-DD6DEAC8786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708920"/>
            <a:ext cx="7772400" cy="1470025"/>
          </a:xfrm>
        </p:spPr>
        <p:txBody>
          <a:bodyPr>
            <a:normAutofit/>
          </a:bodyPr>
          <a:lstStyle/>
          <a:p>
            <a:r>
              <a:rPr lang="nl-BE" sz="7200" b="1" dirty="0" smtClean="0"/>
              <a:t>Zijn = </a:t>
            </a:r>
            <a:r>
              <a:rPr lang="nl-BE" sz="7200" b="1" dirty="0" err="1" smtClean="0"/>
              <a:t>être</a:t>
            </a:r>
            <a:endParaRPr lang="nl-BE" sz="7200" b="1" dirty="0"/>
          </a:p>
        </p:txBody>
      </p:sp>
    </p:spTree>
  </p:cSld>
  <p:clrMapOvr>
    <a:masterClrMapping/>
  </p:clrMapOvr>
  <p:transition advTm="10000">
    <p:sndAc>
      <p:stSnd>
        <p:snd r:embed="rId2" name="vervoeging être2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>
            <a:normAutofit/>
          </a:bodyPr>
          <a:lstStyle/>
          <a:p>
            <a:r>
              <a:rPr lang="nl-BE" sz="7200" dirty="0" smtClean="0"/>
              <a:t>Ik ben</a:t>
            </a:r>
          </a:p>
          <a:p>
            <a:r>
              <a:rPr lang="nl-BE" sz="7200" dirty="0" smtClean="0"/>
              <a:t>Je suis</a:t>
            </a:r>
            <a:endParaRPr lang="nl-BE" sz="7200" dirty="0"/>
          </a:p>
        </p:txBody>
      </p:sp>
      <p:pic>
        <p:nvPicPr>
          <p:cNvPr id="7170" name="Picture 2" descr="Kleurplaat i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69" r="24037"/>
          <a:stretch>
            <a:fillRect/>
          </a:stretch>
        </p:blipFill>
        <p:spPr bwMode="auto">
          <a:xfrm>
            <a:off x="5364088" y="2204864"/>
            <a:ext cx="2952328" cy="3541553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03848" y="1772816"/>
            <a:ext cx="5421288" cy="4525963"/>
          </a:xfrm>
        </p:spPr>
        <p:txBody>
          <a:bodyPr>
            <a:normAutofit/>
          </a:bodyPr>
          <a:lstStyle/>
          <a:p>
            <a:r>
              <a:rPr lang="nl-BE" sz="7200" dirty="0" smtClean="0"/>
              <a:t>Jij bent</a:t>
            </a:r>
          </a:p>
          <a:p>
            <a:r>
              <a:rPr lang="nl-BE" sz="7200" dirty="0" err="1" smtClean="0"/>
              <a:t>Tu</a:t>
            </a:r>
            <a:r>
              <a:rPr lang="nl-BE" sz="7200" dirty="0" smtClean="0"/>
              <a:t> es</a:t>
            </a:r>
            <a:endParaRPr lang="nl-BE" sz="7200" dirty="0"/>
          </a:p>
        </p:txBody>
      </p:sp>
      <p:pic>
        <p:nvPicPr>
          <p:cNvPr id="6146" name="Picture 2" descr="Kleurplaat jij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4905" t="14074" r="22418" b="9523"/>
          <a:stretch>
            <a:fillRect/>
          </a:stretch>
        </p:blipFill>
        <p:spPr bwMode="auto">
          <a:xfrm>
            <a:off x="539552" y="2132856"/>
            <a:ext cx="2664296" cy="2736304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7200" dirty="0" smtClean="0"/>
              <a:t>Hij is</a:t>
            </a:r>
          </a:p>
          <a:p>
            <a:r>
              <a:rPr lang="nl-BE" sz="7200" dirty="0" err="1" smtClean="0"/>
              <a:t>Il</a:t>
            </a:r>
            <a:r>
              <a:rPr lang="nl-BE" sz="7200" dirty="0" smtClean="0"/>
              <a:t> est</a:t>
            </a:r>
            <a:endParaRPr lang="nl-BE" sz="7200" dirty="0"/>
          </a:p>
        </p:txBody>
      </p:sp>
      <p:pic>
        <p:nvPicPr>
          <p:cNvPr id="4" name="Picture 2" descr="Kleurplaat wijze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4437112"/>
            <a:ext cx="2312087" cy="163718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122" name="Picture 2" descr="http://kids.flevoland.to/kleuren/sport/voetbal-jongen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1916832"/>
            <a:ext cx="3528392" cy="4256474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7200" dirty="0" smtClean="0"/>
              <a:t>Zij is</a:t>
            </a:r>
          </a:p>
          <a:p>
            <a:r>
              <a:rPr lang="nl-BE" sz="7200" dirty="0" err="1" smtClean="0"/>
              <a:t>Elle</a:t>
            </a:r>
            <a:r>
              <a:rPr lang="nl-BE" sz="7200" dirty="0" smtClean="0"/>
              <a:t> est</a:t>
            </a:r>
            <a:endParaRPr lang="nl-BE" sz="7200" dirty="0"/>
          </a:p>
        </p:txBody>
      </p:sp>
      <p:pic>
        <p:nvPicPr>
          <p:cNvPr id="4098" name="Picture 2" descr="Kleurplaat wijze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4437112"/>
            <a:ext cx="2312087" cy="163718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4100" name="Picture 4" descr="http://www.kief.be/data/media/6/kindje_meisj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2348880"/>
            <a:ext cx="2868310" cy="3717032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nl-BE" sz="7200" dirty="0" smtClean="0"/>
              <a:t>Wij zijn</a:t>
            </a:r>
          </a:p>
          <a:p>
            <a:r>
              <a:rPr lang="nl-BE" sz="7200" dirty="0" err="1" smtClean="0"/>
              <a:t>Nous</a:t>
            </a:r>
            <a:r>
              <a:rPr lang="nl-BE" sz="7200" dirty="0" smtClean="0"/>
              <a:t> sommes</a:t>
            </a:r>
            <a:endParaRPr lang="nl-BE" sz="7200" dirty="0"/>
          </a:p>
        </p:txBody>
      </p:sp>
      <p:pic>
        <p:nvPicPr>
          <p:cNvPr id="3074" name="Picture 2" descr="Kleurplaat wij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50" t="24128" r="24544" b="17565"/>
          <a:stretch>
            <a:fillRect/>
          </a:stretch>
        </p:blipFill>
        <p:spPr bwMode="auto">
          <a:xfrm>
            <a:off x="3059832" y="3861048"/>
            <a:ext cx="2689126" cy="2293667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3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r>
              <a:rPr lang="nl-BE" sz="7200" dirty="0" smtClean="0"/>
              <a:t>Jullie zijn</a:t>
            </a:r>
          </a:p>
          <a:p>
            <a:r>
              <a:rPr lang="nl-BE" sz="7200" dirty="0" err="1" smtClean="0"/>
              <a:t>Vous</a:t>
            </a:r>
            <a:r>
              <a:rPr lang="nl-BE" sz="7200" dirty="0" smtClean="0"/>
              <a:t> </a:t>
            </a:r>
            <a:r>
              <a:rPr lang="nl-BE" sz="7200" dirty="0" err="1" smtClean="0"/>
              <a:t>êtes</a:t>
            </a:r>
            <a:endParaRPr lang="nl-BE" sz="7200" dirty="0"/>
          </a:p>
        </p:txBody>
      </p:sp>
      <p:pic>
        <p:nvPicPr>
          <p:cNvPr id="2050" name="Picture 2" descr="Kleurplaat julli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11" t="23324" r="8245" b="17069"/>
          <a:stretch>
            <a:fillRect/>
          </a:stretch>
        </p:blipFill>
        <p:spPr bwMode="auto">
          <a:xfrm>
            <a:off x="3203848" y="4149080"/>
            <a:ext cx="3857124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r>
              <a:rPr lang="nl-BE" sz="7200" dirty="0" smtClean="0"/>
              <a:t>Ze zijn</a:t>
            </a:r>
          </a:p>
          <a:p>
            <a:r>
              <a:rPr lang="nl-BE" sz="7200" dirty="0" err="1" smtClean="0"/>
              <a:t>Ils</a:t>
            </a:r>
            <a:r>
              <a:rPr lang="nl-BE" sz="7200" dirty="0" smtClean="0"/>
              <a:t>/</a:t>
            </a:r>
            <a:r>
              <a:rPr lang="nl-BE" sz="7200" dirty="0" err="1" smtClean="0"/>
              <a:t>elles</a:t>
            </a:r>
            <a:r>
              <a:rPr lang="nl-BE" sz="7200" dirty="0" smtClean="0"/>
              <a:t> </a:t>
            </a:r>
            <a:r>
              <a:rPr lang="nl-BE" sz="7200" dirty="0" err="1" smtClean="0"/>
              <a:t>sont</a:t>
            </a:r>
            <a:endParaRPr lang="nl-BE" sz="7200" dirty="0"/>
          </a:p>
        </p:txBody>
      </p:sp>
      <p:pic>
        <p:nvPicPr>
          <p:cNvPr id="4" name="Picture 2" descr="Kleurplaat wijze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437112"/>
            <a:ext cx="2312087" cy="163718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28" name="Picture 4" descr="http://www.kleuren.nu/kleurplaten/k/medium/kleurplaat-bratz-meiden-meisjes3-medi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365104"/>
            <a:ext cx="2673896" cy="1883025"/>
          </a:xfrm>
          <a:prstGeom prst="rect">
            <a:avLst/>
          </a:prstGeom>
          <a:noFill/>
        </p:spPr>
      </p:pic>
      <p:pic>
        <p:nvPicPr>
          <p:cNvPr id="1032" name="Picture 8" descr="http://l.thumbs.canstockphoto.com/canstock666962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4412359"/>
            <a:ext cx="1584176" cy="1856457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75856" y="2708920"/>
            <a:ext cx="2232248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9600" dirty="0" smtClean="0"/>
              <a:t>FIN</a:t>
            </a:r>
            <a:endParaRPr lang="nl-BE" sz="960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32</Words>
  <Application>Microsoft Office PowerPoint</Application>
  <PresentationFormat>Diavoorstelling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Zijn = être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Zijn = être</dc:title>
  <dc:creator>peter &amp; vera</dc:creator>
  <cp:lastModifiedBy>peter &amp; vera</cp:lastModifiedBy>
  <cp:revision>9</cp:revision>
  <dcterms:created xsi:type="dcterms:W3CDTF">2011-08-25T18:36:15Z</dcterms:created>
  <dcterms:modified xsi:type="dcterms:W3CDTF">2011-09-23T12:09:02Z</dcterms:modified>
</cp:coreProperties>
</file>