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74" r:id="rId6"/>
    <p:sldId id="389" r:id="rId7"/>
    <p:sldId id="423" r:id="rId8"/>
    <p:sldId id="393" r:id="rId9"/>
    <p:sldId id="424" r:id="rId10"/>
    <p:sldId id="449" r:id="rId11"/>
    <p:sldId id="425" r:id="rId12"/>
    <p:sldId id="426" r:id="rId13"/>
    <p:sldId id="398" r:id="rId14"/>
    <p:sldId id="405" r:id="rId15"/>
    <p:sldId id="395" r:id="rId16"/>
    <p:sldId id="396" r:id="rId17"/>
    <p:sldId id="399" r:id="rId18"/>
    <p:sldId id="400" r:id="rId19"/>
    <p:sldId id="401" r:id="rId20"/>
    <p:sldId id="447" r:id="rId21"/>
    <p:sldId id="448" r:id="rId22"/>
    <p:sldId id="402" r:id="rId23"/>
    <p:sldId id="403" r:id="rId24"/>
    <p:sldId id="404" r:id="rId25"/>
    <p:sldId id="438" r:id="rId26"/>
    <p:sldId id="427" r:id="rId27"/>
    <p:sldId id="406" r:id="rId28"/>
    <p:sldId id="439" r:id="rId29"/>
    <p:sldId id="440" r:id="rId30"/>
    <p:sldId id="441" r:id="rId31"/>
    <p:sldId id="442" r:id="rId32"/>
    <p:sldId id="407" r:id="rId33"/>
    <p:sldId id="443" r:id="rId34"/>
    <p:sldId id="444" r:id="rId35"/>
    <p:sldId id="445" r:id="rId36"/>
    <p:sldId id="408" r:id="rId37"/>
    <p:sldId id="446" r:id="rId38"/>
    <p:sldId id="430" r:id="rId39"/>
    <p:sldId id="431" r:id="rId40"/>
    <p:sldId id="432" r:id="rId41"/>
    <p:sldId id="433" r:id="rId42"/>
    <p:sldId id="434" r:id="rId43"/>
    <p:sldId id="435" r:id="rId44"/>
    <p:sldId id="436" r:id="rId45"/>
    <p:sldId id="437" r:id="rId46"/>
    <p:sldId id="383"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B5E8B-8C2B-4181-A349-D7699A3F53C3}" v="440" dt="2025-11-25T11:21:57.1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09" d="100"/>
          <a:sy n="109" d="100"/>
        </p:scale>
        <p:origin x="120" y="13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08437A9-B1B4-4A5A-BF84-9732D44B2163}"/>
    <pc:docChg chg="custSel addSld delSld modSld">
      <pc:chgData name="Gé Verbeek" userId="20d2065d-8055-4a68-a463-00777506795f" providerId="ADAL" clId="{408437A9-B1B4-4A5A-BF84-9732D44B2163}" dt="2025-11-25T11:21:57.163" v="528"/>
      <pc:docMkLst>
        <pc:docMk/>
      </pc:docMkLst>
      <pc:sldChg chg="add del">
        <pc:chgData name="Gé Verbeek" userId="20d2065d-8055-4a68-a463-00777506795f" providerId="ADAL" clId="{408437A9-B1B4-4A5A-BF84-9732D44B2163}" dt="2025-11-25T10:02:16.942" v="1"/>
        <pc:sldMkLst>
          <pc:docMk/>
          <pc:sldMk cId="2852106234" sldId="389"/>
        </pc:sldMkLst>
      </pc:sldChg>
      <pc:sldChg chg="addSp delSp modSp mod">
        <pc:chgData name="Gé Verbeek" userId="20d2065d-8055-4a68-a463-00777506795f" providerId="ADAL" clId="{408437A9-B1B4-4A5A-BF84-9732D44B2163}" dt="2025-11-25T11:08:31.887" v="499" actId="14100"/>
        <pc:sldMkLst>
          <pc:docMk/>
          <pc:sldMk cId="3105034433" sldId="393"/>
        </pc:sldMkLst>
        <pc:spChg chg="add del mod">
          <ac:chgData name="Gé Verbeek" userId="20d2065d-8055-4a68-a463-00777506795f" providerId="ADAL" clId="{408437A9-B1B4-4A5A-BF84-9732D44B2163}" dt="2025-11-25T11:08:24.153" v="496" actId="22"/>
          <ac:spMkLst>
            <pc:docMk/>
            <pc:sldMk cId="3105034433" sldId="393"/>
            <ac:spMk id="4" creationId="{4AD29F5F-10D4-6652-2CAB-7850329356BC}"/>
          </ac:spMkLst>
        </pc:spChg>
        <pc:picChg chg="del">
          <ac:chgData name="Gé Verbeek" userId="20d2065d-8055-4a68-a463-00777506795f" providerId="ADAL" clId="{408437A9-B1B4-4A5A-BF84-9732D44B2163}" dt="2025-11-25T11:08:09.755" v="495" actId="478"/>
          <ac:picMkLst>
            <pc:docMk/>
            <pc:sldMk cId="3105034433" sldId="393"/>
            <ac:picMk id="3" creationId="{579D56EF-EE7A-B815-4E97-7EE61B169527}"/>
          </ac:picMkLst>
        </pc:picChg>
        <pc:picChg chg="add mod ord">
          <ac:chgData name="Gé Verbeek" userId="20d2065d-8055-4a68-a463-00777506795f" providerId="ADAL" clId="{408437A9-B1B4-4A5A-BF84-9732D44B2163}" dt="2025-11-25T11:08:31.887" v="499" actId="14100"/>
          <ac:picMkLst>
            <pc:docMk/>
            <pc:sldMk cId="3105034433" sldId="393"/>
            <ac:picMk id="6" creationId="{BF9EFA62-228F-1416-712C-320133E49F68}"/>
          </ac:picMkLst>
        </pc:picChg>
      </pc:sldChg>
      <pc:sldChg chg="addSp modSp mod">
        <pc:chgData name="Gé Verbeek" userId="20d2065d-8055-4a68-a463-00777506795f" providerId="ADAL" clId="{408437A9-B1B4-4A5A-BF84-9732D44B2163}" dt="2025-11-25T10:18:28.440" v="149" actId="108"/>
        <pc:sldMkLst>
          <pc:docMk/>
          <pc:sldMk cId="3256699461" sldId="395"/>
        </pc:sldMkLst>
        <pc:spChg chg="mod">
          <ac:chgData name="Gé Verbeek" userId="20d2065d-8055-4a68-a463-00777506795f" providerId="ADAL" clId="{408437A9-B1B4-4A5A-BF84-9732D44B2163}" dt="2025-11-25T10:18:28.440" v="149" actId="108"/>
          <ac:spMkLst>
            <pc:docMk/>
            <pc:sldMk cId="3256699461" sldId="395"/>
            <ac:spMk id="7171" creationId="{E224BC8B-2913-4038-A10D-36A485D9D174}"/>
          </ac:spMkLst>
        </pc:spChg>
        <pc:picChg chg="add mod">
          <ac:chgData name="Gé Verbeek" userId="20d2065d-8055-4a68-a463-00777506795f" providerId="ADAL" clId="{408437A9-B1B4-4A5A-BF84-9732D44B2163}" dt="2025-11-25T10:09:57.534" v="46" actId="1076"/>
          <ac:picMkLst>
            <pc:docMk/>
            <pc:sldMk cId="3256699461" sldId="395"/>
            <ac:picMk id="2" creationId="{DAFA22C3-D6DB-1BA9-E837-EF969E32FC19}"/>
          </ac:picMkLst>
        </pc:picChg>
      </pc:sldChg>
      <pc:sldChg chg="addSp modSp mod">
        <pc:chgData name="Gé Verbeek" userId="20d2065d-8055-4a68-a463-00777506795f" providerId="ADAL" clId="{408437A9-B1B4-4A5A-BF84-9732D44B2163}" dt="2025-11-25T10:18:37.848" v="153" actId="108"/>
        <pc:sldMkLst>
          <pc:docMk/>
          <pc:sldMk cId="2225114770" sldId="396"/>
        </pc:sldMkLst>
        <pc:spChg chg="mod">
          <ac:chgData name="Gé Verbeek" userId="20d2065d-8055-4a68-a463-00777506795f" providerId="ADAL" clId="{408437A9-B1B4-4A5A-BF84-9732D44B2163}" dt="2025-11-25T10:18:37.848" v="153" actId="108"/>
          <ac:spMkLst>
            <pc:docMk/>
            <pc:sldMk cId="2225114770" sldId="396"/>
            <ac:spMk id="7171" creationId="{E224BC8B-2913-4038-A10D-36A485D9D174}"/>
          </ac:spMkLst>
        </pc:spChg>
        <pc:picChg chg="add mod">
          <ac:chgData name="Gé Verbeek" userId="20d2065d-8055-4a68-a463-00777506795f" providerId="ADAL" clId="{408437A9-B1B4-4A5A-BF84-9732D44B2163}" dt="2025-11-25T10:10:13.382" v="50" actId="1076"/>
          <ac:picMkLst>
            <pc:docMk/>
            <pc:sldMk cId="2225114770" sldId="396"/>
            <ac:picMk id="2" creationId="{F4627710-73AD-65C0-029B-10CD28A09FAE}"/>
          </ac:picMkLst>
        </pc:picChg>
      </pc:sldChg>
      <pc:sldChg chg="modAnim">
        <pc:chgData name="Gé Verbeek" userId="20d2065d-8055-4a68-a463-00777506795f" providerId="ADAL" clId="{408437A9-B1B4-4A5A-BF84-9732D44B2163}" dt="2025-11-25T11:19:50.765" v="506"/>
        <pc:sldMkLst>
          <pc:docMk/>
          <pc:sldMk cId="662202770" sldId="398"/>
        </pc:sldMkLst>
      </pc:sldChg>
      <pc:sldChg chg="addSp modSp mod">
        <pc:chgData name="Gé Verbeek" userId="20d2065d-8055-4a68-a463-00777506795f" providerId="ADAL" clId="{408437A9-B1B4-4A5A-BF84-9732D44B2163}" dt="2025-11-25T10:19:02.480" v="156" actId="108"/>
        <pc:sldMkLst>
          <pc:docMk/>
          <pc:sldMk cId="3116696551" sldId="399"/>
        </pc:sldMkLst>
        <pc:spChg chg="mod">
          <ac:chgData name="Gé Verbeek" userId="20d2065d-8055-4a68-a463-00777506795f" providerId="ADAL" clId="{408437A9-B1B4-4A5A-BF84-9732D44B2163}" dt="2025-11-25T10:19:02.480" v="156" actId="108"/>
          <ac:spMkLst>
            <pc:docMk/>
            <pc:sldMk cId="3116696551" sldId="399"/>
            <ac:spMk id="7171" creationId="{E224BC8B-2913-4038-A10D-36A485D9D174}"/>
          </ac:spMkLst>
        </pc:spChg>
        <pc:picChg chg="add mod">
          <ac:chgData name="Gé Verbeek" userId="20d2065d-8055-4a68-a463-00777506795f" providerId="ADAL" clId="{408437A9-B1B4-4A5A-BF84-9732D44B2163}" dt="2025-11-25T10:12:05.116" v="57" actId="1076"/>
          <ac:picMkLst>
            <pc:docMk/>
            <pc:sldMk cId="3116696551" sldId="399"/>
            <ac:picMk id="2" creationId="{F2681BC2-F77F-4F45-E486-2C1DA291F26E}"/>
          </ac:picMkLst>
        </pc:picChg>
      </pc:sldChg>
      <pc:sldChg chg="addSp delSp modSp mod">
        <pc:chgData name="Gé Verbeek" userId="20d2065d-8055-4a68-a463-00777506795f" providerId="ADAL" clId="{408437A9-B1B4-4A5A-BF84-9732D44B2163}" dt="2025-11-25T10:19:25.852" v="163" actId="108"/>
        <pc:sldMkLst>
          <pc:docMk/>
          <pc:sldMk cId="53527164" sldId="400"/>
        </pc:sldMkLst>
        <pc:spChg chg="mod">
          <ac:chgData name="Gé Verbeek" userId="20d2065d-8055-4a68-a463-00777506795f" providerId="ADAL" clId="{408437A9-B1B4-4A5A-BF84-9732D44B2163}" dt="2025-11-25T10:19:25.852" v="163" actId="108"/>
          <ac:spMkLst>
            <pc:docMk/>
            <pc:sldMk cId="53527164" sldId="400"/>
            <ac:spMk id="7171" creationId="{E224BC8B-2913-4038-A10D-36A485D9D174}"/>
          </ac:spMkLst>
        </pc:spChg>
        <pc:picChg chg="del mod">
          <ac:chgData name="Gé Verbeek" userId="20d2065d-8055-4a68-a463-00777506795f" providerId="ADAL" clId="{408437A9-B1B4-4A5A-BF84-9732D44B2163}" dt="2025-11-25T10:12:14.602" v="58" actId="478"/>
          <ac:picMkLst>
            <pc:docMk/>
            <pc:sldMk cId="53527164" sldId="400"/>
            <ac:picMk id="3" creationId="{E4C75533-0368-5D1F-9EE9-E12F9202E7C0}"/>
          </ac:picMkLst>
        </pc:picChg>
        <pc:picChg chg="add mod">
          <ac:chgData name="Gé Verbeek" userId="20d2065d-8055-4a68-a463-00777506795f" providerId="ADAL" clId="{408437A9-B1B4-4A5A-BF84-9732D44B2163}" dt="2025-11-25T10:11:21.556" v="52" actId="1076"/>
          <ac:picMkLst>
            <pc:docMk/>
            <pc:sldMk cId="53527164" sldId="400"/>
            <ac:picMk id="4" creationId="{254A2BF2-8173-8BF0-AF13-68C397EC6560}"/>
          </ac:picMkLst>
        </pc:picChg>
        <pc:picChg chg="add mod">
          <ac:chgData name="Gé Verbeek" userId="20d2065d-8055-4a68-a463-00777506795f" providerId="ADAL" clId="{408437A9-B1B4-4A5A-BF84-9732D44B2163}" dt="2025-11-25T10:11:56.025" v="55" actId="1076"/>
          <ac:picMkLst>
            <pc:docMk/>
            <pc:sldMk cId="53527164" sldId="400"/>
            <ac:picMk id="6" creationId="{EF5F6021-1248-1BA9-5264-50AD57F87A6C}"/>
          </ac:picMkLst>
        </pc:picChg>
      </pc:sldChg>
      <pc:sldChg chg="addSp modSp mod">
        <pc:chgData name="Gé Verbeek" userId="20d2065d-8055-4a68-a463-00777506795f" providerId="ADAL" clId="{408437A9-B1B4-4A5A-BF84-9732D44B2163}" dt="2025-11-25T10:19:41.352" v="168" actId="108"/>
        <pc:sldMkLst>
          <pc:docMk/>
          <pc:sldMk cId="3140618427" sldId="401"/>
        </pc:sldMkLst>
        <pc:spChg chg="mod">
          <ac:chgData name="Gé Verbeek" userId="20d2065d-8055-4a68-a463-00777506795f" providerId="ADAL" clId="{408437A9-B1B4-4A5A-BF84-9732D44B2163}" dt="2025-11-25T10:19:41.352" v="168" actId="108"/>
          <ac:spMkLst>
            <pc:docMk/>
            <pc:sldMk cId="3140618427" sldId="401"/>
            <ac:spMk id="7171" creationId="{E224BC8B-2913-4038-A10D-36A485D9D174}"/>
          </ac:spMkLst>
        </pc:spChg>
        <pc:picChg chg="add mod">
          <ac:chgData name="Gé Verbeek" userId="20d2065d-8055-4a68-a463-00777506795f" providerId="ADAL" clId="{408437A9-B1B4-4A5A-BF84-9732D44B2163}" dt="2025-11-25T10:13:09.785" v="120" actId="1076"/>
          <ac:picMkLst>
            <pc:docMk/>
            <pc:sldMk cId="3140618427" sldId="401"/>
            <ac:picMk id="3" creationId="{A77AC70C-4112-BFD3-170D-9CF1BF277F51}"/>
          </ac:picMkLst>
        </pc:picChg>
      </pc:sldChg>
      <pc:sldChg chg="modSp">
        <pc:chgData name="Gé Verbeek" userId="20d2065d-8055-4a68-a463-00777506795f" providerId="ADAL" clId="{408437A9-B1B4-4A5A-BF84-9732D44B2163}" dt="2025-11-25T10:20:16.613" v="179" actId="108"/>
        <pc:sldMkLst>
          <pc:docMk/>
          <pc:sldMk cId="948736589" sldId="402"/>
        </pc:sldMkLst>
        <pc:spChg chg="mod">
          <ac:chgData name="Gé Verbeek" userId="20d2065d-8055-4a68-a463-00777506795f" providerId="ADAL" clId="{408437A9-B1B4-4A5A-BF84-9732D44B2163}" dt="2025-11-25T10:20:16.613" v="179" actId="108"/>
          <ac:spMkLst>
            <pc:docMk/>
            <pc:sldMk cId="948736589" sldId="402"/>
            <ac:spMk id="7171" creationId="{E224BC8B-2913-4038-A10D-36A485D9D174}"/>
          </ac:spMkLst>
        </pc:spChg>
      </pc:sldChg>
      <pc:sldChg chg="modSp">
        <pc:chgData name="Gé Verbeek" userId="20d2065d-8055-4a68-a463-00777506795f" providerId="ADAL" clId="{408437A9-B1B4-4A5A-BF84-9732D44B2163}" dt="2025-11-25T10:21:16.619" v="189" actId="108"/>
        <pc:sldMkLst>
          <pc:docMk/>
          <pc:sldMk cId="4266843613" sldId="403"/>
        </pc:sldMkLst>
        <pc:spChg chg="mod">
          <ac:chgData name="Gé Verbeek" userId="20d2065d-8055-4a68-a463-00777506795f" providerId="ADAL" clId="{408437A9-B1B4-4A5A-BF84-9732D44B2163}" dt="2025-11-25T10:21:16.619" v="189" actId="108"/>
          <ac:spMkLst>
            <pc:docMk/>
            <pc:sldMk cId="4266843613" sldId="403"/>
            <ac:spMk id="7171" creationId="{E224BC8B-2913-4038-A10D-36A485D9D174}"/>
          </ac:spMkLst>
        </pc:spChg>
      </pc:sldChg>
      <pc:sldChg chg="modSp">
        <pc:chgData name="Gé Verbeek" userId="20d2065d-8055-4a68-a463-00777506795f" providerId="ADAL" clId="{408437A9-B1B4-4A5A-BF84-9732D44B2163}" dt="2025-11-25T10:21:30.449" v="195" actId="108"/>
        <pc:sldMkLst>
          <pc:docMk/>
          <pc:sldMk cId="1405571845" sldId="404"/>
        </pc:sldMkLst>
        <pc:spChg chg="mod">
          <ac:chgData name="Gé Verbeek" userId="20d2065d-8055-4a68-a463-00777506795f" providerId="ADAL" clId="{408437A9-B1B4-4A5A-BF84-9732D44B2163}" dt="2025-11-25T10:21:30.449" v="195" actId="108"/>
          <ac:spMkLst>
            <pc:docMk/>
            <pc:sldMk cId="1405571845" sldId="404"/>
            <ac:spMk id="7171" creationId="{E224BC8B-2913-4038-A10D-36A485D9D174}"/>
          </ac:spMkLst>
        </pc:spChg>
      </pc:sldChg>
      <pc:sldChg chg="modSp">
        <pc:chgData name="Gé Verbeek" userId="20d2065d-8055-4a68-a463-00777506795f" providerId="ADAL" clId="{408437A9-B1B4-4A5A-BF84-9732D44B2163}" dt="2025-11-25T10:18:22.136" v="146" actId="108"/>
        <pc:sldMkLst>
          <pc:docMk/>
          <pc:sldMk cId="4036548618" sldId="405"/>
        </pc:sldMkLst>
        <pc:spChg chg="mod">
          <ac:chgData name="Gé Verbeek" userId="20d2065d-8055-4a68-a463-00777506795f" providerId="ADAL" clId="{408437A9-B1B4-4A5A-BF84-9732D44B2163}" dt="2025-11-25T10:18:22.136" v="146" actId="108"/>
          <ac:spMkLst>
            <pc:docMk/>
            <pc:sldMk cId="4036548618" sldId="405"/>
            <ac:spMk id="7171" creationId="{E224BC8B-2913-4038-A10D-36A485D9D174}"/>
          </ac:spMkLst>
        </pc:spChg>
      </pc:sldChg>
      <pc:sldChg chg="modSp">
        <pc:chgData name="Gé Verbeek" userId="20d2065d-8055-4a68-a463-00777506795f" providerId="ADAL" clId="{408437A9-B1B4-4A5A-BF84-9732D44B2163}" dt="2025-11-25T10:50:47.027" v="209" actId="108"/>
        <pc:sldMkLst>
          <pc:docMk/>
          <pc:sldMk cId="3284773710" sldId="406"/>
        </pc:sldMkLst>
        <pc:spChg chg="mod">
          <ac:chgData name="Gé Verbeek" userId="20d2065d-8055-4a68-a463-00777506795f" providerId="ADAL" clId="{408437A9-B1B4-4A5A-BF84-9732D44B2163}" dt="2025-11-25T10:50:47.027" v="209" actId="108"/>
          <ac:spMkLst>
            <pc:docMk/>
            <pc:sldMk cId="3284773710" sldId="406"/>
            <ac:spMk id="7171" creationId="{E224BC8B-2913-4038-A10D-36A485D9D174}"/>
          </ac:spMkLst>
        </pc:spChg>
      </pc:sldChg>
      <pc:sldChg chg="modSp">
        <pc:chgData name="Gé Verbeek" userId="20d2065d-8055-4a68-a463-00777506795f" providerId="ADAL" clId="{408437A9-B1B4-4A5A-BF84-9732D44B2163}" dt="2025-11-25T10:51:48.315" v="230" actId="108"/>
        <pc:sldMkLst>
          <pc:docMk/>
          <pc:sldMk cId="1991606200" sldId="407"/>
        </pc:sldMkLst>
        <pc:spChg chg="mod">
          <ac:chgData name="Gé Verbeek" userId="20d2065d-8055-4a68-a463-00777506795f" providerId="ADAL" clId="{408437A9-B1B4-4A5A-BF84-9732D44B2163}" dt="2025-11-25T10:51:48.315" v="230" actId="108"/>
          <ac:spMkLst>
            <pc:docMk/>
            <pc:sldMk cId="1991606200" sldId="407"/>
            <ac:spMk id="7171" creationId="{E224BC8B-2913-4038-A10D-36A485D9D174}"/>
          </ac:spMkLst>
        </pc:spChg>
      </pc:sldChg>
      <pc:sldChg chg="modSp">
        <pc:chgData name="Gé Verbeek" userId="20d2065d-8055-4a68-a463-00777506795f" providerId="ADAL" clId="{408437A9-B1B4-4A5A-BF84-9732D44B2163}" dt="2025-11-25T10:52:56.766" v="249" actId="108"/>
        <pc:sldMkLst>
          <pc:docMk/>
          <pc:sldMk cId="2164801921" sldId="408"/>
        </pc:sldMkLst>
        <pc:spChg chg="mod">
          <ac:chgData name="Gé Verbeek" userId="20d2065d-8055-4a68-a463-00777506795f" providerId="ADAL" clId="{408437A9-B1B4-4A5A-BF84-9732D44B2163}" dt="2025-11-25T10:52:56.766" v="249" actId="108"/>
          <ac:spMkLst>
            <pc:docMk/>
            <pc:sldMk cId="2164801921" sldId="408"/>
            <ac:spMk id="7171" creationId="{E224BC8B-2913-4038-A10D-36A485D9D174}"/>
          </ac:spMkLst>
        </pc:spChg>
      </pc:sldChg>
      <pc:sldChg chg="addSp modSp mod">
        <pc:chgData name="Gé Verbeek" userId="20d2065d-8055-4a68-a463-00777506795f" providerId="ADAL" clId="{408437A9-B1B4-4A5A-BF84-9732D44B2163}" dt="2025-11-25T10:03:34.264" v="12" actId="20577"/>
        <pc:sldMkLst>
          <pc:docMk/>
          <pc:sldMk cId="4019818321" sldId="423"/>
        </pc:sldMkLst>
        <pc:spChg chg="mod">
          <ac:chgData name="Gé Verbeek" userId="20d2065d-8055-4a68-a463-00777506795f" providerId="ADAL" clId="{408437A9-B1B4-4A5A-BF84-9732D44B2163}" dt="2025-11-25T10:03:34.264" v="12" actId="20577"/>
          <ac:spMkLst>
            <pc:docMk/>
            <pc:sldMk cId="4019818321" sldId="423"/>
            <ac:spMk id="4" creationId="{BE5E9AAC-8AFC-4CA9-B89F-13D11A0216BE}"/>
          </ac:spMkLst>
        </pc:spChg>
        <pc:picChg chg="add mod">
          <ac:chgData name="Gé Verbeek" userId="20d2065d-8055-4a68-a463-00777506795f" providerId="ADAL" clId="{408437A9-B1B4-4A5A-BF84-9732D44B2163}" dt="2025-11-25T10:03:05.615" v="3" actId="1076"/>
          <ac:picMkLst>
            <pc:docMk/>
            <pc:sldMk cId="4019818321" sldId="423"/>
            <ac:picMk id="2" creationId="{E26165B0-D4B8-B56A-907A-966E984859E1}"/>
          </ac:picMkLst>
        </pc:picChg>
      </pc:sldChg>
      <pc:sldChg chg="addSp delSp modSp mod">
        <pc:chgData name="Gé Verbeek" userId="20d2065d-8055-4a68-a463-00777506795f" providerId="ADAL" clId="{408437A9-B1B4-4A5A-BF84-9732D44B2163}" dt="2025-11-25T10:17:22.683" v="129" actId="108"/>
        <pc:sldMkLst>
          <pc:docMk/>
          <pc:sldMk cId="2270635405" sldId="424"/>
        </pc:sldMkLst>
        <pc:spChg chg="mod">
          <ac:chgData name="Gé Verbeek" userId="20d2065d-8055-4a68-a463-00777506795f" providerId="ADAL" clId="{408437A9-B1B4-4A5A-BF84-9732D44B2163}" dt="2025-11-25T10:17:22.683" v="129" actId="108"/>
          <ac:spMkLst>
            <pc:docMk/>
            <pc:sldMk cId="2270635405" sldId="424"/>
            <ac:spMk id="7171" creationId="{6946546E-E7C1-42A4-88D8-ABF55F5E6C5B}"/>
          </ac:spMkLst>
        </pc:spChg>
        <pc:picChg chg="add mod">
          <ac:chgData name="Gé Verbeek" userId="20d2065d-8055-4a68-a463-00777506795f" providerId="ADAL" clId="{408437A9-B1B4-4A5A-BF84-9732D44B2163}" dt="2025-11-25T10:05:20.469" v="16" actId="1076"/>
          <ac:picMkLst>
            <pc:docMk/>
            <pc:sldMk cId="2270635405" sldId="424"/>
            <ac:picMk id="3" creationId="{CC4DD713-3254-41AA-A14B-B427402DDA5C}"/>
          </ac:picMkLst>
        </pc:picChg>
        <pc:picChg chg="del">
          <ac:chgData name="Gé Verbeek" userId="20d2065d-8055-4a68-a463-00777506795f" providerId="ADAL" clId="{408437A9-B1B4-4A5A-BF84-9732D44B2163}" dt="2025-11-25T10:05:13.040" v="13" actId="478"/>
          <ac:picMkLst>
            <pc:docMk/>
            <pc:sldMk cId="2270635405" sldId="424"/>
            <ac:picMk id="5" creationId="{528ECDEF-DA74-8A29-1E58-627FEB363962}"/>
          </ac:picMkLst>
        </pc:picChg>
      </pc:sldChg>
      <pc:sldChg chg="modSp mod">
        <pc:chgData name="Gé Verbeek" userId="20d2065d-8055-4a68-a463-00777506795f" providerId="ADAL" clId="{408437A9-B1B4-4A5A-BF84-9732D44B2163}" dt="2025-11-25T10:17:48.420" v="140" actId="108"/>
        <pc:sldMkLst>
          <pc:docMk/>
          <pc:sldMk cId="134878870" sldId="425"/>
        </pc:sldMkLst>
        <pc:spChg chg="mod">
          <ac:chgData name="Gé Verbeek" userId="20d2065d-8055-4a68-a463-00777506795f" providerId="ADAL" clId="{408437A9-B1B4-4A5A-BF84-9732D44B2163}" dt="2025-11-25T10:17:48.420" v="140" actId="108"/>
          <ac:spMkLst>
            <pc:docMk/>
            <pc:sldMk cId="134878870" sldId="425"/>
            <ac:spMk id="7171" creationId="{D8D290EC-CB63-EC21-AEA7-05111F909203}"/>
          </ac:spMkLst>
        </pc:spChg>
        <pc:picChg chg="mod">
          <ac:chgData name="Gé Verbeek" userId="20d2065d-8055-4a68-a463-00777506795f" providerId="ADAL" clId="{408437A9-B1B4-4A5A-BF84-9732D44B2163}" dt="2025-11-25T10:06:53.105" v="17" actId="1076"/>
          <ac:picMkLst>
            <pc:docMk/>
            <pc:sldMk cId="134878870" sldId="425"/>
            <ac:picMk id="2" creationId="{D5BA1F75-F529-6905-F91A-4251786CDE44}"/>
          </ac:picMkLst>
        </pc:picChg>
      </pc:sldChg>
      <pc:sldChg chg="modSp modAnim">
        <pc:chgData name="Gé Verbeek" userId="20d2065d-8055-4a68-a463-00777506795f" providerId="ADAL" clId="{408437A9-B1B4-4A5A-BF84-9732D44B2163}" dt="2025-11-25T11:19:33.312" v="504"/>
        <pc:sldMkLst>
          <pc:docMk/>
          <pc:sldMk cId="3221442895" sldId="426"/>
        </pc:sldMkLst>
        <pc:spChg chg="mod">
          <ac:chgData name="Gé Verbeek" userId="20d2065d-8055-4a68-a463-00777506795f" providerId="ADAL" clId="{408437A9-B1B4-4A5A-BF84-9732D44B2163}" dt="2025-11-25T10:18:00.553" v="143" actId="108"/>
          <ac:spMkLst>
            <pc:docMk/>
            <pc:sldMk cId="3221442895" sldId="426"/>
            <ac:spMk id="7171" creationId="{34A4DC78-E258-7AAE-B504-B7A2C6B9E490}"/>
          </ac:spMkLst>
        </pc:spChg>
      </pc:sldChg>
      <pc:sldChg chg="modSp">
        <pc:chgData name="Gé Verbeek" userId="20d2065d-8055-4a68-a463-00777506795f" providerId="ADAL" clId="{408437A9-B1B4-4A5A-BF84-9732D44B2163}" dt="2025-11-25T10:21:58.138" v="208" actId="108"/>
        <pc:sldMkLst>
          <pc:docMk/>
          <pc:sldMk cId="1281577741" sldId="427"/>
        </pc:sldMkLst>
        <pc:spChg chg="mod">
          <ac:chgData name="Gé Verbeek" userId="20d2065d-8055-4a68-a463-00777506795f" providerId="ADAL" clId="{408437A9-B1B4-4A5A-BF84-9732D44B2163}" dt="2025-11-25T10:21:58.138" v="208" actId="108"/>
          <ac:spMkLst>
            <pc:docMk/>
            <pc:sldMk cId="1281577741" sldId="427"/>
            <ac:spMk id="7171" creationId="{833DE5D9-FE6B-978E-4881-E346C8B7F80C}"/>
          </ac:spMkLst>
        </pc:spChg>
      </pc:sldChg>
      <pc:sldChg chg="del">
        <pc:chgData name="Gé Verbeek" userId="20d2065d-8055-4a68-a463-00777506795f" providerId="ADAL" clId="{408437A9-B1B4-4A5A-BF84-9732D44B2163}" dt="2025-11-25T10:16:45.714" v="121" actId="47"/>
        <pc:sldMkLst>
          <pc:docMk/>
          <pc:sldMk cId="808576938" sldId="428"/>
        </pc:sldMkLst>
      </pc:sldChg>
      <pc:sldChg chg="del">
        <pc:chgData name="Gé Verbeek" userId="20d2065d-8055-4a68-a463-00777506795f" providerId="ADAL" clId="{408437A9-B1B4-4A5A-BF84-9732D44B2163}" dt="2025-11-25T10:16:46.674" v="122" actId="47"/>
        <pc:sldMkLst>
          <pc:docMk/>
          <pc:sldMk cId="3578516180" sldId="429"/>
        </pc:sldMkLst>
      </pc:sldChg>
      <pc:sldChg chg="addSp delSp modSp mod modAnim">
        <pc:chgData name="Gé Verbeek" userId="20d2065d-8055-4a68-a463-00777506795f" providerId="ADAL" clId="{408437A9-B1B4-4A5A-BF84-9732D44B2163}" dt="2025-11-25T11:21:51.822" v="523"/>
        <pc:sldMkLst>
          <pc:docMk/>
          <pc:sldMk cId="2424204280" sldId="430"/>
        </pc:sldMkLst>
        <pc:spChg chg="add mod">
          <ac:chgData name="Gé Verbeek" userId="20d2065d-8055-4a68-a463-00777506795f" providerId="ADAL" clId="{408437A9-B1B4-4A5A-BF84-9732D44B2163}" dt="2025-11-25T10:57:03.342" v="293"/>
          <ac:spMkLst>
            <pc:docMk/>
            <pc:sldMk cId="2424204280" sldId="430"/>
            <ac:spMk id="2" creationId="{3C68E7FA-ADE3-9BDA-33E6-39241573B707}"/>
          </ac:spMkLst>
        </pc:spChg>
        <pc:spChg chg="mod">
          <ac:chgData name="Gé Verbeek" userId="20d2065d-8055-4a68-a463-00777506795f" providerId="ADAL" clId="{408437A9-B1B4-4A5A-BF84-9732D44B2163}" dt="2025-11-25T10:56:43.045" v="291" actId="255"/>
          <ac:spMkLst>
            <pc:docMk/>
            <pc:sldMk cId="2424204280" sldId="430"/>
            <ac:spMk id="5122" creationId="{A1143741-FBF3-E6B9-1AEE-1E1DC66FBF9C}"/>
          </ac:spMkLst>
        </pc:spChg>
        <pc:spChg chg="add del mod">
          <ac:chgData name="Gé Verbeek" userId="20d2065d-8055-4a68-a463-00777506795f" providerId="ADAL" clId="{408437A9-B1B4-4A5A-BF84-9732D44B2163}" dt="2025-11-25T10:58:30.839" v="317" actId="6549"/>
          <ac:spMkLst>
            <pc:docMk/>
            <pc:sldMk cId="2424204280" sldId="430"/>
            <ac:spMk id="7171" creationId="{0624597A-DCFE-56EC-7391-C4F4FE7F1E82}"/>
          </ac:spMkLst>
        </pc:spChg>
      </pc:sldChg>
      <pc:sldChg chg="modSp mod modAnim">
        <pc:chgData name="Gé Verbeek" userId="20d2065d-8055-4a68-a463-00777506795f" providerId="ADAL" clId="{408437A9-B1B4-4A5A-BF84-9732D44B2163}" dt="2025-11-25T11:21:57.163" v="528"/>
        <pc:sldMkLst>
          <pc:docMk/>
          <pc:sldMk cId="1165191678" sldId="431"/>
        </pc:sldMkLst>
        <pc:spChg chg="mod">
          <ac:chgData name="Gé Verbeek" userId="20d2065d-8055-4a68-a463-00777506795f" providerId="ADAL" clId="{408437A9-B1B4-4A5A-BF84-9732D44B2163}" dt="2025-11-25T11:00:20.072" v="321" actId="27636"/>
          <ac:spMkLst>
            <pc:docMk/>
            <pc:sldMk cId="1165191678" sldId="431"/>
            <ac:spMk id="5122" creationId="{10756E5A-D0C7-0AF5-8D87-B59F99A3FCDD}"/>
          </ac:spMkLst>
        </pc:spChg>
        <pc:spChg chg="mod">
          <ac:chgData name="Gé Verbeek" userId="20d2065d-8055-4a68-a463-00777506795f" providerId="ADAL" clId="{408437A9-B1B4-4A5A-BF84-9732D44B2163}" dt="2025-11-25T11:03:54.941" v="494" actId="255"/>
          <ac:spMkLst>
            <pc:docMk/>
            <pc:sldMk cId="1165191678" sldId="431"/>
            <ac:spMk id="7171" creationId="{3CDE2D07-C73C-18D8-8020-AE100EEFFF7F}"/>
          </ac:spMkLst>
        </pc:spChg>
      </pc:sldChg>
      <pc:sldChg chg="modSp">
        <pc:chgData name="Gé Verbeek" userId="20d2065d-8055-4a68-a463-00777506795f" providerId="ADAL" clId="{408437A9-B1B4-4A5A-BF84-9732D44B2163}" dt="2025-11-25T10:21:48.685" v="204" actId="108"/>
        <pc:sldMkLst>
          <pc:docMk/>
          <pc:sldMk cId="3437344899" sldId="438"/>
        </pc:sldMkLst>
        <pc:spChg chg="mod">
          <ac:chgData name="Gé Verbeek" userId="20d2065d-8055-4a68-a463-00777506795f" providerId="ADAL" clId="{408437A9-B1B4-4A5A-BF84-9732D44B2163}" dt="2025-11-25T10:21:48.685" v="204" actId="108"/>
          <ac:spMkLst>
            <pc:docMk/>
            <pc:sldMk cId="3437344899" sldId="438"/>
            <ac:spMk id="7171" creationId="{6FEA5652-2953-54F5-BB12-66AE3809B2CB}"/>
          </ac:spMkLst>
        </pc:spChg>
      </pc:sldChg>
      <pc:sldChg chg="modSp">
        <pc:chgData name="Gé Verbeek" userId="20d2065d-8055-4a68-a463-00777506795f" providerId="ADAL" clId="{408437A9-B1B4-4A5A-BF84-9732D44B2163}" dt="2025-11-25T10:50:57.232" v="213" actId="108"/>
        <pc:sldMkLst>
          <pc:docMk/>
          <pc:sldMk cId="3670842266" sldId="439"/>
        </pc:sldMkLst>
        <pc:spChg chg="mod">
          <ac:chgData name="Gé Verbeek" userId="20d2065d-8055-4a68-a463-00777506795f" providerId="ADAL" clId="{408437A9-B1B4-4A5A-BF84-9732D44B2163}" dt="2025-11-25T10:50:57.232" v="213" actId="108"/>
          <ac:spMkLst>
            <pc:docMk/>
            <pc:sldMk cId="3670842266" sldId="439"/>
            <ac:spMk id="7171" creationId="{0CC81C78-C810-B43B-804D-F391AF7375B9}"/>
          </ac:spMkLst>
        </pc:spChg>
      </pc:sldChg>
      <pc:sldChg chg="modSp">
        <pc:chgData name="Gé Verbeek" userId="20d2065d-8055-4a68-a463-00777506795f" providerId="ADAL" clId="{408437A9-B1B4-4A5A-BF84-9732D44B2163}" dt="2025-11-25T10:51:16.107" v="221" actId="108"/>
        <pc:sldMkLst>
          <pc:docMk/>
          <pc:sldMk cId="4069458499" sldId="440"/>
        </pc:sldMkLst>
        <pc:spChg chg="mod">
          <ac:chgData name="Gé Verbeek" userId="20d2065d-8055-4a68-a463-00777506795f" providerId="ADAL" clId="{408437A9-B1B4-4A5A-BF84-9732D44B2163}" dt="2025-11-25T10:51:16.107" v="221" actId="108"/>
          <ac:spMkLst>
            <pc:docMk/>
            <pc:sldMk cId="4069458499" sldId="440"/>
            <ac:spMk id="7171" creationId="{44461808-D4CA-8DB8-ACFD-68B8136450CB}"/>
          </ac:spMkLst>
        </pc:spChg>
      </pc:sldChg>
      <pc:sldChg chg="modSp">
        <pc:chgData name="Gé Verbeek" userId="20d2065d-8055-4a68-a463-00777506795f" providerId="ADAL" clId="{408437A9-B1B4-4A5A-BF84-9732D44B2163}" dt="2025-11-25T10:51:31.690" v="226" actId="108"/>
        <pc:sldMkLst>
          <pc:docMk/>
          <pc:sldMk cId="1676173141" sldId="442"/>
        </pc:sldMkLst>
        <pc:spChg chg="mod">
          <ac:chgData name="Gé Verbeek" userId="20d2065d-8055-4a68-a463-00777506795f" providerId="ADAL" clId="{408437A9-B1B4-4A5A-BF84-9732D44B2163}" dt="2025-11-25T10:51:31.690" v="226" actId="108"/>
          <ac:spMkLst>
            <pc:docMk/>
            <pc:sldMk cId="1676173141" sldId="442"/>
            <ac:spMk id="7171" creationId="{E630AF53-7797-1E6C-0243-B2F899DFC870}"/>
          </ac:spMkLst>
        </pc:spChg>
      </pc:sldChg>
      <pc:sldChg chg="modSp">
        <pc:chgData name="Gé Verbeek" userId="20d2065d-8055-4a68-a463-00777506795f" providerId="ADAL" clId="{408437A9-B1B4-4A5A-BF84-9732D44B2163}" dt="2025-11-25T10:52:08.403" v="234" actId="108"/>
        <pc:sldMkLst>
          <pc:docMk/>
          <pc:sldMk cId="3999334757" sldId="443"/>
        </pc:sldMkLst>
        <pc:spChg chg="mod">
          <ac:chgData name="Gé Verbeek" userId="20d2065d-8055-4a68-a463-00777506795f" providerId="ADAL" clId="{408437A9-B1B4-4A5A-BF84-9732D44B2163}" dt="2025-11-25T10:52:08.403" v="234" actId="108"/>
          <ac:spMkLst>
            <pc:docMk/>
            <pc:sldMk cId="3999334757" sldId="443"/>
            <ac:spMk id="7171" creationId="{3C395768-76D8-CB13-C8C7-A2481F13B904}"/>
          </ac:spMkLst>
        </pc:spChg>
      </pc:sldChg>
      <pc:sldChg chg="modSp">
        <pc:chgData name="Gé Verbeek" userId="20d2065d-8055-4a68-a463-00777506795f" providerId="ADAL" clId="{408437A9-B1B4-4A5A-BF84-9732D44B2163}" dt="2025-11-25T10:52:24.254" v="241" actId="108"/>
        <pc:sldMkLst>
          <pc:docMk/>
          <pc:sldMk cId="709990263" sldId="444"/>
        </pc:sldMkLst>
        <pc:spChg chg="mod">
          <ac:chgData name="Gé Verbeek" userId="20d2065d-8055-4a68-a463-00777506795f" providerId="ADAL" clId="{408437A9-B1B4-4A5A-BF84-9732D44B2163}" dt="2025-11-25T10:52:24.254" v="241" actId="108"/>
          <ac:spMkLst>
            <pc:docMk/>
            <pc:sldMk cId="709990263" sldId="444"/>
            <ac:spMk id="7171" creationId="{370E71EC-D942-4836-248F-F8BDC14F22A3}"/>
          </ac:spMkLst>
        </pc:spChg>
      </pc:sldChg>
      <pc:sldChg chg="modSp">
        <pc:chgData name="Gé Verbeek" userId="20d2065d-8055-4a68-a463-00777506795f" providerId="ADAL" clId="{408437A9-B1B4-4A5A-BF84-9732D44B2163}" dt="2025-11-25T10:52:33.866" v="243" actId="108"/>
        <pc:sldMkLst>
          <pc:docMk/>
          <pc:sldMk cId="3237231277" sldId="445"/>
        </pc:sldMkLst>
        <pc:spChg chg="mod">
          <ac:chgData name="Gé Verbeek" userId="20d2065d-8055-4a68-a463-00777506795f" providerId="ADAL" clId="{408437A9-B1B4-4A5A-BF84-9732D44B2163}" dt="2025-11-25T10:52:33.866" v="243" actId="108"/>
          <ac:spMkLst>
            <pc:docMk/>
            <pc:sldMk cId="3237231277" sldId="445"/>
            <ac:spMk id="7171" creationId="{19FF1B4D-1787-A214-82B3-41F330CF24AA}"/>
          </ac:spMkLst>
        </pc:spChg>
      </pc:sldChg>
      <pc:sldChg chg="modSp">
        <pc:chgData name="Gé Verbeek" userId="20d2065d-8055-4a68-a463-00777506795f" providerId="ADAL" clId="{408437A9-B1B4-4A5A-BF84-9732D44B2163}" dt="2025-11-25T10:53:18.682" v="254" actId="108"/>
        <pc:sldMkLst>
          <pc:docMk/>
          <pc:sldMk cId="141289927" sldId="446"/>
        </pc:sldMkLst>
        <pc:spChg chg="mod">
          <ac:chgData name="Gé Verbeek" userId="20d2065d-8055-4a68-a463-00777506795f" providerId="ADAL" clId="{408437A9-B1B4-4A5A-BF84-9732D44B2163}" dt="2025-11-25T10:53:18.682" v="254" actId="108"/>
          <ac:spMkLst>
            <pc:docMk/>
            <pc:sldMk cId="141289927" sldId="446"/>
            <ac:spMk id="7171" creationId="{DCB0411D-8A4A-8486-8C2F-BF3E73CBBD83}"/>
          </ac:spMkLst>
        </pc:spChg>
      </pc:sldChg>
      <pc:sldChg chg="modSp mod modAnim">
        <pc:chgData name="Gé Verbeek" userId="20d2065d-8055-4a68-a463-00777506795f" providerId="ADAL" clId="{408437A9-B1B4-4A5A-BF84-9732D44B2163}" dt="2025-11-25T11:20:56.853" v="510" actId="20577"/>
        <pc:sldMkLst>
          <pc:docMk/>
          <pc:sldMk cId="1582539038" sldId="447"/>
        </pc:sldMkLst>
        <pc:spChg chg="mod">
          <ac:chgData name="Gé Verbeek" userId="20d2065d-8055-4a68-a463-00777506795f" providerId="ADAL" clId="{408437A9-B1B4-4A5A-BF84-9732D44B2163}" dt="2025-11-25T11:20:56.853" v="510" actId="20577"/>
          <ac:spMkLst>
            <pc:docMk/>
            <pc:sldMk cId="1582539038" sldId="447"/>
            <ac:spMk id="7171" creationId="{565AB0F4-A77D-3C46-54A3-D4E141D9F79D}"/>
          </ac:spMkLst>
        </pc:spChg>
      </pc:sldChg>
      <pc:sldChg chg="modSp add addAnim delAnim modAnim">
        <pc:chgData name="Gé Verbeek" userId="20d2065d-8055-4a68-a463-00777506795f" providerId="ADAL" clId="{408437A9-B1B4-4A5A-BF84-9732D44B2163}" dt="2025-11-25T11:19:12.045" v="502"/>
        <pc:sldMkLst>
          <pc:docMk/>
          <pc:sldMk cId="2066651191" sldId="449"/>
        </pc:sldMkLst>
        <pc:spChg chg="mod">
          <ac:chgData name="Gé Verbeek" userId="20d2065d-8055-4a68-a463-00777506795f" providerId="ADAL" clId="{408437A9-B1B4-4A5A-BF84-9732D44B2163}" dt="2025-11-25T10:17:39.260" v="138" actId="108"/>
          <ac:spMkLst>
            <pc:docMk/>
            <pc:sldMk cId="2066651191" sldId="449"/>
            <ac:spMk id="7171" creationId="{A99464D5-5E32-AB00-53C5-9B156E303E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25-11-2025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25-11-2025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63099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A885-6EE1-355C-0FE3-E32DB3F014A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EC795E19-2943-8888-8C67-C884663DD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13157F8-3557-BA3A-78C7-2C81D788C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EAA4B9B-757D-8D65-5B0D-66CB2620B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20813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7AE5-126E-092D-9E53-E9BBEA65B12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022606F-EC43-950A-5F51-49A733ED98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C73AADB-44E2-87F8-4F38-4CB9B2E8CD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024D4EF-D41F-7325-95AD-430D6C4E4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44090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7154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325182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157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B7A4-2348-B98A-0BF0-81019730E56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76B90BA-47C9-2CC3-969F-10A98B8B3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C37A0F3-8449-2526-6085-386E309D0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CA6CAA7-9B7F-CFCB-BAF3-B8E0D42E8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4094287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27E3-0BCC-DB59-1E34-973927DD6BC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9D5352D-660E-C574-EC2E-DBE85CD19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E98E7A4-0A6F-65D7-B376-6922FBBE0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5EA928B-B819-FD3B-021C-86B411CBD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09946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D507B-05A9-5DCD-4073-8EC59E4009D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27C3958-55A2-D99A-84CD-30D1A295E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7345F52-CFE9-BBC1-E837-C07E2968D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A49AFCE-BD82-16B2-868A-60363AE59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2537639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207966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7B5D-3688-766B-9F87-5C4D5BAC716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0D8ABC8-1681-EC4D-8E07-783CB449D3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178D1FE-E523-293A-7F47-4119FECD6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F18C202-EF6C-4420-C6FF-D2121D64B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221441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03E2-CCE0-71F3-A479-14A2E9CEF46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D68B64C-CD5A-3B2D-83B3-C59534398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63A4D22-ED40-AA11-14FA-1E616D0C0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33AF4C3-4C64-1CA5-241B-FAA321F94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358425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27BD-90AA-50D9-623F-6F39277CE21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264C462-A702-233D-E5D5-DFDE1A84D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FA93867-5941-3624-DA5F-DA4FA848A9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CE5301E-1AA4-825C-E9DB-B7C68E594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3675955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C2E9-537F-C323-BBB8-4D4A99537673}"/>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3ACF02E-8D03-D428-5D9D-6BB4C6507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A07D0FF-BD4E-01AC-C934-2F943B4206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6A15ADE-16E5-21B5-BACE-00FDC2A7FA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40194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335617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44BD-1406-4166-EF6A-85444823E42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ABEC610-7527-ECBD-2508-DFDB4E83F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32BED8-ACC1-73D2-4B3A-724DDBC51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B7CA2D8-AB24-22BB-3B97-01E1DA9C0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148625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B44A-0320-F8C0-3C20-DA8DD2AB59C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1D065A4-9377-1795-0F8F-4382369370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7D9B758-FD21-8A73-E677-A16B9A459C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2069274-E13A-DD95-5EDD-4578B7F7B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53285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1A3A-40DF-6D4C-1603-827FC129DC8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C36DCC2-B7A9-148E-B398-EB0E827BD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CE549A6-2FFD-04A1-9AB7-9115A6CD2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DCD8470-6149-38A0-D7F4-F176C6C448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546196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808A8-EB3C-5979-DB12-67EBEA67141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0B396B0-A5D6-D9D8-F60F-C6BB8FFA3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B64BDD4-0F70-625C-2E87-EBB40BDB4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9B7E5AE-D423-7A28-988C-1FF9D67A1D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551160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754B-DBA4-8E1E-7508-9862C7B22C5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4833792-948B-10A6-82D9-AEC4ED00B7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D8CAFB2-D2EC-05E0-02C1-0F6E30EE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D0E2E2-F3BC-B1F4-7AD1-D1749F1C33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56538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948B-18A0-9292-9913-19507F0112E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BABD416-FE90-3494-016B-3DF2AE13C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DFEBB64-4989-32DB-612E-F25D54AB2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1776E4F-5644-548E-E5CB-39DE301138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454538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23AC-2641-3DA1-4A19-A9EB2639B42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C3B0FE7-0CEB-0873-3A19-EDB3F441F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F0DE80B-13CA-B4CA-1BBC-A2B1D59F2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A9D4038-2CA5-0A94-441A-D3ACA2E1A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3905395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151C-DA1D-98FF-144D-DBEF3A98D44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3F99442-0F2A-9893-15CE-88D7FD2C25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2372190-73E3-3C8C-1D39-7DD5EACD45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00B5178-0A95-8688-72F3-93AA8C8F6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3788117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F216-0E6A-78A5-FE7B-B2BB1D1BED9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81CDCE4-98F2-44A3-5029-8A8BF60A3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2E6D538-D5E9-EE4C-FF39-FA8E30478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A147B72-11E8-AFF3-3EC2-698D637568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52025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7F2A-F7D1-FE23-75F9-F8C7423E063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0291FAA-7AD7-0DB8-AD2D-C7C271C40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763C3B6-0989-964B-DAF4-A9340DEF5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6023A950-FA71-87AF-3DB1-F01803BFB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398529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5B62-360D-3F13-94AC-3EE435D6823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6178359-5C6B-2DEF-88AB-EA14BB1D8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CE4140A-78A9-E4A1-D624-DBDE066E9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E1A7A9B-177C-D02E-9F00-D045CD0998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956893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F492-0162-2CFC-300C-57C54952441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4FF4C75-DD69-7B9B-472E-09FDABA8A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E6DF6B0-6238-ED23-DAF8-A28A5F375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C88A208-5833-2CB3-150C-BF1FE7E44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402178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067B-2EFA-DA93-05A7-FA68E705AB7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5D96442-07D1-44EB-2301-33D2A7010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531CF58-5857-C7A4-6C45-D0A2C353F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1BF67BD-9EEA-361D-AFD1-4410F7668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1144870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6094-CAA6-7279-E1FD-48817843EDF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01633B8-38FE-43E6-EA01-57AE90D26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3E6A77C-2A38-2367-68DE-C9E8F4674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283C0A-78CF-F4B2-1574-849A948AB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2526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F8AD-03DC-0AEC-3246-EDE51B1FA8A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FA67C96-2BD2-D1EC-DF2B-650377CE63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F9EED0B-96E6-C343-800A-09DA3A78FD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5F58039-3B80-70A4-5E35-BD52FBA0E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4379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25397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Symptonen</a:t>
            </a:r>
            <a:r>
              <a:rPr lang="nl-NL" altLang="nl-NL" b="1" dirty="0"/>
              <a:t>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476947" cy="4738260"/>
          </a:xfrm>
        </p:spPr>
        <p:txBody>
          <a:bodyPr>
            <a:normAutofit/>
          </a:bodyPr>
          <a:lstStyle/>
          <a:p>
            <a:pPr indent="0">
              <a:buNone/>
            </a:pPr>
            <a:r>
              <a:rPr lang="nl-NL" b="1" dirty="0"/>
              <a:t>Groei-afwijkingen</a:t>
            </a:r>
            <a:r>
              <a:rPr lang="nl-NL" dirty="0"/>
              <a:t>:</a:t>
            </a:r>
          </a:p>
          <a:p>
            <a:pPr lvl="1"/>
            <a:r>
              <a:rPr lang="nl-NL" dirty="0"/>
              <a:t>Dwerggroei.</a:t>
            </a:r>
          </a:p>
          <a:p>
            <a:pPr lvl="1"/>
            <a:r>
              <a:rPr lang="nl-NL" dirty="0"/>
              <a:t>Onregelmatige vruchtvorming.</a:t>
            </a:r>
          </a:p>
          <a:p>
            <a:pPr lvl="1"/>
            <a:endParaRPr lang="nl-NL" dirty="0"/>
          </a:p>
          <a:p>
            <a:pPr lvl="1"/>
            <a:endParaRPr lang="nl-NL" dirty="0"/>
          </a:p>
          <a:p>
            <a:pPr indent="0">
              <a:buNone/>
            </a:pPr>
            <a:r>
              <a:rPr lang="nl-NL" b="1" dirty="0"/>
              <a:t>Verminderde vitaliteit</a:t>
            </a:r>
            <a:r>
              <a:rPr lang="nl-NL" dirty="0"/>
              <a:t>: </a:t>
            </a:r>
          </a:p>
          <a:p>
            <a:pPr indent="0">
              <a:buNone/>
            </a:pPr>
            <a:r>
              <a:rPr lang="nl-NL" dirty="0"/>
              <a:t>Zwakkere planten, lagere opbrengst en slechtere kwaliteit van gewassen.</a:t>
            </a:r>
          </a:p>
          <a:p>
            <a:pPr indent="0">
              <a:buNone/>
              <a:defRPr/>
            </a:pPr>
            <a:endParaRPr lang="nl-NL" dirty="0"/>
          </a:p>
        </p:txBody>
      </p:sp>
      <p:pic>
        <p:nvPicPr>
          <p:cNvPr id="3" name="Afbeelding 2">
            <a:extLst>
              <a:ext uri="{FF2B5EF4-FFF2-40B4-BE49-F238E27FC236}">
                <a16:creationId xmlns:a16="http://schemas.microsoft.com/office/drawing/2014/main" id="{77984ED2-F130-5844-AEB4-6FD73224494F}"/>
              </a:ext>
            </a:extLst>
          </p:cNvPr>
          <p:cNvPicPr>
            <a:picLocks noChangeAspect="1"/>
          </p:cNvPicPr>
          <p:nvPr/>
        </p:nvPicPr>
        <p:blipFill>
          <a:blip r:embed="rId3"/>
          <a:stretch>
            <a:fillRect/>
          </a:stretch>
        </p:blipFill>
        <p:spPr>
          <a:xfrm>
            <a:off x="9469121" y="394865"/>
            <a:ext cx="2055534" cy="2388171"/>
          </a:xfrm>
          <a:prstGeom prst="rect">
            <a:avLst/>
          </a:prstGeom>
        </p:spPr>
      </p:pic>
      <p:pic>
        <p:nvPicPr>
          <p:cNvPr id="5" name="Afbeelding 4">
            <a:extLst>
              <a:ext uri="{FF2B5EF4-FFF2-40B4-BE49-F238E27FC236}">
                <a16:creationId xmlns:a16="http://schemas.microsoft.com/office/drawing/2014/main" id="{7DFE3F4B-C9CD-A1D6-F6B9-B7BD1F4FEC7B}"/>
              </a:ext>
            </a:extLst>
          </p:cNvPr>
          <p:cNvPicPr>
            <a:picLocks noChangeAspect="1"/>
          </p:cNvPicPr>
          <p:nvPr/>
        </p:nvPicPr>
        <p:blipFill>
          <a:blip r:embed="rId4"/>
          <a:stretch>
            <a:fillRect/>
          </a:stretch>
        </p:blipFill>
        <p:spPr>
          <a:xfrm>
            <a:off x="8472858" y="4074965"/>
            <a:ext cx="3051798" cy="2191034"/>
          </a:xfrm>
          <a:prstGeom prst="rect">
            <a:avLst/>
          </a:prstGeom>
        </p:spPr>
      </p:pic>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fade">
                                      <p:cBhvr>
                                        <p:cTn id="19" dur="1000"/>
                                        <p:tgtEl>
                                          <p:spTgt spid="7171">
                                            <p:txEl>
                                              <p:pRg st="5" end="5"/>
                                            </p:txEl>
                                          </p:spTgt>
                                        </p:tgtEl>
                                      </p:cBhvr>
                                    </p:animEffect>
                                    <p:anim calcmode="lin" valueType="num">
                                      <p:cBhvr>
                                        <p:cTn id="20"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 calcmode="lin" valueType="num">
                                      <p:cBhvr additive="base">
                                        <p:cTn id="26"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 - fotosynthese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Virussen hebben een </a:t>
            </a:r>
            <a:r>
              <a:rPr lang="nl-NL" b="1" i="1" dirty="0">
                <a:solidFill>
                  <a:srgbClr val="0070C0"/>
                </a:solidFill>
              </a:rPr>
              <a:t>duidelijk</a:t>
            </a:r>
            <a:r>
              <a:rPr lang="nl-NL" dirty="0"/>
              <a:t> effect op de fotosynthese.</a:t>
            </a:r>
          </a:p>
          <a:p>
            <a:pPr indent="0">
              <a:buNone/>
              <a:defRPr/>
            </a:pPr>
            <a:endParaRPr lang="nl-NL" dirty="0"/>
          </a:p>
          <a:p>
            <a:pPr indent="0">
              <a:buNone/>
              <a:defRPr/>
            </a:pPr>
            <a:r>
              <a:rPr lang="nl-NL" dirty="0"/>
              <a:t>De eiwitmantel van een virus hecht zich aan de bladgroenkorrels en zit dus het bladgroen (en de fotosynthese) in de weg.</a:t>
            </a:r>
          </a:p>
          <a:p>
            <a:pPr indent="0">
              <a:buNone/>
              <a:defRPr/>
            </a:pPr>
            <a:endParaRPr lang="nl-NL" dirty="0"/>
          </a:p>
          <a:p>
            <a:pPr indent="0">
              <a:buNone/>
              <a:defRPr/>
            </a:pPr>
            <a:r>
              <a:rPr lang="nl-NL" dirty="0"/>
              <a:t>Bovendien wordt het </a:t>
            </a:r>
            <a:r>
              <a:rPr lang="nl-NL" b="1" i="1" dirty="0">
                <a:solidFill>
                  <a:srgbClr val="0070C0"/>
                </a:solidFill>
              </a:rPr>
              <a:t>transport</a:t>
            </a:r>
            <a:r>
              <a:rPr lang="nl-NL" dirty="0"/>
              <a:t> van </a:t>
            </a:r>
            <a:r>
              <a:rPr lang="nl-NL" b="1" i="1" dirty="0">
                <a:solidFill>
                  <a:srgbClr val="0070C0"/>
                </a:solidFill>
              </a:rPr>
              <a:t>CO2</a:t>
            </a:r>
            <a:r>
              <a:rPr lang="nl-NL" dirty="0"/>
              <a:t> binnen het blad geremd. </a:t>
            </a:r>
          </a:p>
        </p:txBody>
      </p:sp>
      <p:pic>
        <p:nvPicPr>
          <p:cNvPr id="3" name="Afbeelding 2">
            <a:extLst>
              <a:ext uri="{FF2B5EF4-FFF2-40B4-BE49-F238E27FC236}">
                <a16:creationId xmlns:a16="http://schemas.microsoft.com/office/drawing/2014/main" id="{1F236389-59F4-AE90-611D-158E30117B2F}"/>
              </a:ext>
            </a:extLst>
          </p:cNvPr>
          <p:cNvPicPr>
            <a:picLocks noChangeAspect="1"/>
          </p:cNvPicPr>
          <p:nvPr/>
        </p:nvPicPr>
        <p:blipFill>
          <a:blip r:embed="rId3"/>
          <a:stretch>
            <a:fillRect/>
          </a:stretch>
        </p:blipFill>
        <p:spPr>
          <a:xfrm>
            <a:off x="8301836" y="4244938"/>
            <a:ext cx="3351107" cy="2105062"/>
          </a:xfrm>
          <a:prstGeom prst="rect">
            <a:avLst/>
          </a:prstGeom>
        </p:spPr>
      </p:pic>
    </p:spTree>
    <p:extLst>
      <p:ext uri="{BB962C8B-B14F-4D97-AF65-F5344CB8AC3E}">
        <p14:creationId xmlns:p14="http://schemas.microsoft.com/office/powerpoint/2010/main" val="4036548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Kenmerken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86699" cy="4738260"/>
          </a:xfrm>
        </p:spPr>
        <p:txBody>
          <a:bodyPr>
            <a:normAutofit/>
          </a:bodyPr>
          <a:lstStyle/>
          <a:p>
            <a:pPr indent="0">
              <a:buNone/>
              <a:defRPr/>
            </a:pPr>
            <a:r>
              <a:rPr lang="nl-NL" dirty="0"/>
              <a:t>Virussen onderscheiden zich van andere ziekteverwekkers zoals schimmels en bacteriën door hun:</a:t>
            </a:r>
          </a:p>
          <a:p>
            <a:pPr indent="0">
              <a:buNone/>
              <a:defRPr/>
            </a:pPr>
            <a:endParaRPr lang="nl-NL" dirty="0"/>
          </a:p>
          <a:p>
            <a:pPr marL="342900" indent="-342900">
              <a:defRPr/>
            </a:pPr>
            <a:r>
              <a:rPr lang="nl-NL" b="1" i="1" dirty="0">
                <a:solidFill>
                  <a:srgbClr val="0070C0"/>
                </a:solidFill>
              </a:rPr>
              <a:t>Structuur</a:t>
            </a:r>
          </a:p>
          <a:p>
            <a:pPr marL="342900" indent="-342900">
              <a:defRPr/>
            </a:pPr>
            <a:endParaRPr lang="nl-NL" dirty="0"/>
          </a:p>
          <a:p>
            <a:pPr marL="342900" indent="-342900">
              <a:defRPr/>
            </a:pPr>
            <a:r>
              <a:rPr lang="nl-NL" b="1" i="1" dirty="0">
                <a:solidFill>
                  <a:srgbClr val="0070C0"/>
                </a:solidFill>
              </a:rPr>
              <a:t>Vermenigvuldiging</a:t>
            </a:r>
          </a:p>
          <a:p>
            <a:pPr marL="342900" indent="-342900">
              <a:defRPr/>
            </a:pPr>
            <a:endParaRPr lang="nl-NL" dirty="0"/>
          </a:p>
          <a:p>
            <a:pPr marL="342900" indent="-342900">
              <a:defRPr/>
            </a:pPr>
            <a:r>
              <a:rPr lang="nl-NL" b="1" i="1" dirty="0">
                <a:solidFill>
                  <a:srgbClr val="0070C0"/>
                </a:solidFill>
              </a:rPr>
              <a:t>Verspreiding</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DB509E3B-C3E9-9F31-A9F6-856507472BF7}"/>
              </a:ext>
            </a:extLst>
          </p:cNvPr>
          <p:cNvPicPr>
            <a:picLocks noChangeAspect="1"/>
          </p:cNvPicPr>
          <p:nvPr/>
        </p:nvPicPr>
        <p:blipFill>
          <a:blip r:embed="rId3"/>
          <a:stretch>
            <a:fillRect/>
          </a:stretch>
        </p:blipFill>
        <p:spPr>
          <a:xfrm>
            <a:off x="7823200" y="4074117"/>
            <a:ext cx="3857698" cy="2278372"/>
          </a:xfrm>
          <a:prstGeom prst="rect">
            <a:avLst/>
          </a:prstGeom>
        </p:spPr>
      </p:pic>
      <p:pic>
        <p:nvPicPr>
          <p:cNvPr id="2" name="Afbeelding 1">
            <a:extLst>
              <a:ext uri="{FF2B5EF4-FFF2-40B4-BE49-F238E27FC236}">
                <a16:creationId xmlns:a16="http://schemas.microsoft.com/office/drawing/2014/main" id="{DAFA22C3-D6DB-1BA9-E837-EF969E32FC19}"/>
              </a:ext>
            </a:extLst>
          </p:cNvPr>
          <p:cNvPicPr>
            <a:picLocks noChangeAspect="1"/>
          </p:cNvPicPr>
          <p:nvPr/>
        </p:nvPicPr>
        <p:blipFill>
          <a:blip r:embed="rId4"/>
          <a:stretch>
            <a:fillRect/>
          </a:stretch>
        </p:blipFill>
        <p:spPr>
          <a:xfrm>
            <a:off x="9874942" y="334072"/>
            <a:ext cx="2066892" cy="1576804"/>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Structuur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i="1" dirty="0">
                <a:solidFill>
                  <a:srgbClr val="0070C0"/>
                </a:solidFill>
              </a:rPr>
              <a:t>Eenvoudige</a:t>
            </a:r>
            <a:r>
              <a:rPr lang="nl-NL" b="1" dirty="0"/>
              <a:t> </a:t>
            </a:r>
            <a:r>
              <a:rPr lang="nl-NL" b="1" i="1" dirty="0">
                <a:solidFill>
                  <a:srgbClr val="0070C0"/>
                </a:solidFill>
              </a:rPr>
              <a:t>opbouw</a:t>
            </a:r>
            <a:r>
              <a:rPr lang="nl-NL" dirty="0"/>
              <a:t>: </a:t>
            </a:r>
          </a:p>
          <a:p>
            <a:pPr indent="0">
              <a:buNone/>
            </a:pPr>
            <a:endParaRPr lang="nl-NL" dirty="0"/>
          </a:p>
          <a:p>
            <a:pPr indent="0">
              <a:buNone/>
            </a:pPr>
            <a:r>
              <a:rPr lang="nl-NL" dirty="0"/>
              <a:t>Bestaat uit genetisch materiaal (RNA of DNA) omgeven door een eiwitmantel (</a:t>
            </a:r>
            <a:r>
              <a:rPr lang="nl-NL" dirty="0" err="1"/>
              <a:t>capside</a:t>
            </a:r>
            <a:r>
              <a:rPr lang="nl-NL" dirty="0"/>
              <a:t>).</a:t>
            </a:r>
          </a:p>
          <a:p>
            <a:endParaRPr lang="nl-NL" b="1" dirty="0"/>
          </a:p>
          <a:p>
            <a:pPr indent="0">
              <a:buNone/>
            </a:pPr>
            <a:r>
              <a:rPr lang="nl-NL" b="1" i="1" dirty="0">
                <a:solidFill>
                  <a:srgbClr val="0070C0"/>
                </a:solidFill>
              </a:rPr>
              <a:t>Geen</a:t>
            </a:r>
            <a:r>
              <a:rPr lang="nl-NL" b="1" dirty="0"/>
              <a:t> </a:t>
            </a:r>
            <a:r>
              <a:rPr lang="nl-NL" b="1" i="1" dirty="0">
                <a:solidFill>
                  <a:srgbClr val="0070C0"/>
                </a:solidFill>
              </a:rPr>
              <a:t>celstructuur</a:t>
            </a:r>
            <a:r>
              <a:rPr lang="nl-NL" dirty="0"/>
              <a:t>: </a:t>
            </a:r>
          </a:p>
          <a:p>
            <a:pPr indent="0">
              <a:buNone/>
            </a:pPr>
            <a:endParaRPr lang="nl-NL" dirty="0"/>
          </a:p>
          <a:p>
            <a:pPr indent="0">
              <a:buNone/>
            </a:pPr>
            <a:r>
              <a:rPr lang="nl-NL" dirty="0"/>
              <a:t>Virussen hebben geen celwand, kern, of andere </a:t>
            </a:r>
            <a:r>
              <a:rPr lang="nl-NL" dirty="0" err="1"/>
              <a:t>celonderdelen</a:t>
            </a:r>
            <a:r>
              <a:rPr lang="nl-NL" dirty="0"/>
              <a:t> zoals bij bacteriën of schimmels.</a:t>
            </a:r>
          </a:p>
          <a:p>
            <a:pPr indent="0">
              <a:buNone/>
              <a:defRPr/>
            </a:pPr>
            <a:endParaRPr lang="nl-NL" dirty="0"/>
          </a:p>
        </p:txBody>
      </p:sp>
      <p:pic>
        <p:nvPicPr>
          <p:cNvPr id="3" name="Afbeelding 2">
            <a:extLst>
              <a:ext uri="{FF2B5EF4-FFF2-40B4-BE49-F238E27FC236}">
                <a16:creationId xmlns:a16="http://schemas.microsoft.com/office/drawing/2014/main" id="{209B945F-9F67-59BE-CCB2-9314F09E148F}"/>
              </a:ext>
            </a:extLst>
          </p:cNvPr>
          <p:cNvPicPr>
            <a:picLocks noChangeAspect="1"/>
          </p:cNvPicPr>
          <p:nvPr/>
        </p:nvPicPr>
        <p:blipFill>
          <a:blip r:embed="rId3"/>
          <a:stretch>
            <a:fillRect/>
          </a:stretch>
        </p:blipFill>
        <p:spPr>
          <a:xfrm>
            <a:off x="8965924" y="375877"/>
            <a:ext cx="2838596" cy="1676486"/>
          </a:xfrm>
          <a:prstGeom prst="rect">
            <a:avLst/>
          </a:prstGeom>
        </p:spPr>
      </p:pic>
      <p:pic>
        <p:nvPicPr>
          <p:cNvPr id="2" name="Afbeelding 1">
            <a:extLst>
              <a:ext uri="{FF2B5EF4-FFF2-40B4-BE49-F238E27FC236}">
                <a16:creationId xmlns:a16="http://schemas.microsoft.com/office/drawing/2014/main" id="{F4627710-73AD-65C0-029B-10CD28A09FAE}"/>
              </a:ext>
            </a:extLst>
          </p:cNvPr>
          <p:cNvPicPr>
            <a:picLocks noChangeAspect="1"/>
          </p:cNvPicPr>
          <p:nvPr/>
        </p:nvPicPr>
        <p:blipFill>
          <a:blip r:embed="rId4"/>
          <a:stretch>
            <a:fillRect/>
          </a:stretch>
        </p:blipFill>
        <p:spPr>
          <a:xfrm>
            <a:off x="9420754" y="4663580"/>
            <a:ext cx="2383766" cy="1818543"/>
          </a:xfrm>
          <a:prstGeom prst="rect">
            <a:avLst/>
          </a:prstGeom>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plantenvirus verspreidt zich op verschillende manieren. </a:t>
            </a:r>
          </a:p>
          <a:p>
            <a:pPr indent="0">
              <a:buNone/>
              <a:defRPr/>
            </a:pPr>
            <a:endParaRPr lang="nl-NL" dirty="0"/>
          </a:p>
          <a:p>
            <a:pPr indent="0">
              <a:buNone/>
              <a:defRPr/>
            </a:pPr>
            <a:r>
              <a:rPr lang="nl-NL" dirty="0"/>
              <a:t>Het virus heeft </a:t>
            </a:r>
            <a:r>
              <a:rPr lang="nl-NL" b="1" i="1" dirty="0">
                <a:solidFill>
                  <a:srgbClr val="0070C0"/>
                </a:solidFill>
              </a:rPr>
              <a:t>hulp</a:t>
            </a:r>
            <a:r>
              <a:rPr lang="nl-NL" dirty="0"/>
              <a:t> </a:t>
            </a:r>
            <a:r>
              <a:rPr lang="nl-NL" b="1" i="1" dirty="0">
                <a:solidFill>
                  <a:srgbClr val="0070C0"/>
                </a:solidFill>
              </a:rPr>
              <a:t>nodig</a:t>
            </a:r>
            <a:r>
              <a:rPr lang="nl-NL" dirty="0"/>
              <a:t> om van de ene plant naar de andere te komen, omdat het zelf </a:t>
            </a:r>
            <a:r>
              <a:rPr lang="nl-NL" b="1" i="1" dirty="0">
                <a:solidFill>
                  <a:srgbClr val="0070C0"/>
                </a:solidFill>
              </a:rPr>
              <a:t>niet</a:t>
            </a:r>
            <a:r>
              <a:rPr lang="nl-NL" dirty="0"/>
              <a:t> kan bewegen. </a:t>
            </a:r>
          </a:p>
          <a:p>
            <a:pPr indent="0">
              <a:buNone/>
              <a:defRPr/>
            </a:pPr>
            <a:endParaRPr lang="nl-NL" dirty="0"/>
          </a:p>
          <a:p>
            <a:pPr indent="0">
              <a:buNone/>
              <a:defRPr/>
            </a:pPr>
            <a:r>
              <a:rPr lang="nl-NL" dirty="0"/>
              <a:t>Hier zijn de belangrijkste manieren waarop een plantenvirus zich verspreidt:</a:t>
            </a:r>
          </a:p>
        </p:txBody>
      </p:sp>
      <p:pic>
        <p:nvPicPr>
          <p:cNvPr id="2" name="Afbeelding 1">
            <a:extLst>
              <a:ext uri="{FF2B5EF4-FFF2-40B4-BE49-F238E27FC236}">
                <a16:creationId xmlns:a16="http://schemas.microsoft.com/office/drawing/2014/main" id="{F2681BC2-F77F-4F45-E486-2C1DA291F26E}"/>
              </a:ext>
            </a:extLst>
          </p:cNvPr>
          <p:cNvPicPr>
            <a:picLocks noChangeAspect="1"/>
          </p:cNvPicPr>
          <p:nvPr/>
        </p:nvPicPr>
        <p:blipFill>
          <a:blip r:embed="rId3"/>
          <a:stretch>
            <a:fillRect/>
          </a:stretch>
        </p:blipFill>
        <p:spPr>
          <a:xfrm>
            <a:off x="8471524" y="3801553"/>
            <a:ext cx="3616960" cy="2847583"/>
          </a:xfrm>
          <a:prstGeom prst="rect">
            <a:avLst/>
          </a:prstGeom>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Via insecten (vectoren)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i="1" dirty="0">
                <a:solidFill>
                  <a:srgbClr val="0070C0"/>
                </a:solidFill>
              </a:rPr>
              <a:t>Bladluizen</a:t>
            </a:r>
            <a:r>
              <a:rPr lang="nl-NL" b="1" dirty="0"/>
              <a:t>, </a:t>
            </a:r>
            <a:r>
              <a:rPr lang="nl-NL" b="1" i="1" dirty="0" err="1">
                <a:solidFill>
                  <a:srgbClr val="0070C0"/>
                </a:solidFill>
              </a:rPr>
              <a:t>tripsen</a:t>
            </a:r>
            <a:r>
              <a:rPr lang="nl-NL" b="1" dirty="0"/>
              <a:t>, </a:t>
            </a:r>
            <a:r>
              <a:rPr lang="nl-NL" b="1" i="1" dirty="0">
                <a:solidFill>
                  <a:srgbClr val="0070C0"/>
                </a:solidFill>
              </a:rPr>
              <a:t>witte</a:t>
            </a:r>
            <a:r>
              <a:rPr lang="nl-NL" b="1" dirty="0"/>
              <a:t> </a:t>
            </a:r>
            <a:r>
              <a:rPr lang="nl-NL" b="1" i="1" dirty="0">
                <a:solidFill>
                  <a:srgbClr val="0070C0"/>
                </a:solidFill>
              </a:rPr>
              <a:t>vliegen</a:t>
            </a:r>
            <a:r>
              <a:rPr lang="nl-NL" b="1" dirty="0"/>
              <a:t> en </a:t>
            </a:r>
            <a:r>
              <a:rPr lang="nl-NL" b="1" i="1" dirty="0">
                <a:solidFill>
                  <a:srgbClr val="0070C0"/>
                </a:solidFill>
              </a:rPr>
              <a:t>kevers</a:t>
            </a:r>
            <a:r>
              <a:rPr lang="nl-NL" dirty="0"/>
              <a:t> zijn veelvoorkomende insecten die virussen overdragen.</a:t>
            </a:r>
          </a:p>
          <a:p>
            <a:endParaRPr lang="nl-NL" dirty="0"/>
          </a:p>
          <a:p>
            <a:pPr indent="0">
              <a:buNone/>
            </a:pPr>
            <a:r>
              <a:rPr lang="nl-NL" dirty="0"/>
              <a:t>Het insect </a:t>
            </a:r>
            <a:r>
              <a:rPr lang="nl-NL" b="1" i="1" dirty="0">
                <a:solidFill>
                  <a:srgbClr val="0070C0"/>
                </a:solidFill>
              </a:rPr>
              <a:t>prikt</a:t>
            </a:r>
            <a:r>
              <a:rPr lang="nl-NL" dirty="0"/>
              <a:t> een geïnfecteerde plant aan en neemt het virus op met zijn speeksel.</a:t>
            </a:r>
          </a:p>
          <a:p>
            <a:pPr indent="0">
              <a:buNone/>
            </a:pPr>
            <a:endParaRPr lang="nl-NL" dirty="0"/>
          </a:p>
          <a:p>
            <a:pPr indent="0">
              <a:buNone/>
            </a:pPr>
            <a:r>
              <a:rPr lang="nl-NL" dirty="0"/>
              <a:t>Bij het </a:t>
            </a:r>
            <a:r>
              <a:rPr lang="nl-NL" b="1" i="1" dirty="0">
                <a:solidFill>
                  <a:srgbClr val="0070C0"/>
                </a:solidFill>
              </a:rPr>
              <a:t>aanprikken</a:t>
            </a:r>
            <a:r>
              <a:rPr lang="nl-NL" dirty="0"/>
              <a:t> van een volgende plant brengt het insect het virus over.</a:t>
            </a:r>
          </a:p>
          <a:p>
            <a:pPr indent="0">
              <a:buNone/>
              <a:defRPr/>
            </a:pPr>
            <a:endParaRPr lang="nl-NL" dirty="0"/>
          </a:p>
        </p:txBody>
      </p:sp>
      <p:pic>
        <p:nvPicPr>
          <p:cNvPr id="4" name="Afbeelding 3">
            <a:extLst>
              <a:ext uri="{FF2B5EF4-FFF2-40B4-BE49-F238E27FC236}">
                <a16:creationId xmlns:a16="http://schemas.microsoft.com/office/drawing/2014/main" id="{254A2BF2-8173-8BF0-AF13-68C397EC6560}"/>
              </a:ext>
            </a:extLst>
          </p:cNvPr>
          <p:cNvPicPr>
            <a:picLocks noChangeAspect="1"/>
          </p:cNvPicPr>
          <p:nvPr/>
        </p:nvPicPr>
        <p:blipFill>
          <a:blip r:embed="rId3"/>
          <a:stretch>
            <a:fillRect/>
          </a:stretch>
        </p:blipFill>
        <p:spPr>
          <a:xfrm>
            <a:off x="8370264" y="4522254"/>
            <a:ext cx="3353268" cy="2057687"/>
          </a:xfrm>
          <a:prstGeom prst="rect">
            <a:avLst/>
          </a:prstGeom>
        </p:spPr>
      </p:pic>
      <p:pic>
        <p:nvPicPr>
          <p:cNvPr id="6" name="Afbeelding 5">
            <a:extLst>
              <a:ext uri="{FF2B5EF4-FFF2-40B4-BE49-F238E27FC236}">
                <a16:creationId xmlns:a16="http://schemas.microsoft.com/office/drawing/2014/main" id="{EF5F6021-1248-1BA9-5264-50AD57F87A6C}"/>
              </a:ext>
            </a:extLst>
          </p:cNvPr>
          <p:cNvPicPr>
            <a:picLocks noChangeAspect="1"/>
          </p:cNvPicPr>
          <p:nvPr/>
        </p:nvPicPr>
        <p:blipFill>
          <a:blip r:embed="rId4"/>
          <a:stretch>
            <a:fillRect/>
          </a:stretch>
        </p:blipFill>
        <p:spPr>
          <a:xfrm>
            <a:off x="8965924" y="498081"/>
            <a:ext cx="2486372" cy="2210108"/>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i="1" dirty="0">
                <a:solidFill>
                  <a:srgbClr val="0070C0"/>
                </a:solidFill>
              </a:rPr>
              <a:t>Via</a:t>
            </a:r>
            <a:r>
              <a:rPr lang="nl-NL" b="1" dirty="0"/>
              <a:t> </a:t>
            </a:r>
            <a:r>
              <a:rPr lang="nl-NL" b="1" i="1" dirty="0">
                <a:solidFill>
                  <a:srgbClr val="0070C0"/>
                </a:solidFill>
              </a:rPr>
              <a:t>zaad</a:t>
            </a:r>
            <a:r>
              <a:rPr lang="nl-NL" b="1" dirty="0"/>
              <a:t> </a:t>
            </a:r>
            <a:r>
              <a:rPr lang="nl-NL" b="1" i="1" dirty="0">
                <a:solidFill>
                  <a:srgbClr val="0070C0"/>
                </a:solidFill>
              </a:rPr>
              <a:t>en</a:t>
            </a:r>
            <a:r>
              <a:rPr lang="nl-NL" b="1" dirty="0"/>
              <a:t> </a:t>
            </a:r>
            <a:r>
              <a:rPr lang="nl-NL" b="1" i="1" dirty="0">
                <a:solidFill>
                  <a:srgbClr val="0070C0"/>
                </a:solidFill>
              </a:rPr>
              <a:t>stekken</a:t>
            </a:r>
          </a:p>
          <a:p>
            <a:pPr indent="0">
              <a:buNone/>
              <a:defRPr/>
            </a:pPr>
            <a:r>
              <a:rPr lang="nl-NL" b="1" dirty="0"/>
              <a:t> </a:t>
            </a:r>
          </a:p>
          <a:p>
            <a:pPr indent="0">
              <a:buNone/>
              <a:defRPr/>
            </a:pPr>
            <a:r>
              <a:rPr lang="nl-NL" dirty="0"/>
              <a:t>Sommige virussen kunnen </a:t>
            </a:r>
            <a:r>
              <a:rPr lang="nl-NL" b="1" i="1" dirty="0">
                <a:solidFill>
                  <a:srgbClr val="0070C0"/>
                </a:solidFill>
              </a:rPr>
              <a:t>aanwezig</a:t>
            </a:r>
            <a:r>
              <a:rPr lang="nl-NL" dirty="0"/>
              <a:t> zijn in besmet zaad, knollen, bollen of stekjes.</a:t>
            </a:r>
          </a:p>
          <a:p>
            <a:pPr indent="0">
              <a:buNone/>
              <a:defRPr/>
            </a:pPr>
            <a:endParaRPr lang="nl-NL" dirty="0"/>
          </a:p>
          <a:p>
            <a:pPr indent="0">
              <a:buNone/>
              <a:defRPr/>
            </a:pPr>
            <a:r>
              <a:rPr lang="nl-NL" dirty="0"/>
              <a:t>Wanneer je deze besmette materialen plant, groeit de nieuwe plant al met het virus erin.</a:t>
            </a:r>
          </a:p>
        </p:txBody>
      </p:sp>
      <p:pic>
        <p:nvPicPr>
          <p:cNvPr id="3" name="Afbeelding 2">
            <a:extLst>
              <a:ext uri="{FF2B5EF4-FFF2-40B4-BE49-F238E27FC236}">
                <a16:creationId xmlns:a16="http://schemas.microsoft.com/office/drawing/2014/main" id="{A77AC70C-4112-BFD3-170D-9CF1BF277F51}"/>
              </a:ext>
            </a:extLst>
          </p:cNvPr>
          <p:cNvPicPr>
            <a:picLocks noChangeAspect="1"/>
          </p:cNvPicPr>
          <p:nvPr/>
        </p:nvPicPr>
        <p:blipFill>
          <a:blip r:embed="rId3"/>
          <a:stretch>
            <a:fillRect/>
          </a:stretch>
        </p:blipFill>
        <p:spPr>
          <a:xfrm>
            <a:off x="9031489" y="3915079"/>
            <a:ext cx="2686425" cy="2734057"/>
          </a:xfrm>
          <a:prstGeom prst="rect">
            <a:avLst/>
          </a:prstGeom>
        </p:spPr>
      </p:pic>
    </p:spTree>
    <p:extLst>
      <p:ext uri="{BB962C8B-B14F-4D97-AF65-F5344CB8AC3E}">
        <p14:creationId xmlns:p14="http://schemas.microsoft.com/office/powerpoint/2010/main" val="3140618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9D6A-DE17-A9CA-F651-B96A47B326E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4BF669F-478A-D2A0-9EA8-2A46B45C07B1}"/>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Persistent</a:t>
            </a:r>
          </a:p>
        </p:txBody>
      </p:sp>
      <p:sp>
        <p:nvSpPr>
          <p:cNvPr id="7171" name="Tijdelijke aanduiding voor inhoud 2">
            <a:extLst>
              <a:ext uri="{FF2B5EF4-FFF2-40B4-BE49-F238E27FC236}">
                <a16:creationId xmlns:a16="http://schemas.microsoft.com/office/drawing/2014/main" id="{565AB0F4-A77D-3C46-54A3-D4E141D9F79D}"/>
              </a:ext>
            </a:extLst>
          </p:cNvPr>
          <p:cNvSpPr>
            <a:spLocks noGrp="1" noChangeArrowheads="1"/>
          </p:cNvSpPr>
          <p:nvPr>
            <p:ph idx="1"/>
          </p:nvPr>
        </p:nvSpPr>
        <p:spPr>
          <a:xfrm>
            <a:off x="1079223" y="1910876"/>
            <a:ext cx="8232727" cy="4738260"/>
          </a:xfrm>
        </p:spPr>
        <p:txBody>
          <a:bodyPr>
            <a:normAutofit/>
          </a:bodyPr>
          <a:lstStyle/>
          <a:p>
            <a:pPr indent="0">
              <a:buNone/>
              <a:defRPr/>
            </a:pPr>
            <a:r>
              <a:rPr lang="nl-NL" dirty="0"/>
              <a:t>Er is onderscheid te maken tussen </a:t>
            </a:r>
            <a:r>
              <a:rPr lang="nl-NL" b="1" i="1" dirty="0">
                <a:solidFill>
                  <a:srgbClr val="0070C0"/>
                </a:solidFill>
              </a:rPr>
              <a:t>niet-persistente</a:t>
            </a:r>
            <a:r>
              <a:rPr lang="nl-NL" b="1" dirty="0"/>
              <a:t> </a:t>
            </a:r>
            <a:r>
              <a:rPr lang="nl-NL" dirty="0"/>
              <a:t>virussen die </a:t>
            </a:r>
            <a:r>
              <a:rPr lang="nl-NL" b="1" i="1" dirty="0">
                <a:solidFill>
                  <a:srgbClr val="0070C0"/>
                </a:solidFill>
              </a:rPr>
              <a:t>direct</a:t>
            </a:r>
            <a:r>
              <a:rPr lang="nl-NL" dirty="0"/>
              <a:t> van plant op plant overgaan, deze kunnen ook door insecten worden overgebracht, maar blijven slechts </a:t>
            </a:r>
            <a:r>
              <a:rPr lang="nl-NL" b="1" i="1" dirty="0">
                <a:solidFill>
                  <a:srgbClr val="0070C0"/>
                </a:solidFill>
              </a:rPr>
              <a:t>kort</a:t>
            </a:r>
            <a:r>
              <a:rPr lang="nl-NL" dirty="0"/>
              <a:t> in het lichaam (monddeel) van het insect</a:t>
            </a:r>
          </a:p>
          <a:p>
            <a:pPr indent="0">
              <a:buNone/>
              <a:defRPr/>
            </a:pPr>
            <a:endParaRPr lang="nl-NL" dirty="0"/>
          </a:p>
          <a:p>
            <a:pPr indent="0">
              <a:buNone/>
              <a:defRPr/>
            </a:pPr>
            <a:endParaRPr lang="nl-NL" dirty="0"/>
          </a:p>
          <a:p>
            <a:pPr indent="0">
              <a:buNone/>
              <a:defRPr/>
            </a:pPr>
            <a:r>
              <a:rPr lang="nl-NL" dirty="0"/>
              <a:t>en </a:t>
            </a:r>
            <a:r>
              <a:rPr lang="nl-NL" b="1" i="1" dirty="0">
                <a:solidFill>
                  <a:srgbClr val="0070C0"/>
                </a:solidFill>
              </a:rPr>
              <a:t>persistente</a:t>
            </a:r>
            <a:r>
              <a:rPr lang="nl-NL" dirty="0"/>
              <a:t> virussen die via een ander levend organisme overgedragen worden. Het virus </a:t>
            </a:r>
            <a:r>
              <a:rPr lang="nl-NL" b="1" i="1" dirty="0">
                <a:solidFill>
                  <a:srgbClr val="0070C0"/>
                </a:solidFill>
              </a:rPr>
              <a:t>circuleert</a:t>
            </a:r>
            <a:r>
              <a:rPr lang="nl-NL" dirty="0"/>
              <a:t> of </a:t>
            </a:r>
            <a:r>
              <a:rPr lang="nl-NL" b="1" i="1" dirty="0">
                <a:solidFill>
                  <a:srgbClr val="0070C0"/>
                </a:solidFill>
              </a:rPr>
              <a:t>vermenigvuldigd</a:t>
            </a:r>
            <a:r>
              <a:rPr lang="nl-NL" dirty="0"/>
              <a:t> zich </a:t>
            </a:r>
            <a:r>
              <a:rPr lang="nl-NL" b="1" i="1" dirty="0">
                <a:solidFill>
                  <a:srgbClr val="0070C0"/>
                </a:solidFill>
              </a:rPr>
              <a:t>in</a:t>
            </a:r>
            <a:r>
              <a:rPr lang="nl-NL" dirty="0"/>
              <a:t> het insect</a:t>
            </a:r>
            <a:endParaRPr lang="nl-NL" b="1" dirty="0"/>
          </a:p>
        </p:txBody>
      </p:sp>
    </p:spTree>
    <p:extLst>
      <p:ext uri="{BB962C8B-B14F-4D97-AF65-F5344CB8AC3E}">
        <p14:creationId xmlns:p14="http://schemas.microsoft.com/office/powerpoint/2010/main" val="15825390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5517E-AB19-8FCD-9563-5F952B027FF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6AADE3CC-B5D6-173F-8E45-5AFCEDC3E808}"/>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Verschil tussen persistent en niet-persistent</a:t>
            </a:r>
          </a:p>
        </p:txBody>
      </p:sp>
      <p:pic>
        <p:nvPicPr>
          <p:cNvPr id="3" name="Tijdelijke aanduiding voor inhoud 2">
            <a:extLst>
              <a:ext uri="{FF2B5EF4-FFF2-40B4-BE49-F238E27FC236}">
                <a16:creationId xmlns:a16="http://schemas.microsoft.com/office/drawing/2014/main" id="{FC37F165-9002-35F1-3622-EB6124F2E483}"/>
              </a:ext>
            </a:extLst>
          </p:cNvPr>
          <p:cNvPicPr>
            <a:picLocks noGrp="1" noChangeAspect="1"/>
          </p:cNvPicPr>
          <p:nvPr>
            <p:ph idx="1"/>
          </p:nvPr>
        </p:nvPicPr>
        <p:blipFill>
          <a:blip r:embed="rId3"/>
          <a:srcRect t="2437"/>
          <a:stretch/>
        </p:blipFill>
        <p:spPr>
          <a:xfrm>
            <a:off x="1079500" y="2324100"/>
            <a:ext cx="8232775" cy="4011782"/>
          </a:xfrm>
        </p:spPr>
      </p:pic>
    </p:spTree>
    <p:extLst>
      <p:ext uri="{BB962C8B-B14F-4D97-AF65-F5344CB8AC3E}">
        <p14:creationId xmlns:p14="http://schemas.microsoft.com/office/powerpoint/2010/main" val="26927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430294" cy="4738260"/>
          </a:xfrm>
        </p:spPr>
        <p:txBody>
          <a:bodyPr>
            <a:normAutofit/>
          </a:bodyPr>
          <a:lstStyle/>
          <a:p>
            <a:pPr indent="0">
              <a:buNone/>
              <a:defRPr/>
            </a:pPr>
            <a:r>
              <a:rPr lang="nl-NL" altLang="nl-NL" b="1" i="1" dirty="0">
                <a:solidFill>
                  <a:srgbClr val="0070C0"/>
                </a:solidFill>
              </a:rPr>
              <a:t>Via</a:t>
            </a:r>
            <a:r>
              <a:rPr lang="nl-NL" altLang="nl-NL" b="1" dirty="0"/>
              <a:t> </a:t>
            </a:r>
            <a:r>
              <a:rPr lang="nl-NL" altLang="nl-NL" b="1" i="1" dirty="0">
                <a:solidFill>
                  <a:srgbClr val="0070C0"/>
                </a:solidFill>
              </a:rPr>
              <a:t>gereedschap</a:t>
            </a:r>
            <a:r>
              <a:rPr lang="nl-NL" altLang="nl-NL" b="1" dirty="0"/>
              <a:t> </a:t>
            </a:r>
            <a:r>
              <a:rPr lang="nl-NL" altLang="nl-NL" b="1" i="1" dirty="0">
                <a:solidFill>
                  <a:srgbClr val="0070C0"/>
                </a:solidFill>
              </a:rPr>
              <a:t>en</a:t>
            </a:r>
            <a:r>
              <a:rPr lang="nl-NL" altLang="nl-NL" b="1" dirty="0"/>
              <a:t> </a:t>
            </a:r>
            <a:r>
              <a:rPr lang="nl-NL" altLang="nl-NL" b="1" i="1" dirty="0">
                <a:solidFill>
                  <a:srgbClr val="0070C0"/>
                </a:solidFill>
              </a:rPr>
              <a:t>handen</a:t>
            </a:r>
            <a:endParaRPr lang="nl-NL" b="1" i="1" dirty="0">
              <a:solidFill>
                <a:srgbClr val="0070C0"/>
              </a:solidFill>
            </a:endParaRPr>
          </a:p>
          <a:p>
            <a:pPr indent="0">
              <a:buNone/>
              <a:defRPr/>
            </a:pPr>
            <a:r>
              <a:rPr lang="nl-NL" dirty="0"/>
              <a:t>Gereedschap zoals snoeischaren of messen kan virusdeeltjes overdragen als het wordt gebruikt op een besmette plant en daarna op een gezonde plant zonder tussendoor schoon te maken.</a:t>
            </a:r>
          </a:p>
          <a:p>
            <a:pPr indent="0">
              <a:buNone/>
              <a:defRPr/>
            </a:pPr>
            <a:endParaRPr lang="nl-NL" dirty="0"/>
          </a:p>
          <a:p>
            <a:pPr indent="0">
              <a:buNone/>
              <a:defRPr/>
            </a:pPr>
            <a:r>
              <a:rPr lang="nl-NL" dirty="0"/>
              <a:t>Ook handen kunnen bij gewaswerkzaamheden virus overbrengen</a:t>
            </a:r>
          </a:p>
          <a:p>
            <a:pPr indent="0">
              <a:buNone/>
              <a:defRPr/>
            </a:pPr>
            <a:endParaRPr lang="nl-NL" dirty="0"/>
          </a:p>
        </p:txBody>
      </p:sp>
      <p:pic>
        <p:nvPicPr>
          <p:cNvPr id="3" name="Afbeelding 2">
            <a:extLst>
              <a:ext uri="{FF2B5EF4-FFF2-40B4-BE49-F238E27FC236}">
                <a16:creationId xmlns:a16="http://schemas.microsoft.com/office/drawing/2014/main" id="{40EA8A82-5110-55A7-B720-41549E0821CB}"/>
              </a:ext>
            </a:extLst>
          </p:cNvPr>
          <p:cNvPicPr>
            <a:picLocks noChangeAspect="1"/>
          </p:cNvPicPr>
          <p:nvPr/>
        </p:nvPicPr>
        <p:blipFill>
          <a:blip r:embed="rId3"/>
          <a:stretch>
            <a:fillRect/>
          </a:stretch>
        </p:blipFill>
        <p:spPr>
          <a:xfrm>
            <a:off x="8846218" y="3795952"/>
            <a:ext cx="3139712" cy="2979678"/>
          </a:xfrm>
          <a:prstGeom prst="rect">
            <a:avLst/>
          </a:prstGeom>
        </p:spPr>
      </p:pic>
    </p:spTree>
    <p:extLst>
      <p:ext uri="{BB962C8B-B14F-4D97-AF65-F5344CB8AC3E}">
        <p14:creationId xmlns:p14="http://schemas.microsoft.com/office/powerpoint/2010/main" val="9487365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29537"/>
            <a:ext cx="6651494" cy="4738260"/>
          </a:xfrm>
        </p:spPr>
        <p:txBody>
          <a:bodyPr>
            <a:normAutofit/>
          </a:bodyPr>
          <a:lstStyle/>
          <a:p>
            <a:pPr indent="0">
              <a:buNone/>
              <a:defRPr/>
            </a:pPr>
            <a:r>
              <a:rPr lang="nl-NL" altLang="nl-NL" b="1" i="1" dirty="0">
                <a:solidFill>
                  <a:srgbClr val="0070C0"/>
                </a:solidFill>
              </a:rPr>
              <a:t>Via</a:t>
            </a:r>
            <a:r>
              <a:rPr lang="nl-NL" altLang="nl-NL" b="1" dirty="0"/>
              <a:t> </a:t>
            </a:r>
            <a:r>
              <a:rPr lang="nl-NL" altLang="nl-NL" b="1" i="1" dirty="0">
                <a:solidFill>
                  <a:srgbClr val="0070C0"/>
                </a:solidFill>
              </a:rPr>
              <a:t>mechanische</a:t>
            </a:r>
            <a:r>
              <a:rPr lang="nl-NL" altLang="nl-NL" b="1" dirty="0"/>
              <a:t> </a:t>
            </a:r>
            <a:r>
              <a:rPr lang="nl-NL" altLang="nl-NL" b="1" i="1" dirty="0">
                <a:solidFill>
                  <a:srgbClr val="0070C0"/>
                </a:solidFill>
              </a:rPr>
              <a:t>schade</a:t>
            </a:r>
          </a:p>
          <a:p>
            <a:pPr indent="0">
              <a:buNone/>
              <a:defRPr/>
            </a:pPr>
            <a:r>
              <a:rPr lang="nl-NL" dirty="0"/>
              <a:t>Als een plant een wondje oploopt, bijvoorbeeld door windschade, hagel of aanraking, kan een virus via dat wondje binnendringen.</a:t>
            </a:r>
          </a:p>
          <a:p>
            <a:pPr indent="0">
              <a:buNone/>
              <a:defRPr/>
            </a:pPr>
            <a:endParaRPr lang="nl-NL" dirty="0"/>
          </a:p>
          <a:p>
            <a:pPr indent="0">
              <a:buNone/>
              <a:defRPr/>
            </a:pPr>
            <a:endParaRPr lang="nl-NL" dirty="0"/>
          </a:p>
          <a:p>
            <a:pPr indent="0">
              <a:buNone/>
            </a:pPr>
            <a:r>
              <a:rPr lang="nl-NL" b="1" i="1" dirty="0">
                <a:solidFill>
                  <a:srgbClr val="0070C0"/>
                </a:solidFill>
              </a:rPr>
              <a:t>Via</a:t>
            </a:r>
            <a:r>
              <a:rPr lang="nl-NL" b="1" dirty="0"/>
              <a:t> </a:t>
            </a:r>
            <a:r>
              <a:rPr lang="nl-NL" b="1" i="1" dirty="0">
                <a:solidFill>
                  <a:srgbClr val="0070C0"/>
                </a:solidFill>
              </a:rPr>
              <a:t>natuurlijke</a:t>
            </a:r>
            <a:r>
              <a:rPr lang="nl-NL" b="1" dirty="0"/>
              <a:t> </a:t>
            </a:r>
            <a:r>
              <a:rPr lang="nl-NL" b="1" i="1" dirty="0">
                <a:solidFill>
                  <a:srgbClr val="0070C0"/>
                </a:solidFill>
              </a:rPr>
              <a:t>processen</a:t>
            </a:r>
            <a:r>
              <a:rPr lang="nl-NL" b="1" dirty="0"/>
              <a:t> </a:t>
            </a:r>
            <a:r>
              <a:rPr lang="nl-NL" b="1" i="1" dirty="0">
                <a:solidFill>
                  <a:srgbClr val="0070C0"/>
                </a:solidFill>
              </a:rPr>
              <a:t>in</a:t>
            </a:r>
            <a:r>
              <a:rPr lang="nl-NL" b="1" dirty="0"/>
              <a:t> </a:t>
            </a:r>
            <a:r>
              <a:rPr lang="nl-NL" b="1" i="1" dirty="0">
                <a:solidFill>
                  <a:srgbClr val="0070C0"/>
                </a:solidFill>
              </a:rPr>
              <a:t>de</a:t>
            </a:r>
            <a:r>
              <a:rPr lang="nl-NL" b="1" dirty="0"/>
              <a:t> </a:t>
            </a:r>
            <a:r>
              <a:rPr lang="nl-NL" b="1" i="1" dirty="0">
                <a:solidFill>
                  <a:srgbClr val="0070C0"/>
                </a:solidFill>
              </a:rPr>
              <a:t>plant</a:t>
            </a:r>
            <a:r>
              <a:rPr lang="nl-NL" b="1" dirty="0"/>
              <a:t>:</a:t>
            </a:r>
          </a:p>
          <a:p>
            <a:pPr indent="0">
              <a:buNone/>
            </a:pPr>
            <a:r>
              <a:rPr lang="nl-NL" dirty="0"/>
              <a:t>Eenmaal binnen in een plant verspreidt het virus zich van cel naar cel via kleine kanaaltjes, de </a:t>
            </a:r>
            <a:r>
              <a:rPr lang="nl-NL" dirty="0" err="1"/>
              <a:t>plasmodesmata</a:t>
            </a:r>
            <a:r>
              <a:rPr lang="nl-NL" dirty="0"/>
              <a:t>.</a:t>
            </a:r>
          </a:p>
          <a:p>
            <a:pPr indent="0">
              <a:buNone/>
            </a:pPr>
            <a:r>
              <a:rPr lang="nl-NL" dirty="0"/>
              <a:t>Het reist ook door de vaatbundels (floëem) om andere delen van de plant te bereiken.</a:t>
            </a:r>
          </a:p>
          <a:p>
            <a:pPr indent="0">
              <a:buNone/>
              <a:defRPr/>
            </a:pPr>
            <a:endParaRPr lang="nl-NL" dirty="0"/>
          </a:p>
        </p:txBody>
      </p:sp>
      <p:pic>
        <p:nvPicPr>
          <p:cNvPr id="3" name="Afbeelding 2">
            <a:extLst>
              <a:ext uri="{FF2B5EF4-FFF2-40B4-BE49-F238E27FC236}">
                <a16:creationId xmlns:a16="http://schemas.microsoft.com/office/drawing/2014/main" id="{B7C001C3-3DF6-7291-B720-AD771649F128}"/>
              </a:ext>
            </a:extLst>
          </p:cNvPr>
          <p:cNvPicPr>
            <a:picLocks noChangeAspect="1"/>
          </p:cNvPicPr>
          <p:nvPr/>
        </p:nvPicPr>
        <p:blipFill>
          <a:blip r:embed="rId3"/>
          <a:stretch>
            <a:fillRect/>
          </a:stretch>
        </p:blipFill>
        <p:spPr>
          <a:xfrm>
            <a:off x="8556172" y="4222187"/>
            <a:ext cx="2825502" cy="2183748"/>
          </a:xfrm>
          <a:prstGeom prst="rect">
            <a:avLst/>
          </a:prstGeom>
        </p:spPr>
      </p:pic>
    </p:spTree>
    <p:extLst>
      <p:ext uri="{BB962C8B-B14F-4D97-AF65-F5344CB8AC3E}">
        <p14:creationId xmlns:p14="http://schemas.microsoft.com/office/powerpoint/2010/main" val="4266843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i="1" dirty="0">
                <a:solidFill>
                  <a:srgbClr val="0070C0"/>
                </a:solidFill>
              </a:rPr>
              <a:t>Via</a:t>
            </a:r>
            <a:r>
              <a:rPr lang="nl-NL" b="1" dirty="0"/>
              <a:t> </a:t>
            </a:r>
            <a:r>
              <a:rPr lang="nl-NL" b="1" i="1" dirty="0">
                <a:solidFill>
                  <a:srgbClr val="0070C0"/>
                </a:solidFill>
              </a:rPr>
              <a:t>nematoden</a:t>
            </a:r>
            <a:r>
              <a:rPr lang="nl-NL" b="1" dirty="0"/>
              <a:t> (</a:t>
            </a:r>
            <a:r>
              <a:rPr lang="nl-NL" b="1" i="1" dirty="0">
                <a:solidFill>
                  <a:srgbClr val="0070C0"/>
                </a:solidFill>
              </a:rPr>
              <a:t>aaltjes</a:t>
            </a:r>
            <a:r>
              <a:rPr lang="nl-NL" b="1" dirty="0"/>
              <a:t>):</a:t>
            </a:r>
          </a:p>
          <a:p>
            <a:pPr indent="0">
              <a:buNone/>
            </a:pPr>
            <a:r>
              <a:rPr lang="nl-NL" dirty="0"/>
              <a:t>Sommige bodemaaltjes die in de wortels van planten bijten, kunnen virussen overdragen.</a:t>
            </a:r>
          </a:p>
          <a:p>
            <a:pPr indent="0">
              <a:buNone/>
            </a:pPr>
            <a:endParaRPr lang="nl-NL" dirty="0"/>
          </a:p>
          <a:p>
            <a:pPr indent="0">
              <a:buNone/>
            </a:pPr>
            <a:endParaRPr lang="nl-NL" dirty="0"/>
          </a:p>
          <a:p>
            <a:pPr indent="0">
              <a:buNone/>
            </a:pPr>
            <a:r>
              <a:rPr lang="nl-NL" b="1" i="1" dirty="0">
                <a:solidFill>
                  <a:srgbClr val="0070C0"/>
                </a:solidFill>
              </a:rPr>
              <a:t>Via</a:t>
            </a:r>
            <a:r>
              <a:rPr lang="nl-NL" b="1" dirty="0"/>
              <a:t> </a:t>
            </a:r>
            <a:r>
              <a:rPr lang="nl-NL" b="1" i="1" dirty="0">
                <a:solidFill>
                  <a:srgbClr val="0070C0"/>
                </a:solidFill>
              </a:rPr>
              <a:t>stuifmeel</a:t>
            </a:r>
            <a:r>
              <a:rPr lang="nl-NL" b="1" dirty="0"/>
              <a:t> of </a:t>
            </a:r>
            <a:r>
              <a:rPr lang="nl-NL" b="1" i="1" dirty="0">
                <a:solidFill>
                  <a:srgbClr val="0070C0"/>
                </a:solidFill>
              </a:rPr>
              <a:t>bloemen</a:t>
            </a:r>
            <a:r>
              <a:rPr lang="nl-NL" b="1" dirty="0"/>
              <a:t>:</a:t>
            </a:r>
          </a:p>
          <a:p>
            <a:pPr indent="0">
              <a:buNone/>
            </a:pPr>
            <a:r>
              <a:rPr lang="nl-NL" dirty="0"/>
              <a:t>Bij sommige virussen kan het stuifmeel van een besmette plant het virus overbrengen op een andere plant tijdens bestuiving.</a:t>
            </a:r>
          </a:p>
          <a:p>
            <a:pPr indent="0">
              <a:buNone/>
              <a:defRPr/>
            </a:pPr>
            <a:endParaRPr lang="nl-NL" dirty="0"/>
          </a:p>
        </p:txBody>
      </p:sp>
      <p:pic>
        <p:nvPicPr>
          <p:cNvPr id="3" name="Afbeelding 2">
            <a:extLst>
              <a:ext uri="{FF2B5EF4-FFF2-40B4-BE49-F238E27FC236}">
                <a16:creationId xmlns:a16="http://schemas.microsoft.com/office/drawing/2014/main" id="{096147BD-28FE-7512-6C39-4CFFB2CD0B55}"/>
              </a:ext>
            </a:extLst>
          </p:cNvPr>
          <p:cNvPicPr>
            <a:picLocks noChangeAspect="1"/>
          </p:cNvPicPr>
          <p:nvPr/>
        </p:nvPicPr>
        <p:blipFill>
          <a:blip r:embed="rId3"/>
          <a:stretch>
            <a:fillRect/>
          </a:stretch>
        </p:blipFill>
        <p:spPr>
          <a:xfrm>
            <a:off x="7574871" y="4985728"/>
            <a:ext cx="4282811" cy="1280271"/>
          </a:xfrm>
          <a:prstGeom prst="rect">
            <a:avLst/>
          </a:prstGeom>
        </p:spPr>
      </p:pic>
    </p:spTree>
    <p:extLst>
      <p:ext uri="{BB962C8B-B14F-4D97-AF65-F5344CB8AC3E}">
        <p14:creationId xmlns:p14="http://schemas.microsoft.com/office/powerpoint/2010/main" val="1405571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8EC7-BCED-09F3-3995-88ABA297D8D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54410C1-E519-4F73-D004-A3BC9FE5B79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6FEA5652-2953-54F5-BB12-66AE3809B2CB}"/>
              </a:ext>
            </a:extLst>
          </p:cNvPr>
          <p:cNvSpPr>
            <a:spLocks noGrp="1" noChangeArrowheads="1"/>
          </p:cNvSpPr>
          <p:nvPr>
            <p:ph idx="1"/>
          </p:nvPr>
        </p:nvSpPr>
        <p:spPr>
          <a:xfrm>
            <a:off x="1079224" y="1493163"/>
            <a:ext cx="6907780" cy="4738260"/>
          </a:xfrm>
        </p:spPr>
        <p:txBody>
          <a:bodyPr>
            <a:normAutofit/>
          </a:bodyPr>
          <a:lstStyle/>
          <a:p>
            <a:pPr indent="0">
              <a:buNone/>
              <a:defRPr/>
            </a:pPr>
            <a:r>
              <a:rPr lang="nl-NL" b="1" i="1" dirty="0">
                <a:solidFill>
                  <a:srgbClr val="0070C0"/>
                </a:solidFill>
              </a:rPr>
              <a:t>Overnemen</a:t>
            </a:r>
            <a:r>
              <a:rPr lang="nl-NL" b="1" dirty="0"/>
              <a:t> </a:t>
            </a:r>
            <a:r>
              <a:rPr lang="nl-NL" b="1" i="1" dirty="0">
                <a:solidFill>
                  <a:srgbClr val="0070C0"/>
                </a:solidFill>
              </a:rPr>
              <a:t>van</a:t>
            </a:r>
            <a:r>
              <a:rPr lang="nl-NL" b="1" dirty="0"/>
              <a:t> </a:t>
            </a:r>
            <a:r>
              <a:rPr lang="nl-NL" b="1" i="1" dirty="0">
                <a:solidFill>
                  <a:srgbClr val="0070C0"/>
                </a:solidFill>
              </a:rPr>
              <a:t>een</a:t>
            </a:r>
            <a:r>
              <a:rPr lang="nl-NL" b="1" dirty="0"/>
              <a:t> </a:t>
            </a:r>
            <a:r>
              <a:rPr lang="nl-NL" b="1" i="1" dirty="0">
                <a:solidFill>
                  <a:srgbClr val="0070C0"/>
                </a:solidFill>
              </a:rPr>
              <a:t>cel</a:t>
            </a:r>
            <a:r>
              <a:rPr lang="nl-NL" b="1" dirty="0"/>
              <a:t>:</a:t>
            </a:r>
          </a:p>
          <a:p>
            <a:pPr indent="0">
              <a:buNone/>
              <a:defRPr/>
            </a:pPr>
            <a:r>
              <a:rPr lang="nl-NL" dirty="0"/>
              <a:t>Zodra het virus in een plantencel zit, laat het zijn genetisch materiaal (DNA of RNA) los. Dit materiaal bevat de "instructies" om nieuwe virussen te maken.</a:t>
            </a:r>
          </a:p>
          <a:p>
            <a:pPr indent="0">
              <a:buNone/>
              <a:defRPr/>
            </a:pPr>
            <a:endParaRPr lang="nl-NL" dirty="0"/>
          </a:p>
          <a:p>
            <a:pPr indent="0">
              <a:buNone/>
              <a:defRPr/>
            </a:pPr>
            <a:r>
              <a:rPr lang="nl-NL" b="1" i="1" dirty="0">
                <a:solidFill>
                  <a:srgbClr val="0070C0"/>
                </a:solidFill>
              </a:rPr>
              <a:t>De</a:t>
            </a:r>
            <a:r>
              <a:rPr lang="nl-NL" b="1" dirty="0"/>
              <a:t> </a:t>
            </a:r>
            <a:r>
              <a:rPr lang="nl-NL" b="1" i="1" dirty="0">
                <a:solidFill>
                  <a:srgbClr val="0070C0"/>
                </a:solidFill>
              </a:rPr>
              <a:t>cel</a:t>
            </a:r>
            <a:r>
              <a:rPr lang="nl-NL" b="1" dirty="0"/>
              <a:t> </a:t>
            </a:r>
            <a:r>
              <a:rPr lang="nl-NL" b="1" i="1" dirty="0">
                <a:solidFill>
                  <a:srgbClr val="0070C0"/>
                </a:solidFill>
              </a:rPr>
              <a:t>als</a:t>
            </a:r>
            <a:r>
              <a:rPr lang="nl-NL" b="1" dirty="0"/>
              <a:t> </a:t>
            </a:r>
            <a:r>
              <a:rPr lang="nl-NL" b="1" i="1" dirty="0">
                <a:solidFill>
                  <a:srgbClr val="0070C0"/>
                </a:solidFill>
              </a:rPr>
              <a:t>fabriek</a:t>
            </a:r>
            <a:r>
              <a:rPr lang="nl-NL" b="1" dirty="0"/>
              <a:t> </a:t>
            </a:r>
            <a:r>
              <a:rPr lang="nl-NL" b="1" i="1" dirty="0">
                <a:solidFill>
                  <a:srgbClr val="0070C0"/>
                </a:solidFill>
              </a:rPr>
              <a:t>gebruiken</a:t>
            </a:r>
            <a:r>
              <a:rPr lang="nl-NL" dirty="0"/>
              <a:t>:</a:t>
            </a:r>
          </a:p>
          <a:p>
            <a:pPr indent="0">
              <a:buNone/>
              <a:defRPr/>
            </a:pPr>
            <a:r>
              <a:rPr lang="nl-NL" dirty="0"/>
              <a:t>De plantencel wordt als een fabriek gebruikt. Het virus dwingt de cel om zijn eigen materiaal (eiwitten en genetisch materiaal) te maken in plaats van de normale dingen die een plantencel hoort te doen.</a:t>
            </a:r>
          </a:p>
        </p:txBody>
      </p:sp>
      <p:pic>
        <p:nvPicPr>
          <p:cNvPr id="3" name="Afbeelding 2">
            <a:extLst>
              <a:ext uri="{FF2B5EF4-FFF2-40B4-BE49-F238E27FC236}">
                <a16:creationId xmlns:a16="http://schemas.microsoft.com/office/drawing/2014/main" id="{61375F08-BC99-2344-3864-BF00CD7BD77E}"/>
              </a:ext>
            </a:extLst>
          </p:cNvPr>
          <p:cNvPicPr>
            <a:picLocks noChangeAspect="1"/>
          </p:cNvPicPr>
          <p:nvPr/>
        </p:nvPicPr>
        <p:blipFill>
          <a:blip r:embed="rId3"/>
          <a:stretch>
            <a:fillRect/>
          </a:stretch>
        </p:blipFill>
        <p:spPr>
          <a:xfrm>
            <a:off x="9104391" y="4277007"/>
            <a:ext cx="2530059" cy="1988992"/>
          </a:xfrm>
          <a:prstGeom prst="rect">
            <a:avLst/>
          </a:prstGeom>
        </p:spPr>
      </p:pic>
    </p:spTree>
    <p:extLst>
      <p:ext uri="{BB962C8B-B14F-4D97-AF65-F5344CB8AC3E}">
        <p14:creationId xmlns:p14="http://schemas.microsoft.com/office/powerpoint/2010/main" val="3437344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44A3-5941-25E4-D34B-8470D6628AA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47790BD-C45C-0CBA-975B-4E686CEE6AE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833DE5D9-FE6B-978E-4881-E346C8B7F80C}"/>
              </a:ext>
            </a:extLst>
          </p:cNvPr>
          <p:cNvSpPr>
            <a:spLocks noGrp="1" noChangeArrowheads="1"/>
          </p:cNvSpPr>
          <p:nvPr>
            <p:ph idx="1"/>
          </p:nvPr>
        </p:nvSpPr>
        <p:spPr>
          <a:xfrm>
            <a:off x="1079224" y="1493163"/>
            <a:ext cx="6651494" cy="4738260"/>
          </a:xfrm>
        </p:spPr>
        <p:txBody>
          <a:bodyPr>
            <a:normAutofit/>
          </a:bodyPr>
          <a:lstStyle/>
          <a:p>
            <a:pPr indent="0">
              <a:buNone/>
              <a:defRPr/>
            </a:pPr>
            <a:r>
              <a:rPr lang="nl-NL" b="1" i="1" dirty="0">
                <a:solidFill>
                  <a:srgbClr val="0070C0"/>
                </a:solidFill>
              </a:rPr>
              <a:t>Nieuwe</a:t>
            </a:r>
            <a:r>
              <a:rPr lang="nl-NL" b="1" dirty="0"/>
              <a:t> </a:t>
            </a:r>
            <a:r>
              <a:rPr lang="nl-NL" b="1" i="1" dirty="0">
                <a:solidFill>
                  <a:srgbClr val="0070C0"/>
                </a:solidFill>
              </a:rPr>
              <a:t>virussen</a:t>
            </a:r>
            <a:r>
              <a:rPr lang="nl-NL" b="1" dirty="0"/>
              <a:t> </a:t>
            </a:r>
            <a:r>
              <a:rPr lang="nl-NL" b="1" i="1" dirty="0">
                <a:solidFill>
                  <a:srgbClr val="0070C0"/>
                </a:solidFill>
              </a:rPr>
              <a:t>bouwen</a:t>
            </a:r>
            <a:r>
              <a:rPr lang="nl-NL" b="1" dirty="0"/>
              <a:t>:</a:t>
            </a:r>
          </a:p>
          <a:p>
            <a:pPr indent="0">
              <a:buNone/>
              <a:defRPr/>
            </a:pPr>
            <a:r>
              <a:rPr lang="nl-NL" dirty="0"/>
              <a:t>Alle losse onderdelen die de cel heeft gemaakt, worden samengevoegd tot nieuwe virusdeeltjes.</a:t>
            </a:r>
            <a:br>
              <a:rPr lang="nl-NL" dirty="0"/>
            </a:br>
            <a:endParaRPr lang="nl-NL" dirty="0"/>
          </a:p>
          <a:p>
            <a:pPr indent="0">
              <a:buNone/>
              <a:defRPr/>
            </a:pPr>
            <a:r>
              <a:rPr lang="nl-NL" b="1" i="1" dirty="0">
                <a:solidFill>
                  <a:srgbClr val="0070C0"/>
                </a:solidFill>
              </a:rPr>
              <a:t>Verspreiden</a:t>
            </a:r>
            <a:r>
              <a:rPr lang="nl-NL" dirty="0"/>
              <a:t>:</a:t>
            </a:r>
            <a:br>
              <a:rPr lang="nl-NL" dirty="0"/>
            </a:br>
            <a:r>
              <a:rPr lang="nl-NL" dirty="0"/>
              <a:t>De nieuwe virussen verlaten de cel en gaan naar andere cellen in de plant. Ze verspreiden zich via kleine kanaaltjes tussen de cellen (</a:t>
            </a:r>
            <a:r>
              <a:rPr lang="nl-NL" dirty="0" err="1"/>
              <a:t>plasmodesmata</a:t>
            </a:r>
            <a:r>
              <a:rPr lang="nl-NL" dirty="0"/>
              <a:t>) en via de sapstromen van de plant.</a:t>
            </a:r>
          </a:p>
        </p:txBody>
      </p:sp>
      <p:pic>
        <p:nvPicPr>
          <p:cNvPr id="2" name="Afbeelding 1">
            <a:extLst>
              <a:ext uri="{FF2B5EF4-FFF2-40B4-BE49-F238E27FC236}">
                <a16:creationId xmlns:a16="http://schemas.microsoft.com/office/drawing/2014/main" id="{EBE6321E-69B6-7AE4-610A-4A4D579C64B9}"/>
              </a:ext>
            </a:extLst>
          </p:cNvPr>
          <p:cNvPicPr>
            <a:picLocks noChangeAspect="1"/>
          </p:cNvPicPr>
          <p:nvPr/>
        </p:nvPicPr>
        <p:blipFill>
          <a:blip r:embed="rId3"/>
          <a:stretch>
            <a:fillRect/>
          </a:stretch>
        </p:blipFill>
        <p:spPr>
          <a:xfrm>
            <a:off x="9014057" y="4353133"/>
            <a:ext cx="2822693" cy="2182557"/>
          </a:xfrm>
          <a:prstGeom prst="rect">
            <a:avLst/>
          </a:prstGeom>
        </p:spPr>
      </p:pic>
    </p:spTree>
    <p:extLst>
      <p:ext uri="{BB962C8B-B14F-4D97-AF65-F5344CB8AC3E}">
        <p14:creationId xmlns:p14="http://schemas.microsoft.com/office/powerpoint/2010/main" val="12815777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57926" y="1910876"/>
            <a:ext cx="6651494" cy="4738260"/>
          </a:xfrm>
        </p:spPr>
        <p:txBody>
          <a:bodyPr>
            <a:normAutofit/>
          </a:bodyPr>
          <a:lstStyle/>
          <a:p>
            <a:pPr indent="0">
              <a:buNone/>
              <a:defRPr/>
            </a:pPr>
            <a:r>
              <a:rPr lang="nl-NL" dirty="0"/>
              <a:t>Het voorkomen van de verspreiding van een plantenvirus vraagt om een combinatie van maatregelen gericht op hygiëne, preventie en monitoring. </a:t>
            </a:r>
          </a:p>
          <a:p>
            <a:pPr indent="0">
              <a:buNone/>
              <a:defRPr/>
            </a:pPr>
            <a:endParaRPr lang="nl-NL" dirty="0"/>
          </a:p>
          <a:p>
            <a:pPr indent="0">
              <a:buNone/>
              <a:defRPr/>
            </a:pPr>
            <a:r>
              <a:rPr lang="nl-NL" b="1" i="1" dirty="0">
                <a:solidFill>
                  <a:srgbClr val="0070C0"/>
                </a:solidFill>
              </a:rPr>
              <a:t>Insectenbestrijding</a:t>
            </a:r>
          </a:p>
          <a:p>
            <a:pPr marL="342900" indent="-342900">
              <a:defRPr/>
            </a:pPr>
            <a:r>
              <a:rPr lang="nl-NL" dirty="0"/>
              <a:t>Insecten weren</a:t>
            </a:r>
          </a:p>
          <a:p>
            <a:pPr marL="342900" indent="-342900">
              <a:defRPr/>
            </a:pPr>
            <a:r>
              <a:rPr lang="nl-NL" dirty="0"/>
              <a:t>Biologische bestrijding</a:t>
            </a:r>
          </a:p>
          <a:p>
            <a:pPr marL="342900" indent="-342900">
              <a:defRPr/>
            </a:pPr>
            <a:r>
              <a:rPr lang="nl-NL" dirty="0"/>
              <a:t>Monitoren insecten</a:t>
            </a:r>
          </a:p>
          <a:p>
            <a:pPr marL="342900" indent="-342900">
              <a:defRPr/>
            </a:pPr>
            <a:r>
              <a:rPr lang="nl-NL" dirty="0"/>
              <a:t>Insecticiden</a:t>
            </a:r>
          </a:p>
          <a:p>
            <a:pPr indent="0">
              <a:buNone/>
              <a:defRPr/>
            </a:pPr>
            <a:endParaRPr lang="nl-NL" dirty="0"/>
          </a:p>
        </p:txBody>
      </p:sp>
      <p:pic>
        <p:nvPicPr>
          <p:cNvPr id="3" name="Afbeelding 2">
            <a:extLst>
              <a:ext uri="{FF2B5EF4-FFF2-40B4-BE49-F238E27FC236}">
                <a16:creationId xmlns:a16="http://schemas.microsoft.com/office/drawing/2014/main" id="{5B7DE271-E84F-0AC8-AA73-9BE9B6BD3C04}"/>
              </a:ext>
            </a:extLst>
          </p:cNvPr>
          <p:cNvPicPr>
            <a:picLocks noChangeAspect="1"/>
          </p:cNvPicPr>
          <p:nvPr/>
        </p:nvPicPr>
        <p:blipFill>
          <a:blip r:embed="rId3"/>
          <a:stretch>
            <a:fillRect/>
          </a:stretch>
        </p:blipFill>
        <p:spPr>
          <a:xfrm>
            <a:off x="8126963" y="4101357"/>
            <a:ext cx="3649453" cy="2654147"/>
          </a:xfrm>
          <a:prstGeom prst="rect">
            <a:avLst/>
          </a:prstGeom>
        </p:spPr>
      </p:pic>
    </p:spTree>
    <p:extLst>
      <p:ext uri="{BB962C8B-B14F-4D97-AF65-F5344CB8AC3E}">
        <p14:creationId xmlns:p14="http://schemas.microsoft.com/office/powerpoint/2010/main" val="3284773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 calcmode="lin" valueType="num">
                                      <p:cBhvr additive="base">
                                        <p:cTn id="26"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calcmode="lin" valueType="num">
                                      <p:cBhvr additive="base">
                                        <p:cTn id="3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171">
                                            <p:txEl>
                                              <p:pRg st="6" end="6"/>
                                            </p:txEl>
                                          </p:spTgt>
                                        </p:tgtEl>
                                        <p:attrNameLst>
                                          <p:attrName>style.visibility</p:attrName>
                                        </p:attrNameLst>
                                      </p:cBhvr>
                                      <p:to>
                                        <p:strVal val="visible"/>
                                      </p:to>
                                    </p:set>
                                    <p:anim calcmode="lin" valueType="num">
                                      <p:cBhvr additive="base">
                                        <p:cTn id="38"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FE36-E0D4-58A2-E7C8-886CAE81C95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9C85E0D-762C-F71E-2552-360ABF89B2F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0CC81C78-C810-B43B-804D-F391AF7375B9}"/>
              </a:ext>
            </a:extLst>
          </p:cNvPr>
          <p:cNvSpPr>
            <a:spLocks noGrp="1" noChangeArrowheads="1"/>
          </p:cNvSpPr>
          <p:nvPr>
            <p:ph idx="1"/>
          </p:nvPr>
        </p:nvSpPr>
        <p:spPr>
          <a:xfrm>
            <a:off x="1079223" y="1910876"/>
            <a:ext cx="8232727" cy="4738260"/>
          </a:xfrm>
        </p:spPr>
        <p:txBody>
          <a:bodyPr>
            <a:normAutofit fontScale="70000" lnSpcReduction="20000"/>
          </a:bodyPr>
          <a:lstStyle/>
          <a:p>
            <a:pPr indent="0">
              <a:buNone/>
              <a:defRPr/>
            </a:pPr>
            <a:r>
              <a:rPr lang="nl-NL" sz="3400" b="1" i="1" dirty="0">
                <a:solidFill>
                  <a:srgbClr val="0070C0"/>
                </a:solidFill>
              </a:rPr>
              <a:t>Virusvrij</a:t>
            </a:r>
            <a:r>
              <a:rPr lang="nl-NL" sz="2900" b="1" dirty="0"/>
              <a:t> </a:t>
            </a:r>
            <a:r>
              <a:rPr lang="nl-NL" sz="3400" b="1" i="1" dirty="0">
                <a:solidFill>
                  <a:srgbClr val="0070C0"/>
                </a:solidFill>
              </a:rPr>
              <a:t>uitgangsmateriaal</a:t>
            </a:r>
            <a:r>
              <a:rPr lang="nl-NL" sz="2900" dirty="0"/>
              <a:t>. </a:t>
            </a:r>
          </a:p>
          <a:p>
            <a:pPr marL="342900" indent="-342900">
              <a:defRPr/>
            </a:pPr>
            <a:r>
              <a:rPr lang="nl-NL" sz="2900" dirty="0"/>
              <a:t>Koop alleen gecertificeerd virusvrij zaad, stekken, knollen of plantmateriaal</a:t>
            </a:r>
          </a:p>
          <a:p>
            <a:pPr marL="342900" indent="-342900">
              <a:defRPr/>
            </a:pPr>
            <a:r>
              <a:rPr lang="nl-NL" sz="2900" dirty="0"/>
              <a:t>Voer controles uit voordat je nieuw materiaal op je tuin haalt</a:t>
            </a:r>
          </a:p>
          <a:p>
            <a:pPr marL="342900" indent="-342900">
              <a:defRPr/>
            </a:pPr>
            <a:endParaRPr lang="nl-NL" sz="2900" dirty="0"/>
          </a:p>
          <a:p>
            <a:pPr marL="342900" indent="-342900">
              <a:defRPr/>
            </a:pPr>
            <a:endParaRPr lang="nl-NL" sz="2900" dirty="0"/>
          </a:p>
          <a:p>
            <a:pPr marL="342900" indent="-342900">
              <a:defRPr/>
            </a:pPr>
            <a:endParaRPr lang="nl-NL" sz="2900" dirty="0"/>
          </a:p>
          <a:p>
            <a:pPr indent="0">
              <a:buNone/>
              <a:defRPr/>
            </a:pPr>
            <a:r>
              <a:rPr lang="nl-NL" sz="3400" b="1" i="1" dirty="0">
                <a:solidFill>
                  <a:srgbClr val="0070C0"/>
                </a:solidFill>
              </a:rPr>
              <a:t>Strikte</a:t>
            </a:r>
            <a:r>
              <a:rPr lang="nl-NL" sz="2900" b="1" dirty="0"/>
              <a:t> </a:t>
            </a:r>
            <a:r>
              <a:rPr lang="nl-NL" sz="3400" b="1" i="1" dirty="0">
                <a:solidFill>
                  <a:srgbClr val="0070C0"/>
                </a:solidFill>
              </a:rPr>
              <a:t>hygiëne</a:t>
            </a:r>
          </a:p>
          <a:p>
            <a:pPr marL="457200" indent="-457200">
              <a:defRPr/>
            </a:pPr>
            <a:r>
              <a:rPr lang="nl-NL" sz="2900" b="1" dirty="0"/>
              <a:t>Reinig gereedschap: </a:t>
            </a:r>
            <a:br>
              <a:rPr lang="nl-NL" sz="2900" b="1" dirty="0"/>
            </a:br>
            <a:r>
              <a:rPr lang="nl-NL" sz="2900" dirty="0"/>
              <a:t>Desinfecteer gereedschap (bijvoorbeeld met alcohol of bleekmiddel) na gebruik op planten om overdracht van sap met virusdeeltjes te voorkomen</a:t>
            </a:r>
          </a:p>
          <a:p>
            <a:pPr marL="457200" indent="-457200">
              <a:defRPr/>
            </a:pPr>
            <a:r>
              <a:rPr lang="nl-NL" sz="2900" b="1" dirty="0"/>
              <a:t>Handhygiëne: </a:t>
            </a:r>
            <a:br>
              <a:rPr lang="nl-NL" sz="2900" b="1" dirty="0"/>
            </a:br>
            <a:r>
              <a:rPr lang="nl-NL" sz="2900" dirty="0"/>
              <a:t>Was je handen regelmatig, vooral na contact met mogelijk geïnfecteerde planten</a:t>
            </a:r>
          </a:p>
          <a:p>
            <a:pPr marL="457200" indent="-457200">
              <a:defRPr/>
            </a:pPr>
            <a:r>
              <a:rPr lang="nl-NL" sz="2900" b="1" dirty="0"/>
              <a:t>Kleding en schoenen: </a:t>
            </a:r>
            <a:r>
              <a:rPr lang="nl-NL" sz="2900" dirty="0"/>
              <a:t>Vermijd het verspreiden van virusdeeltjes via vuile kleding of schoenen</a:t>
            </a:r>
            <a:r>
              <a:rPr lang="nl-NL" sz="2900" b="1" dirty="0"/>
              <a:t>. </a:t>
            </a:r>
            <a:r>
              <a:rPr lang="nl-NL" sz="2900" dirty="0"/>
              <a:t>Overweeg het gebruik van schoenendoeken of schone werkkleding.</a:t>
            </a:r>
            <a:endParaRPr lang="nl-NL" dirty="0"/>
          </a:p>
          <a:p>
            <a:pPr marL="342900" indent="-342900">
              <a:defRPr/>
            </a:pPr>
            <a:endParaRPr lang="nl-NL" dirty="0"/>
          </a:p>
        </p:txBody>
      </p:sp>
      <p:pic>
        <p:nvPicPr>
          <p:cNvPr id="3" name="Afbeelding 2">
            <a:extLst>
              <a:ext uri="{FF2B5EF4-FFF2-40B4-BE49-F238E27FC236}">
                <a16:creationId xmlns:a16="http://schemas.microsoft.com/office/drawing/2014/main" id="{28E2CD79-1D4E-3491-D637-6EE98B78C600}"/>
              </a:ext>
            </a:extLst>
          </p:cNvPr>
          <p:cNvPicPr>
            <a:picLocks noChangeAspect="1"/>
          </p:cNvPicPr>
          <p:nvPr/>
        </p:nvPicPr>
        <p:blipFill>
          <a:blip r:embed="rId3"/>
          <a:stretch>
            <a:fillRect/>
          </a:stretch>
        </p:blipFill>
        <p:spPr>
          <a:xfrm>
            <a:off x="8965924" y="208864"/>
            <a:ext cx="2796782" cy="1806097"/>
          </a:xfrm>
          <a:prstGeom prst="rect">
            <a:avLst/>
          </a:prstGeom>
        </p:spPr>
      </p:pic>
    </p:spTree>
    <p:extLst>
      <p:ext uri="{BB962C8B-B14F-4D97-AF65-F5344CB8AC3E}">
        <p14:creationId xmlns:p14="http://schemas.microsoft.com/office/powerpoint/2010/main" val="36708422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 calcmode="lin" valueType="num">
                                      <p:cBhvr additive="base">
                                        <p:cTn id="37"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A4A9-6AD5-68FF-A522-99FB37CED8A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36FFF74-9215-B034-26A6-2E9BE126ECA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44461808-D4CA-8DB8-ACFD-68B8136450CB}"/>
              </a:ext>
            </a:extLst>
          </p:cNvPr>
          <p:cNvSpPr>
            <a:spLocks noGrp="1" noChangeArrowheads="1"/>
          </p:cNvSpPr>
          <p:nvPr>
            <p:ph idx="1"/>
          </p:nvPr>
        </p:nvSpPr>
        <p:spPr>
          <a:xfrm>
            <a:off x="1079223" y="1910876"/>
            <a:ext cx="8232727" cy="4738260"/>
          </a:xfrm>
        </p:spPr>
        <p:txBody>
          <a:bodyPr>
            <a:normAutofit fontScale="77500" lnSpcReduction="20000"/>
          </a:bodyPr>
          <a:lstStyle/>
          <a:p>
            <a:pPr indent="0">
              <a:buNone/>
              <a:defRPr/>
            </a:pPr>
            <a:r>
              <a:rPr lang="nl-NL" sz="3100" b="1" i="1" dirty="0">
                <a:solidFill>
                  <a:srgbClr val="0070C0"/>
                </a:solidFill>
              </a:rPr>
              <a:t>Verwijder</a:t>
            </a:r>
            <a:r>
              <a:rPr lang="nl-NL" sz="3100" b="1" dirty="0"/>
              <a:t> </a:t>
            </a:r>
            <a:r>
              <a:rPr lang="nl-NL" sz="3100" b="1" i="1" dirty="0">
                <a:solidFill>
                  <a:srgbClr val="0070C0"/>
                </a:solidFill>
              </a:rPr>
              <a:t>en</a:t>
            </a:r>
            <a:r>
              <a:rPr lang="nl-NL" sz="3100" b="1" dirty="0"/>
              <a:t> </a:t>
            </a:r>
            <a:r>
              <a:rPr lang="nl-NL" sz="3100" b="1" i="1" dirty="0">
                <a:solidFill>
                  <a:srgbClr val="0070C0"/>
                </a:solidFill>
              </a:rPr>
              <a:t>vernietig</a:t>
            </a:r>
            <a:r>
              <a:rPr lang="nl-NL" sz="3100" b="1" dirty="0"/>
              <a:t> </a:t>
            </a:r>
            <a:r>
              <a:rPr lang="nl-NL" sz="3100" b="1" i="1" dirty="0">
                <a:solidFill>
                  <a:srgbClr val="0070C0"/>
                </a:solidFill>
              </a:rPr>
              <a:t>besmette</a:t>
            </a:r>
            <a:r>
              <a:rPr lang="nl-NL" sz="3100" b="1" dirty="0"/>
              <a:t> </a:t>
            </a:r>
            <a:r>
              <a:rPr lang="nl-NL" sz="3100" b="1" i="1" dirty="0">
                <a:solidFill>
                  <a:srgbClr val="0070C0"/>
                </a:solidFill>
              </a:rPr>
              <a:t>planten</a:t>
            </a:r>
            <a:r>
              <a:rPr lang="nl-NL" sz="3100" b="1" dirty="0"/>
              <a:t>: </a:t>
            </a:r>
          </a:p>
          <a:p>
            <a:pPr marL="457200" indent="-457200"/>
            <a:r>
              <a:rPr lang="nl-NL" sz="3100" b="1" dirty="0"/>
              <a:t>Vroege detectie</a:t>
            </a:r>
            <a:r>
              <a:rPr lang="nl-NL" sz="3100" dirty="0"/>
              <a:t>: Inspecteer gewassen regelmatig op symptomen zoals vlekken, misvormingen of groeiachterstand.</a:t>
            </a:r>
          </a:p>
          <a:p>
            <a:pPr marL="457200" indent="-457200"/>
            <a:r>
              <a:rPr lang="nl-NL" sz="3100" b="1" dirty="0"/>
              <a:t>Besmette planten verwijderen</a:t>
            </a:r>
            <a:r>
              <a:rPr lang="nl-NL" sz="3100" dirty="0"/>
              <a:t>: Verwijder geïnfecteerde planten zorgvuldig en vernietig ze (verbranden of afvoeren). Laat ze niet in de buurt van gezonde planten.</a:t>
            </a:r>
          </a:p>
          <a:p>
            <a:pPr marL="457200" indent="-457200">
              <a:defRPr/>
            </a:pPr>
            <a:endParaRPr lang="nl-NL" sz="3100" dirty="0"/>
          </a:p>
          <a:p>
            <a:pPr marL="342900" indent="-342900">
              <a:defRPr/>
            </a:pPr>
            <a:endParaRPr lang="nl-NL" sz="3100" dirty="0"/>
          </a:p>
          <a:p>
            <a:pPr indent="0">
              <a:buNone/>
              <a:defRPr/>
            </a:pPr>
            <a:r>
              <a:rPr lang="nl-NL" sz="3100" b="1" i="1" dirty="0">
                <a:solidFill>
                  <a:srgbClr val="0070C0"/>
                </a:solidFill>
              </a:rPr>
              <a:t>Beheers</a:t>
            </a:r>
            <a:r>
              <a:rPr lang="nl-NL" sz="3100" b="1" dirty="0"/>
              <a:t> </a:t>
            </a:r>
            <a:r>
              <a:rPr lang="nl-NL" sz="3100" b="1" i="1" dirty="0">
                <a:solidFill>
                  <a:srgbClr val="0070C0"/>
                </a:solidFill>
              </a:rPr>
              <a:t>mechanische</a:t>
            </a:r>
            <a:r>
              <a:rPr lang="nl-NL" sz="3100" b="1" dirty="0"/>
              <a:t> </a:t>
            </a:r>
            <a:r>
              <a:rPr lang="nl-NL" sz="3100" b="1" i="1" dirty="0">
                <a:solidFill>
                  <a:srgbClr val="0070C0"/>
                </a:solidFill>
              </a:rPr>
              <a:t>schade</a:t>
            </a:r>
            <a:r>
              <a:rPr lang="nl-NL" sz="3100" b="1" dirty="0"/>
              <a:t>:</a:t>
            </a:r>
          </a:p>
          <a:p>
            <a:pPr marL="457200" indent="-457200">
              <a:defRPr/>
            </a:pPr>
            <a:r>
              <a:rPr lang="nl-NL" sz="3100" dirty="0"/>
              <a:t>Voorkom wonden in planten door voorzichtig te werken tijdens snoeien, oogsten of andere activiteiten.</a:t>
            </a:r>
          </a:p>
          <a:p>
            <a:pPr marL="457200" indent="-457200">
              <a:defRPr/>
            </a:pPr>
            <a:r>
              <a:rPr lang="nl-NL" sz="3100" dirty="0"/>
              <a:t>Vermijd ruw contact tussen planten, bijvoorbeeld door windschade of intensieve bewerkingen</a:t>
            </a:r>
            <a:r>
              <a:rPr lang="nl-NL" sz="2900" dirty="0"/>
              <a:t>.</a:t>
            </a:r>
            <a:endParaRPr lang="nl-NL" dirty="0"/>
          </a:p>
        </p:txBody>
      </p:sp>
    </p:spTree>
    <p:extLst>
      <p:ext uri="{BB962C8B-B14F-4D97-AF65-F5344CB8AC3E}">
        <p14:creationId xmlns:p14="http://schemas.microsoft.com/office/powerpoint/2010/main" val="4069458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35A3-EF6A-0C6D-5499-6EA8FBA283ED}"/>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A2EB861-6198-AB98-B1A5-0490C58CDC22}"/>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CEC591FE-CF69-77A1-4804-D7B2C54FEFF9}"/>
              </a:ext>
            </a:extLst>
          </p:cNvPr>
          <p:cNvSpPr>
            <a:spLocks noGrp="1" noChangeArrowheads="1"/>
          </p:cNvSpPr>
          <p:nvPr>
            <p:ph idx="1"/>
          </p:nvPr>
        </p:nvSpPr>
        <p:spPr>
          <a:xfrm>
            <a:off x="1079223" y="1910876"/>
            <a:ext cx="8232727" cy="4738260"/>
          </a:xfrm>
        </p:spPr>
        <p:txBody>
          <a:bodyPr>
            <a:normAutofit/>
          </a:bodyPr>
          <a:lstStyle/>
          <a:p>
            <a:pPr indent="0">
              <a:buNone/>
            </a:pPr>
            <a:r>
              <a:rPr lang="nl-NL" b="1" dirty="0"/>
              <a:t>Kies voor resistente rassen:</a:t>
            </a:r>
          </a:p>
          <a:p>
            <a:pPr marL="457200" indent="-457200"/>
            <a:r>
              <a:rPr lang="nl-NL" dirty="0"/>
              <a:t>Gebruik plantenrassen die resistent zijn tegen specifieke virussen. Dit kan aanzienlijk helpen om infecties te voorkomen.</a:t>
            </a:r>
          </a:p>
          <a:p>
            <a:pPr marL="342900" indent="-342900">
              <a:defRPr/>
            </a:pPr>
            <a:endParaRPr lang="nl-NL" dirty="0"/>
          </a:p>
          <a:p>
            <a:pPr indent="0">
              <a:buNone/>
              <a:defRPr/>
            </a:pPr>
            <a:r>
              <a:rPr lang="nl-NL" b="1" dirty="0"/>
              <a:t>Beperk contact tussen planten:</a:t>
            </a:r>
          </a:p>
          <a:p>
            <a:pPr marL="457200" indent="-457200"/>
            <a:r>
              <a:rPr lang="nl-NL" b="1" dirty="0"/>
              <a:t>Teeltafstand</a:t>
            </a:r>
            <a:r>
              <a:rPr lang="nl-NL" dirty="0"/>
              <a:t>: Zorg voor voldoende ruimte tussen planten om directe verspreiding te voorkomen.</a:t>
            </a:r>
          </a:p>
          <a:p>
            <a:pPr marL="457200" indent="-457200"/>
            <a:r>
              <a:rPr lang="nl-NL" b="1" dirty="0"/>
              <a:t>Irrigatie</a:t>
            </a:r>
            <a:r>
              <a:rPr lang="nl-NL" dirty="0"/>
              <a:t>: Vermijd overstroming of spatten van water, omdat virusdeeltjes via waterdruppels kunnen verspreiden.</a:t>
            </a:r>
          </a:p>
          <a:p>
            <a:pPr indent="0">
              <a:buNone/>
              <a:defRPr/>
            </a:pPr>
            <a:endParaRPr lang="nl-NL" sz="3200" b="1" dirty="0"/>
          </a:p>
        </p:txBody>
      </p:sp>
    </p:spTree>
    <p:extLst>
      <p:ext uri="{BB962C8B-B14F-4D97-AF65-F5344CB8AC3E}">
        <p14:creationId xmlns:p14="http://schemas.microsoft.com/office/powerpoint/2010/main" val="3884457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EA44-6EC1-A109-01F1-03B857B0E27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27B2C99-7076-83C4-B29F-7E82EC22081C}"/>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Voorkomen van verspreiding van virus</a:t>
            </a:r>
          </a:p>
        </p:txBody>
      </p:sp>
      <p:sp>
        <p:nvSpPr>
          <p:cNvPr id="7171" name="Tijdelijke aanduiding voor inhoud 2">
            <a:extLst>
              <a:ext uri="{FF2B5EF4-FFF2-40B4-BE49-F238E27FC236}">
                <a16:creationId xmlns:a16="http://schemas.microsoft.com/office/drawing/2014/main" id="{E630AF53-7797-1E6C-0243-B2F899DFC870}"/>
              </a:ext>
            </a:extLst>
          </p:cNvPr>
          <p:cNvSpPr>
            <a:spLocks noGrp="1" noChangeArrowheads="1"/>
          </p:cNvSpPr>
          <p:nvPr>
            <p:ph idx="1"/>
          </p:nvPr>
        </p:nvSpPr>
        <p:spPr>
          <a:xfrm>
            <a:off x="1079223" y="1910876"/>
            <a:ext cx="8232727" cy="4738260"/>
          </a:xfrm>
        </p:spPr>
        <p:txBody>
          <a:bodyPr>
            <a:normAutofit/>
          </a:bodyPr>
          <a:lstStyle/>
          <a:p>
            <a:pPr indent="0">
              <a:buNone/>
            </a:pPr>
            <a:r>
              <a:rPr lang="nl-NL" b="1" i="1" dirty="0">
                <a:solidFill>
                  <a:srgbClr val="0070C0"/>
                </a:solidFill>
              </a:rPr>
              <a:t>Gebruik</a:t>
            </a:r>
            <a:r>
              <a:rPr lang="nl-NL" b="1" dirty="0"/>
              <a:t> </a:t>
            </a:r>
            <a:r>
              <a:rPr lang="nl-NL" b="1" i="1" dirty="0">
                <a:solidFill>
                  <a:srgbClr val="0070C0"/>
                </a:solidFill>
              </a:rPr>
              <a:t>bodembeheerstrategieën</a:t>
            </a:r>
            <a:r>
              <a:rPr lang="nl-NL" dirty="0"/>
              <a:t>:</a:t>
            </a:r>
          </a:p>
          <a:p>
            <a:pPr marL="457200" indent="-457200"/>
            <a:r>
              <a:rPr lang="nl-NL" b="1" dirty="0"/>
              <a:t>Aaltjesbeheer</a:t>
            </a:r>
            <a:r>
              <a:rPr lang="nl-NL" dirty="0"/>
              <a:t>: Beheers bodemaaltjes (nematoden), omdat deze virussen kunnen overdragen.</a:t>
            </a:r>
          </a:p>
          <a:p>
            <a:pPr marL="457200" indent="-457200"/>
            <a:r>
              <a:rPr lang="nl-NL" b="1" dirty="0"/>
              <a:t>Gewasrotatie</a:t>
            </a:r>
            <a:r>
              <a:rPr lang="nl-NL" dirty="0"/>
              <a:t>: Plant verschillende gewassen in opeenvolgende seizoenen om de opbouw van virusreserves in de bodem te voorkomen.</a:t>
            </a:r>
          </a:p>
          <a:p>
            <a:pPr marL="342900" indent="-342900">
              <a:defRPr/>
            </a:pPr>
            <a:endParaRPr lang="nl-NL" dirty="0"/>
          </a:p>
          <a:p>
            <a:pPr indent="0">
              <a:buNone/>
              <a:defRPr/>
            </a:pPr>
            <a:r>
              <a:rPr lang="nl-NL" b="1" i="1" dirty="0">
                <a:solidFill>
                  <a:srgbClr val="0070C0"/>
                </a:solidFill>
              </a:rPr>
              <a:t>Monitoring</a:t>
            </a:r>
            <a:r>
              <a:rPr lang="nl-NL" b="1" dirty="0"/>
              <a:t> </a:t>
            </a:r>
            <a:r>
              <a:rPr lang="nl-NL" b="1" i="1" dirty="0">
                <a:solidFill>
                  <a:srgbClr val="0070C0"/>
                </a:solidFill>
              </a:rPr>
              <a:t>en</a:t>
            </a:r>
            <a:r>
              <a:rPr lang="nl-NL" b="1" dirty="0"/>
              <a:t> </a:t>
            </a:r>
            <a:r>
              <a:rPr lang="nl-NL" b="1" i="1" dirty="0">
                <a:solidFill>
                  <a:srgbClr val="0070C0"/>
                </a:solidFill>
              </a:rPr>
              <a:t>technologie</a:t>
            </a:r>
            <a:r>
              <a:rPr lang="nl-NL" b="1" dirty="0"/>
              <a:t>:</a:t>
            </a:r>
          </a:p>
          <a:p>
            <a:pPr marL="457200" indent="-457200"/>
            <a:r>
              <a:rPr lang="nl-NL" dirty="0"/>
              <a:t>Gebruik sensoren of drones om plantenstress of vroege infecties te detecteren.</a:t>
            </a:r>
          </a:p>
          <a:p>
            <a:pPr marL="457200" indent="-457200"/>
            <a:r>
              <a:rPr lang="nl-NL" dirty="0"/>
              <a:t>Monitor insectenpopulaties en infectiehaarden actief.</a:t>
            </a:r>
          </a:p>
          <a:p>
            <a:pPr indent="0">
              <a:buNone/>
              <a:defRPr/>
            </a:pPr>
            <a:endParaRPr lang="nl-NL" b="1" dirty="0"/>
          </a:p>
        </p:txBody>
      </p:sp>
    </p:spTree>
    <p:extLst>
      <p:ext uri="{BB962C8B-B14F-4D97-AF65-F5344CB8AC3E}">
        <p14:creationId xmlns:p14="http://schemas.microsoft.com/office/powerpoint/2010/main" val="16761731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 calcmode="lin" valueType="num">
                                      <p:cBhvr additive="base">
                                        <p:cTn id="2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1000"/>
                                        <p:tgtEl>
                                          <p:spTgt spid="7171">
                                            <p:txEl>
                                              <p:pRg st="5" end="5"/>
                                            </p:txEl>
                                          </p:spTgt>
                                        </p:tgtEl>
                                      </p:cBhvr>
                                    </p:animEffect>
                                    <p:anim calcmode="lin" valueType="num">
                                      <p:cBhvr>
                                        <p:cTn id="2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71">
                                            <p:txEl>
                                              <p:pRg st="6" end="6"/>
                                            </p:txEl>
                                          </p:spTgt>
                                        </p:tgtEl>
                                        <p:attrNameLst>
                                          <p:attrName>style.visibility</p:attrName>
                                        </p:attrNameLst>
                                      </p:cBhvr>
                                      <p:to>
                                        <p:strVal val="visible"/>
                                      </p:to>
                                    </p:set>
                                    <p:animEffect transition="in" filter="fade">
                                      <p:cBhvr>
                                        <p:cTn id="34" dur="1000"/>
                                        <p:tgtEl>
                                          <p:spTgt spid="7171">
                                            <p:txEl>
                                              <p:pRg st="6" end="6"/>
                                            </p:txEl>
                                          </p:spTgt>
                                        </p:tgtEl>
                                      </p:cBhvr>
                                    </p:animEffect>
                                    <p:anim calcmode="lin" valueType="num">
                                      <p:cBhvr>
                                        <p:cTn id="35"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Planten kunnen worden </a:t>
            </a:r>
            <a:r>
              <a:rPr lang="nl-NL" b="1" i="1" dirty="0">
                <a:solidFill>
                  <a:srgbClr val="0070C0"/>
                </a:solidFill>
              </a:rPr>
              <a:t>'ingeënt</a:t>
            </a:r>
            <a:r>
              <a:rPr lang="nl-NL" dirty="0"/>
              <a:t>' tegen virussen door bewuste besmetting met een zwakke virusvariant.</a:t>
            </a:r>
          </a:p>
          <a:p>
            <a:pPr marL="285750" indent="-285750"/>
            <a:endParaRPr lang="nl-NL" dirty="0"/>
          </a:p>
          <a:p>
            <a:pPr indent="0">
              <a:buNone/>
            </a:pPr>
            <a:r>
              <a:rPr lang="nl-NL" dirty="0"/>
              <a:t>De keuze van de juiste zwakke virusstam is cruciaal.</a:t>
            </a:r>
          </a:p>
          <a:p>
            <a:pPr marL="285750" indent="-285750"/>
            <a:endParaRPr lang="nl-NL" dirty="0"/>
          </a:p>
          <a:p>
            <a:pPr indent="0">
              <a:buNone/>
            </a:pPr>
            <a:r>
              <a:rPr lang="nl-NL" dirty="0"/>
              <a:t>Inenting is een </a:t>
            </a:r>
            <a:r>
              <a:rPr lang="nl-NL" b="1" i="1" dirty="0">
                <a:solidFill>
                  <a:srgbClr val="0070C0"/>
                </a:solidFill>
              </a:rPr>
              <a:t>alternatief</a:t>
            </a:r>
            <a:r>
              <a:rPr lang="nl-NL" dirty="0"/>
              <a:t> wanneer veredelaars nog </a:t>
            </a:r>
            <a:r>
              <a:rPr lang="nl-NL" b="1" i="1" dirty="0">
                <a:solidFill>
                  <a:srgbClr val="0070C0"/>
                </a:solidFill>
              </a:rPr>
              <a:t>geen</a:t>
            </a:r>
            <a:r>
              <a:rPr lang="nl-NL" dirty="0"/>
              <a:t> virusresistentie hebben bereikt.</a:t>
            </a:r>
          </a:p>
          <a:p>
            <a:pPr marL="285750" indent="-285750"/>
            <a:endParaRPr lang="nl-NL" dirty="0"/>
          </a:p>
          <a:p>
            <a:pPr indent="0">
              <a:buNone/>
            </a:pPr>
            <a:r>
              <a:rPr lang="nl-NL" dirty="0"/>
              <a:t>Inenting biedt </a:t>
            </a:r>
            <a:r>
              <a:rPr lang="nl-NL" b="1" i="1" dirty="0">
                <a:solidFill>
                  <a:srgbClr val="0070C0"/>
                </a:solidFill>
              </a:rPr>
              <a:t>geen</a:t>
            </a:r>
            <a:r>
              <a:rPr lang="nl-NL" dirty="0"/>
              <a:t> 100% bescherming tegen virussen.</a:t>
            </a:r>
          </a:p>
          <a:p>
            <a:pPr indent="0">
              <a:buNone/>
              <a:defRPr/>
            </a:pPr>
            <a:endParaRPr lang="nl-NL" dirty="0"/>
          </a:p>
        </p:txBody>
      </p:sp>
      <p:pic>
        <p:nvPicPr>
          <p:cNvPr id="3" name="Afbeelding 2">
            <a:extLst>
              <a:ext uri="{FF2B5EF4-FFF2-40B4-BE49-F238E27FC236}">
                <a16:creationId xmlns:a16="http://schemas.microsoft.com/office/drawing/2014/main" id="{BAAD866B-7C1B-7EA1-1EC2-50340D74744E}"/>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19916062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Insecten en hormonen</a:t>
            </a:r>
          </a:p>
          <a:p>
            <a:pPr marL="214313" indent="-214313">
              <a:buFont typeface="Arial" panose="020B0604020202020204" pitchFamily="34" charset="0"/>
              <a:buChar char="•"/>
            </a:pPr>
            <a:r>
              <a:rPr lang="nl-NL" sz="2400" dirty="0">
                <a:solidFill>
                  <a:srgbClr val="1E201F"/>
                </a:solidFill>
              </a:rPr>
              <a:t>Les 2: Schimmels</a:t>
            </a:r>
          </a:p>
          <a:p>
            <a:pPr marL="214313" indent="-214313">
              <a:buFont typeface="Arial" panose="020B0604020202020204" pitchFamily="34" charset="0"/>
              <a:buChar char="•"/>
            </a:pPr>
            <a:r>
              <a:rPr lang="nl-NL" sz="2400" dirty="0">
                <a:solidFill>
                  <a:srgbClr val="1E201F"/>
                </a:solidFill>
              </a:rPr>
              <a:t>Les 3: Virussen</a:t>
            </a:r>
          </a:p>
          <a:p>
            <a:pPr marL="214313" indent="-214313">
              <a:buFont typeface="Arial" panose="020B0604020202020204" pitchFamily="34" charset="0"/>
              <a:buChar char="•"/>
            </a:pPr>
            <a:r>
              <a:rPr lang="nl-NL" sz="2400" dirty="0">
                <a:solidFill>
                  <a:srgbClr val="1E201F"/>
                </a:solidFill>
              </a:rPr>
              <a:t>Les 4: Bacterie</a:t>
            </a:r>
          </a:p>
          <a:p>
            <a:pPr marL="214313" indent="-214313">
              <a:buFont typeface="Arial" panose="020B0604020202020204" pitchFamily="34" charset="0"/>
              <a:buChar char="•"/>
            </a:pPr>
            <a:r>
              <a:rPr lang="nl-NL" sz="2400" dirty="0">
                <a:solidFill>
                  <a:srgbClr val="1E201F"/>
                </a:solidFill>
              </a:rPr>
              <a:t>Les 5: Plantweerbaarheid</a:t>
            </a:r>
          </a:p>
          <a:p>
            <a:pPr marL="214313" indent="-214313">
              <a:buFont typeface="Arial" panose="020B0604020202020204" pitchFamily="34" charset="0"/>
              <a:buChar char="•"/>
            </a:pPr>
            <a:r>
              <a:rPr lang="nl-NL" sz="2400" dirty="0">
                <a:solidFill>
                  <a:srgbClr val="1E201F"/>
                </a:solidFill>
              </a:rPr>
              <a:t>Les 6: Herhaling</a:t>
            </a:r>
          </a:p>
          <a:p>
            <a:pPr marL="214313" indent="-214313">
              <a:buFont typeface="Arial" panose="020B0604020202020204" pitchFamily="34" charset="0"/>
              <a:buChar char="•"/>
            </a:pPr>
            <a:r>
              <a:rPr lang="nl-NL" sz="2400" dirty="0">
                <a:solidFill>
                  <a:srgbClr val="1E201F"/>
                </a:solidFill>
              </a:rPr>
              <a:t>Kerstvakantie</a:t>
            </a:r>
          </a:p>
          <a:p>
            <a:pPr marL="214313" indent="-214313">
              <a:buFont typeface="Arial" panose="020B0604020202020204" pitchFamily="34" charset="0"/>
              <a:buChar char="•"/>
            </a:pPr>
            <a:r>
              <a:rPr lang="nl-NL" sz="2400" dirty="0">
                <a:solidFill>
                  <a:srgbClr val="1E201F"/>
                </a:solidFill>
              </a:rPr>
              <a:t>Les 7: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1F81-DD81-9B82-D5A8-6AD5D783763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5DF7F68-611E-6B07-58F5-5DF359C5483B}"/>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3C395768-76D8-CB13-C8C7-A2481F13B904}"/>
              </a:ext>
            </a:extLst>
          </p:cNvPr>
          <p:cNvSpPr>
            <a:spLocks noGrp="1" noChangeArrowheads="1"/>
          </p:cNvSpPr>
          <p:nvPr>
            <p:ph idx="1"/>
          </p:nvPr>
        </p:nvSpPr>
        <p:spPr>
          <a:xfrm>
            <a:off x="1079224" y="1910876"/>
            <a:ext cx="6651494" cy="4738260"/>
          </a:xfrm>
        </p:spPr>
        <p:txBody>
          <a:bodyPr>
            <a:normAutofit/>
          </a:bodyPr>
          <a:lstStyle/>
          <a:p>
            <a:pPr indent="0">
              <a:buNone/>
            </a:pPr>
            <a:r>
              <a:rPr lang="nl-NL" b="1" i="1" dirty="0">
                <a:solidFill>
                  <a:srgbClr val="0070C0"/>
                </a:solidFill>
              </a:rPr>
              <a:t>Cross</a:t>
            </a:r>
            <a:r>
              <a:rPr lang="nl-NL" dirty="0"/>
              <a:t> </a:t>
            </a:r>
            <a:r>
              <a:rPr lang="nl-NL" b="1" i="1" dirty="0" err="1">
                <a:solidFill>
                  <a:srgbClr val="0070C0"/>
                </a:solidFill>
              </a:rPr>
              <a:t>protection</a:t>
            </a:r>
            <a:r>
              <a:rPr lang="nl-NL" dirty="0"/>
              <a:t> is het inenten van planten met een zwakke virusstam om bescherming te bieden tegen agressievere varianten.</a:t>
            </a:r>
          </a:p>
          <a:p>
            <a:pPr marL="342900" indent="-342900"/>
            <a:endParaRPr lang="nl-NL" dirty="0"/>
          </a:p>
          <a:p>
            <a:pPr indent="0">
              <a:buNone/>
            </a:pPr>
            <a:r>
              <a:rPr lang="nl-NL" dirty="0"/>
              <a:t>Virussen bestaan uit erfelijk materiaal omringd door een eiwitmantel.</a:t>
            </a:r>
          </a:p>
          <a:p>
            <a:pPr marL="285750" indent="-285750"/>
            <a:endParaRPr lang="nl-NL" dirty="0"/>
          </a:p>
          <a:p>
            <a:pPr indent="0">
              <a:buNone/>
            </a:pPr>
            <a:r>
              <a:rPr lang="nl-NL" dirty="0"/>
              <a:t>Inenten met een </a:t>
            </a:r>
            <a:r>
              <a:rPr lang="nl-NL" b="1" i="1" dirty="0">
                <a:solidFill>
                  <a:srgbClr val="0070C0"/>
                </a:solidFill>
              </a:rPr>
              <a:t>zwakke</a:t>
            </a:r>
            <a:r>
              <a:rPr lang="nl-NL" dirty="0"/>
              <a:t> stam beschermt de plant door eiwitten te behouden die agressieve virussen </a:t>
            </a:r>
            <a:r>
              <a:rPr lang="nl-NL" b="1" i="1" dirty="0">
                <a:solidFill>
                  <a:srgbClr val="0070C0"/>
                </a:solidFill>
              </a:rPr>
              <a:t>belemmeren</a:t>
            </a:r>
            <a:r>
              <a:rPr lang="nl-NL" dirty="0"/>
              <a:t>.</a:t>
            </a:r>
          </a:p>
          <a:p>
            <a:pPr marL="285750" indent="-285750"/>
            <a:endParaRPr lang="nl-NL" dirty="0">
              <a:solidFill>
                <a:srgbClr val="00A25D"/>
              </a:solidFill>
              <a:latin typeface="GT Walsheim Regular" panose="02000503030000020003"/>
            </a:endParaRPr>
          </a:p>
          <a:p>
            <a:pPr indent="0">
              <a:buNone/>
              <a:defRPr/>
            </a:pPr>
            <a:endParaRPr lang="nl-NL" dirty="0"/>
          </a:p>
        </p:txBody>
      </p:sp>
      <p:pic>
        <p:nvPicPr>
          <p:cNvPr id="3" name="Afbeelding 2">
            <a:extLst>
              <a:ext uri="{FF2B5EF4-FFF2-40B4-BE49-F238E27FC236}">
                <a16:creationId xmlns:a16="http://schemas.microsoft.com/office/drawing/2014/main" id="{81871AD3-2440-B565-1E0E-15CB07DA0B5B}"/>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999334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EA33-AC06-49EC-116D-E28E0A8621A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62980D5-3693-F6C4-E0E4-CA1DCCB1DB54}"/>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370E71EC-D942-4836-248F-F8BDC14F22A3}"/>
              </a:ext>
            </a:extLst>
          </p:cNvPr>
          <p:cNvSpPr>
            <a:spLocks noGrp="1" noChangeArrowheads="1"/>
          </p:cNvSpPr>
          <p:nvPr>
            <p:ph idx="1"/>
          </p:nvPr>
        </p:nvSpPr>
        <p:spPr>
          <a:xfrm>
            <a:off x="771313" y="1588951"/>
            <a:ext cx="6651494" cy="4738260"/>
          </a:xfrm>
        </p:spPr>
        <p:txBody>
          <a:bodyPr>
            <a:normAutofit/>
          </a:bodyPr>
          <a:lstStyle/>
          <a:p>
            <a:pPr indent="0">
              <a:buNone/>
            </a:pPr>
            <a:r>
              <a:rPr lang="nl-NL" dirty="0"/>
              <a:t>Situaties waarin </a:t>
            </a:r>
            <a:r>
              <a:rPr lang="nl-NL" b="1" i="1" dirty="0">
                <a:solidFill>
                  <a:srgbClr val="0070C0"/>
                </a:solidFill>
              </a:rPr>
              <a:t>Cross</a:t>
            </a:r>
            <a:r>
              <a:rPr lang="nl-NL" dirty="0"/>
              <a:t> </a:t>
            </a:r>
            <a:r>
              <a:rPr lang="nl-NL" b="1" i="1" dirty="0" err="1">
                <a:solidFill>
                  <a:srgbClr val="0070C0"/>
                </a:solidFill>
              </a:rPr>
              <a:t>Protection</a:t>
            </a:r>
            <a:r>
              <a:rPr lang="nl-NL" dirty="0"/>
              <a:t> overwogen wordt:</a:t>
            </a:r>
          </a:p>
          <a:p>
            <a:endParaRPr lang="nl-NL" dirty="0"/>
          </a:p>
          <a:p>
            <a:pPr marL="285750" indent="-285750"/>
            <a:r>
              <a:rPr lang="nl-NL" b="1" i="1" dirty="0">
                <a:solidFill>
                  <a:srgbClr val="0070C0"/>
                </a:solidFill>
              </a:rPr>
              <a:t>Geen</a:t>
            </a:r>
            <a:r>
              <a:rPr lang="nl-NL" dirty="0"/>
              <a:t> alternatieven beschikbaar.</a:t>
            </a:r>
          </a:p>
          <a:p>
            <a:pPr marL="285750" indent="-285750"/>
            <a:r>
              <a:rPr lang="nl-NL" dirty="0"/>
              <a:t>Grote </a:t>
            </a:r>
            <a:r>
              <a:rPr lang="nl-NL" b="1" i="1" dirty="0">
                <a:solidFill>
                  <a:srgbClr val="0070C0"/>
                </a:solidFill>
              </a:rPr>
              <a:t>opbrengstverliezen</a:t>
            </a:r>
            <a:r>
              <a:rPr lang="nl-NL" dirty="0"/>
              <a:t> en snelle virusverspreiding.</a:t>
            </a:r>
          </a:p>
          <a:p>
            <a:pPr marL="285750" indent="-285750"/>
            <a:r>
              <a:rPr lang="nl-NL" dirty="0"/>
              <a:t>Beschikbaarheid van </a:t>
            </a:r>
            <a:r>
              <a:rPr lang="nl-NL" b="1" i="1" dirty="0">
                <a:solidFill>
                  <a:srgbClr val="0070C0"/>
                </a:solidFill>
              </a:rPr>
              <a:t>geschikte</a:t>
            </a:r>
            <a:r>
              <a:rPr lang="nl-NL" dirty="0"/>
              <a:t>, </a:t>
            </a:r>
            <a:r>
              <a:rPr lang="nl-NL" b="1" i="1" dirty="0">
                <a:solidFill>
                  <a:srgbClr val="0070C0"/>
                </a:solidFill>
              </a:rPr>
              <a:t>stabiele</a:t>
            </a:r>
            <a:r>
              <a:rPr lang="nl-NL" dirty="0"/>
              <a:t> </a:t>
            </a:r>
            <a:r>
              <a:rPr lang="nl-NL" b="1" i="1" dirty="0">
                <a:solidFill>
                  <a:srgbClr val="0070C0"/>
                </a:solidFill>
              </a:rPr>
              <a:t>zwakke</a:t>
            </a:r>
            <a:r>
              <a:rPr lang="nl-NL" dirty="0"/>
              <a:t> stammen</a:t>
            </a:r>
            <a:r>
              <a:rPr lang="nl-NL" dirty="0">
                <a:solidFill>
                  <a:srgbClr val="00A25D"/>
                </a:solidFill>
                <a:latin typeface="GT Walsheim Regular" panose="02000503030000020003"/>
              </a:rPr>
              <a:t>.</a:t>
            </a:r>
          </a:p>
          <a:p>
            <a:pPr marL="342900" indent="-342900"/>
            <a:endParaRPr lang="nl-NL" dirty="0"/>
          </a:p>
          <a:p>
            <a:pPr marL="285750" indent="-285750"/>
            <a:endParaRPr lang="nl-NL" dirty="0">
              <a:solidFill>
                <a:srgbClr val="00A25D"/>
              </a:solidFill>
              <a:latin typeface="GT Walsheim Regular" panose="02000503030000020003"/>
            </a:endParaRPr>
          </a:p>
          <a:p>
            <a:pPr indent="0">
              <a:buNone/>
              <a:defRPr/>
            </a:pPr>
            <a:endParaRPr lang="nl-NL" dirty="0"/>
          </a:p>
        </p:txBody>
      </p:sp>
      <p:pic>
        <p:nvPicPr>
          <p:cNvPr id="3" name="Afbeelding 2">
            <a:extLst>
              <a:ext uri="{FF2B5EF4-FFF2-40B4-BE49-F238E27FC236}">
                <a16:creationId xmlns:a16="http://schemas.microsoft.com/office/drawing/2014/main" id="{2502421D-9EF2-5013-C4BF-F0BFE5C23BAD}"/>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7099902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225F-0E11-74C4-8D8E-F3D114D3CEE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FDEBA66-D3CF-3941-984E-BF710114AA8A}"/>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19FF1B4D-1787-A214-82B3-41F330CF24AA}"/>
              </a:ext>
            </a:extLst>
          </p:cNvPr>
          <p:cNvSpPr>
            <a:spLocks noGrp="1" noChangeArrowheads="1"/>
          </p:cNvSpPr>
          <p:nvPr>
            <p:ph idx="1"/>
          </p:nvPr>
        </p:nvSpPr>
        <p:spPr>
          <a:xfrm>
            <a:off x="836628" y="1749913"/>
            <a:ext cx="6651494" cy="4738260"/>
          </a:xfrm>
        </p:spPr>
        <p:txBody>
          <a:bodyPr>
            <a:normAutofit/>
          </a:bodyPr>
          <a:lstStyle/>
          <a:p>
            <a:pPr indent="0">
              <a:buNone/>
            </a:pPr>
            <a:r>
              <a:rPr lang="nl-NL" dirty="0"/>
              <a:t>Nadelen van </a:t>
            </a:r>
            <a:r>
              <a:rPr lang="nl-NL" b="1" i="1" dirty="0">
                <a:solidFill>
                  <a:srgbClr val="0070C0"/>
                </a:solidFill>
              </a:rPr>
              <a:t>Cross</a:t>
            </a:r>
            <a:r>
              <a:rPr lang="nl-NL" dirty="0"/>
              <a:t> </a:t>
            </a:r>
            <a:r>
              <a:rPr lang="nl-NL" b="1" i="1" dirty="0" err="1">
                <a:solidFill>
                  <a:srgbClr val="0070C0"/>
                </a:solidFill>
              </a:rPr>
              <a:t>Protection</a:t>
            </a:r>
            <a:r>
              <a:rPr lang="nl-NL" dirty="0"/>
              <a:t>:</a:t>
            </a:r>
          </a:p>
          <a:p>
            <a:endParaRPr lang="nl-NL" dirty="0"/>
          </a:p>
          <a:p>
            <a:pPr marL="285750" indent="-285750"/>
            <a:r>
              <a:rPr lang="nl-NL" dirty="0"/>
              <a:t>Onvoorspelbaarheid bij hogere temperaturen.</a:t>
            </a:r>
          </a:p>
          <a:p>
            <a:pPr marL="285750" indent="-285750"/>
            <a:r>
              <a:rPr lang="nl-NL" dirty="0"/>
              <a:t>Risico van overslaan naar andere gewassen.</a:t>
            </a:r>
          </a:p>
          <a:p>
            <a:pPr marL="285750" indent="-285750"/>
            <a:r>
              <a:rPr lang="nl-NL" dirty="0"/>
              <a:t>Mogelijke samenwerking met andere virussen.</a:t>
            </a:r>
            <a:br>
              <a:rPr lang="nl-NL" dirty="0"/>
            </a:br>
            <a:r>
              <a:rPr lang="nl-NL" dirty="0"/>
              <a:t>Waardoor ongevaarlijke virussen ineens erg gevaarlijk worden(1+1=3)</a:t>
            </a:r>
          </a:p>
          <a:p>
            <a:pPr marL="285750" indent="-285750"/>
            <a:r>
              <a:rPr lang="nl-NL" dirty="0"/>
              <a:t>Mutaties kunnen agressievere stammen opleveren.</a:t>
            </a:r>
          </a:p>
          <a:p>
            <a:pPr marL="285750" indent="-285750"/>
            <a:r>
              <a:rPr lang="nl-NL" dirty="0"/>
              <a:t>Hoge kosten en inspanningen</a:t>
            </a:r>
            <a:r>
              <a:rPr lang="nl-NL" dirty="0">
                <a:solidFill>
                  <a:srgbClr val="00A25D"/>
                </a:solidFill>
                <a:latin typeface="GT Walsheim Regular" panose="02000503030000020003"/>
              </a:rPr>
              <a:t>.</a:t>
            </a:r>
          </a:p>
          <a:p>
            <a:pPr indent="0">
              <a:buNone/>
              <a:defRPr/>
            </a:pPr>
            <a:endParaRPr lang="nl-NL" dirty="0"/>
          </a:p>
        </p:txBody>
      </p:sp>
      <p:pic>
        <p:nvPicPr>
          <p:cNvPr id="3" name="Afbeelding 2">
            <a:extLst>
              <a:ext uri="{FF2B5EF4-FFF2-40B4-BE49-F238E27FC236}">
                <a16:creationId xmlns:a16="http://schemas.microsoft.com/office/drawing/2014/main" id="{C31E557A-0DF6-B9B5-E4AA-8BD20343270F}"/>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2372312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Planten kunnen ook besmet zijn met virus terwijl je dit (nog) </a:t>
            </a:r>
            <a:r>
              <a:rPr lang="nl-NL" b="1" i="1" dirty="0">
                <a:solidFill>
                  <a:srgbClr val="0070C0"/>
                </a:solidFill>
              </a:rPr>
              <a:t>niet</a:t>
            </a:r>
            <a:r>
              <a:rPr lang="nl-NL" dirty="0"/>
              <a:t> ziet.</a:t>
            </a:r>
          </a:p>
          <a:p>
            <a:pPr indent="0">
              <a:buNone/>
              <a:defRPr/>
            </a:pPr>
            <a:r>
              <a:rPr lang="nl-NL" dirty="0"/>
              <a:t>Als je dan deze plant stekt, gaat het virus </a:t>
            </a:r>
            <a:r>
              <a:rPr lang="nl-NL" b="1" i="1" dirty="0">
                <a:solidFill>
                  <a:srgbClr val="0070C0"/>
                </a:solidFill>
              </a:rPr>
              <a:t>mee</a:t>
            </a:r>
            <a:r>
              <a:rPr lang="nl-NL" dirty="0"/>
              <a:t> </a:t>
            </a:r>
            <a:r>
              <a:rPr lang="nl-NL" b="1" i="1" dirty="0">
                <a:solidFill>
                  <a:srgbClr val="0070C0"/>
                </a:solidFill>
              </a:rPr>
              <a:t>over</a:t>
            </a:r>
            <a:r>
              <a:rPr lang="nl-NL" dirty="0"/>
              <a:t> naar het stekje.</a:t>
            </a:r>
          </a:p>
          <a:p>
            <a:pPr indent="0">
              <a:buNone/>
              <a:defRPr/>
            </a:pPr>
            <a:endParaRPr lang="nl-NL" dirty="0"/>
          </a:p>
          <a:p>
            <a:pPr indent="0">
              <a:buNone/>
              <a:defRPr/>
            </a:pPr>
            <a:r>
              <a:rPr lang="nl-NL" dirty="0"/>
              <a:t>De beste manier om een plant virusvrij te vermeerderen is dan “</a:t>
            </a:r>
            <a:r>
              <a:rPr lang="nl-NL" b="1" i="1" dirty="0">
                <a:solidFill>
                  <a:srgbClr val="0070C0"/>
                </a:solidFill>
              </a:rPr>
              <a:t>in</a:t>
            </a:r>
            <a:r>
              <a:rPr lang="nl-NL" b="1" dirty="0"/>
              <a:t> </a:t>
            </a:r>
            <a:r>
              <a:rPr lang="nl-NL" b="1" i="1" dirty="0">
                <a:solidFill>
                  <a:srgbClr val="0070C0"/>
                </a:solidFill>
              </a:rPr>
              <a:t>vitro</a:t>
            </a:r>
            <a:r>
              <a:rPr lang="nl-NL" dirty="0"/>
              <a:t>”</a:t>
            </a:r>
          </a:p>
          <a:p>
            <a:pPr indent="0">
              <a:buNone/>
              <a:defRPr/>
            </a:pPr>
            <a:endParaRPr lang="nl-NL" dirty="0"/>
          </a:p>
          <a:p>
            <a:pPr indent="0">
              <a:buNone/>
              <a:defRPr/>
            </a:pPr>
            <a:r>
              <a:rPr lang="nl-NL" dirty="0"/>
              <a:t>Het uiterste topje van een plant bestaat uit meristeem, deze groeit meestal iets sneller dan het virus kan bijhouden en is daarom vrij van virus</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337A95C-9544-92D6-7576-9C5D291FC7DB}"/>
              </a:ext>
            </a:extLst>
          </p:cNvPr>
          <p:cNvPicPr>
            <a:picLocks noChangeAspect="1"/>
          </p:cNvPicPr>
          <p:nvPr/>
        </p:nvPicPr>
        <p:blipFill>
          <a:blip r:embed="rId3"/>
          <a:stretch>
            <a:fillRect/>
          </a:stretch>
        </p:blipFill>
        <p:spPr>
          <a:xfrm>
            <a:off x="8509518" y="3971025"/>
            <a:ext cx="3433381" cy="2746704"/>
          </a:xfrm>
          <a:prstGeom prst="rect">
            <a:avLst/>
          </a:prstGeom>
        </p:spPr>
      </p:pic>
    </p:spTree>
    <p:extLst>
      <p:ext uri="{BB962C8B-B14F-4D97-AF65-F5344CB8AC3E}">
        <p14:creationId xmlns:p14="http://schemas.microsoft.com/office/powerpoint/2010/main" val="2164801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7291-2316-60D0-EE78-CDFE0B8C32B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86F901E-EA90-A074-0F32-FAE794E38E15}"/>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DCB0411D-8A4A-8486-8C2F-BF3E73CBBD83}"/>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je dit topje in een schoon laboratorium “</a:t>
            </a:r>
            <a:r>
              <a:rPr lang="nl-NL" b="1" i="1" dirty="0">
                <a:solidFill>
                  <a:srgbClr val="0070C0"/>
                </a:solidFill>
              </a:rPr>
              <a:t>in</a:t>
            </a:r>
            <a:r>
              <a:rPr lang="nl-NL" dirty="0"/>
              <a:t> </a:t>
            </a:r>
            <a:r>
              <a:rPr lang="nl-NL" b="1" i="1" dirty="0">
                <a:solidFill>
                  <a:srgbClr val="0070C0"/>
                </a:solidFill>
              </a:rPr>
              <a:t>vitro</a:t>
            </a:r>
            <a:r>
              <a:rPr lang="nl-NL" dirty="0"/>
              <a:t>” vermeerderd krijg je volledig </a:t>
            </a:r>
            <a:r>
              <a:rPr lang="nl-NL" b="1" i="1" dirty="0">
                <a:solidFill>
                  <a:srgbClr val="0070C0"/>
                </a:solidFill>
              </a:rPr>
              <a:t>virusvrije</a:t>
            </a:r>
            <a:r>
              <a:rPr lang="nl-NL" dirty="0"/>
              <a:t> planten.</a:t>
            </a:r>
          </a:p>
          <a:p>
            <a:pPr indent="0">
              <a:buNone/>
              <a:defRPr/>
            </a:pPr>
            <a:endParaRPr lang="nl-NL" dirty="0"/>
          </a:p>
          <a:p>
            <a:pPr indent="0">
              <a:buNone/>
              <a:defRPr/>
            </a:pPr>
            <a:r>
              <a:rPr lang="nl-NL" dirty="0"/>
              <a:t>Van deze planten worden vaak “</a:t>
            </a:r>
            <a:r>
              <a:rPr lang="nl-NL" b="1" i="1" dirty="0" err="1">
                <a:solidFill>
                  <a:srgbClr val="0070C0"/>
                </a:solidFill>
              </a:rPr>
              <a:t>moeder</a:t>
            </a:r>
            <a:r>
              <a:rPr lang="nl-NL" dirty="0" err="1"/>
              <a:t>”planten</a:t>
            </a:r>
            <a:r>
              <a:rPr lang="nl-NL" dirty="0"/>
              <a:t> gemaakt, die onder schone omstandigheden worden </a:t>
            </a:r>
            <a:r>
              <a:rPr lang="nl-NL" b="1" i="1" dirty="0" err="1">
                <a:solidFill>
                  <a:srgbClr val="0070C0"/>
                </a:solidFill>
              </a:rPr>
              <a:t>afgekweekt</a:t>
            </a:r>
            <a:r>
              <a:rPr lang="nl-NL" dirty="0"/>
              <a:t>,</a:t>
            </a:r>
          </a:p>
          <a:p>
            <a:pPr indent="0">
              <a:buNone/>
              <a:defRPr/>
            </a:pPr>
            <a:endParaRPr lang="nl-NL" dirty="0"/>
          </a:p>
          <a:p>
            <a:pPr indent="0">
              <a:buNone/>
              <a:defRPr/>
            </a:pPr>
            <a:r>
              <a:rPr lang="nl-NL" dirty="0"/>
              <a:t>Hier worden dan weer de stekjes voor kwekers van geplukt.</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AA569204-D173-EC7B-6FA3-D04AD35A66AB}"/>
              </a:ext>
            </a:extLst>
          </p:cNvPr>
          <p:cNvPicPr>
            <a:picLocks noChangeAspect="1"/>
          </p:cNvPicPr>
          <p:nvPr/>
        </p:nvPicPr>
        <p:blipFill>
          <a:blip r:embed="rId3"/>
          <a:stretch>
            <a:fillRect/>
          </a:stretch>
        </p:blipFill>
        <p:spPr>
          <a:xfrm>
            <a:off x="8082972" y="4570105"/>
            <a:ext cx="3950158" cy="2079031"/>
          </a:xfrm>
          <a:prstGeom prst="rect">
            <a:avLst/>
          </a:prstGeom>
        </p:spPr>
      </p:pic>
      <p:pic>
        <p:nvPicPr>
          <p:cNvPr id="5" name="Afbeelding 4">
            <a:extLst>
              <a:ext uri="{FF2B5EF4-FFF2-40B4-BE49-F238E27FC236}">
                <a16:creationId xmlns:a16="http://schemas.microsoft.com/office/drawing/2014/main" id="{06762D0F-9CEE-9EA6-565B-CBA86B31B7CF}"/>
              </a:ext>
            </a:extLst>
          </p:cNvPr>
          <p:cNvPicPr>
            <a:picLocks noChangeAspect="1"/>
          </p:cNvPicPr>
          <p:nvPr/>
        </p:nvPicPr>
        <p:blipFill>
          <a:blip r:embed="rId4"/>
          <a:stretch>
            <a:fillRect/>
          </a:stretch>
        </p:blipFill>
        <p:spPr>
          <a:xfrm>
            <a:off x="8032804" y="208864"/>
            <a:ext cx="3949292" cy="2940736"/>
          </a:xfrm>
          <a:prstGeom prst="rect">
            <a:avLst/>
          </a:prstGeom>
        </p:spPr>
      </p:pic>
    </p:spTree>
    <p:extLst>
      <p:ext uri="{BB962C8B-B14F-4D97-AF65-F5344CB8AC3E}">
        <p14:creationId xmlns:p14="http://schemas.microsoft.com/office/powerpoint/2010/main" val="141289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038E-A3B5-01DF-E4B0-5DC52820598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1143741-FBF3-E6B9-1AEE-1E1DC66FBF9C}"/>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sz="2800" dirty="0">
                <a:solidFill>
                  <a:schemeClr val="tx1"/>
                </a:solidFill>
                <a:latin typeface="+mn-lt"/>
                <a:ea typeface="+mn-ea"/>
                <a:cs typeface="+mn-cs"/>
              </a:rPr>
              <a:t>Huiswerk les 3  niveau 2,3 en 4</a:t>
            </a:r>
          </a:p>
        </p:txBody>
      </p:sp>
      <p:sp>
        <p:nvSpPr>
          <p:cNvPr id="7171" name="Tijdelijke aanduiding voor inhoud 2">
            <a:extLst>
              <a:ext uri="{FF2B5EF4-FFF2-40B4-BE49-F238E27FC236}">
                <a16:creationId xmlns:a16="http://schemas.microsoft.com/office/drawing/2014/main" id="{0624597A-DCFE-56EC-7391-C4F4FE7F1E82}"/>
              </a:ext>
            </a:extLst>
          </p:cNvPr>
          <p:cNvSpPr>
            <a:spLocks noGrp="1" noChangeArrowheads="1"/>
          </p:cNvSpPr>
          <p:nvPr>
            <p:ph idx="1"/>
          </p:nvPr>
        </p:nvSpPr>
        <p:spPr>
          <a:xfrm>
            <a:off x="1079224" y="1910876"/>
            <a:ext cx="6651494" cy="4738260"/>
          </a:xfrm>
        </p:spPr>
        <p:txBody>
          <a:bodyPr>
            <a:normAutofit fontScale="62500" lnSpcReduction="20000"/>
          </a:bodyPr>
          <a:lstStyle/>
          <a:p>
            <a:pPr marL="457200" indent="-457200">
              <a:buFont typeface="+mj-lt"/>
              <a:buAutoNum type="arabicPeriod"/>
              <a:defRPr/>
            </a:pPr>
            <a:r>
              <a:rPr lang="nl-NL" dirty="0"/>
              <a:t>Wat is een plantenvirus en hoe verschilt het van andere ziekteverwekkers zoals bacteriën of schimmels?</a:t>
            </a:r>
          </a:p>
          <a:p>
            <a:pPr marL="457200" indent="-457200">
              <a:buFont typeface="+mj-lt"/>
              <a:buAutoNum type="arabicPeriod"/>
              <a:defRPr/>
            </a:pPr>
            <a:r>
              <a:rPr lang="nl-NL" dirty="0"/>
              <a:t>Waarom kan een plantenvirus zichzelf niet vermenigvuldigen zonder hulp van een plantencel?</a:t>
            </a:r>
          </a:p>
          <a:p>
            <a:pPr marL="457200" indent="-457200">
              <a:buFont typeface="+mj-lt"/>
              <a:buAutoNum type="arabicPeriod"/>
              <a:defRPr/>
            </a:pPr>
            <a:r>
              <a:rPr lang="nl-NL" dirty="0"/>
              <a:t>Welke symptomen kun je aan een plant zien wanneer deze besmet is met een virus? </a:t>
            </a:r>
          </a:p>
          <a:p>
            <a:pPr marL="457200" indent="-457200">
              <a:buFont typeface="+mj-lt"/>
              <a:buAutoNum type="arabicPeriod"/>
              <a:defRPr/>
            </a:pPr>
            <a:r>
              <a:rPr lang="nl-NL" dirty="0"/>
              <a:t>Noem er minimaal twee en leg </a:t>
            </a:r>
            <a:r>
              <a:rPr lang="nl-NL" dirty="0" err="1"/>
              <a:t>uit.Hoe</a:t>
            </a:r>
            <a:r>
              <a:rPr lang="nl-NL" dirty="0"/>
              <a:t> kan een virus de fotosynthese van een plant beïnvloeden?</a:t>
            </a:r>
          </a:p>
          <a:p>
            <a:pPr marL="457200" indent="-457200">
              <a:buFont typeface="+mj-lt"/>
              <a:buAutoNum type="arabicPeriod"/>
              <a:defRPr/>
            </a:pPr>
            <a:r>
              <a:rPr lang="nl-NL" dirty="0"/>
              <a:t>Wat betekent het dat een virus 'afhankelijk is van een gastheer’?</a:t>
            </a:r>
          </a:p>
          <a:p>
            <a:pPr marL="457200" indent="-457200">
              <a:buFont typeface="+mj-lt"/>
              <a:buAutoNum type="arabicPeriod"/>
              <a:defRPr/>
            </a:pPr>
            <a:r>
              <a:rPr lang="nl-NL" dirty="0"/>
              <a:t>Op welke manieren kunnen insecten helpen bij de verspreiding van een plantenvirus?</a:t>
            </a:r>
          </a:p>
          <a:p>
            <a:pPr marL="457200" indent="-457200">
              <a:buFont typeface="+mj-lt"/>
              <a:buAutoNum type="arabicPeriod"/>
              <a:defRPr/>
            </a:pPr>
            <a:r>
              <a:rPr lang="nl-NL" dirty="0"/>
              <a:t>Wat is het verschil tussen een persistent en een niet-persistent virus?</a:t>
            </a:r>
          </a:p>
          <a:p>
            <a:pPr marL="457200" indent="-457200">
              <a:buFont typeface="+mj-lt"/>
              <a:buAutoNum type="arabicPeriod"/>
              <a:defRPr/>
            </a:pPr>
            <a:r>
              <a:rPr lang="nl-NL" dirty="0"/>
              <a:t>Hoe kunnen gereedschap en handen bijdragen aan de verspreiding van een plantenvirus?</a:t>
            </a:r>
          </a:p>
          <a:p>
            <a:pPr marL="457200" indent="-457200">
              <a:buFont typeface="+mj-lt"/>
              <a:buAutoNum type="arabicPeriod"/>
              <a:defRPr/>
            </a:pPr>
            <a:r>
              <a:rPr lang="nl-NL" dirty="0"/>
              <a:t>Waarom is mechanische schade aan planten (zoals wondjes) een risico voor virusinfecties?</a:t>
            </a:r>
          </a:p>
          <a:p>
            <a:pPr marL="457200" indent="-457200">
              <a:buFont typeface="+mj-lt"/>
              <a:buAutoNum type="arabicPeriod"/>
              <a:defRPr/>
            </a:pPr>
            <a:r>
              <a:rPr lang="nl-NL" dirty="0"/>
              <a:t>Hoe verspreidt een virus zich binnen een plant zodra het in een cel is binnengedrongen?</a:t>
            </a:r>
          </a:p>
          <a:p>
            <a:pPr marL="457200" indent="-457200">
              <a:buFont typeface="+mj-lt"/>
              <a:buAutoNum type="arabicPeriod"/>
              <a:defRPr/>
            </a:pPr>
            <a:r>
              <a:rPr lang="nl-NL" dirty="0"/>
              <a:t>Welke maatregelen kunnen telers nemen om verspreiding van virussen te voorkomen? Noem er minimaal twee en leg uit.</a:t>
            </a:r>
          </a:p>
          <a:p>
            <a:pPr marL="457200" indent="-457200">
              <a:buFont typeface="+mj-lt"/>
              <a:buAutoNum type="arabicPeriod"/>
              <a:defRPr/>
            </a:pPr>
            <a:r>
              <a:rPr lang="nl-NL" dirty="0"/>
              <a:t>Waarom is het belangrijk om te werken met virusvrij uitgangsmateriaal, zoals zaad of stekken?</a:t>
            </a:r>
          </a:p>
          <a:p>
            <a:pPr marL="457200" indent="-457200">
              <a:buFont typeface="+mj-lt"/>
              <a:buAutoNum type="arabicPeriod"/>
              <a:defRPr/>
            </a:pPr>
            <a:r>
              <a:rPr lang="nl-NL" dirty="0"/>
              <a:t>Waarom is in-vitro vermeerdering een goede methode om planten virusvrij te houden?</a:t>
            </a:r>
          </a:p>
        </p:txBody>
      </p:sp>
    </p:spTree>
    <p:extLst>
      <p:ext uri="{BB962C8B-B14F-4D97-AF65-F5344CB8AC3E}">
        <p14:creationId xmlns:p14="http://schemas.microsoft.com/office/powerpoint/2010/main" val="242420428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12A8E-6395-CD13-E552-2CB2516A1E9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0756E5A-D0C7-0AF5-8D87-B59F99A3FCDD}"/>
              </a:ext>
            </a:extLst>
          </p:cNvPr>
          <p:cNvSpPr>
            <a:spLocks noGrp="1" noChangeArrowheads="1"/>
          </p:cNvSpPr>
          <p:nvPr>
            <p:ph type="title"/>
          </p:nvPr>
        </p:nvSpPr>
        <p:spPr>
          <a:xfrm>
            <a:off x="1079224" y="592001"/>
            <a:ext cx="7886700" cy="996950"/>
          </a:xfrm>
        </p:spPr>
        <p:txBody>
          <a:bodyPr>
            <a:normAutofit/>
          </a:bodyPr>
          <a:lstStyle/>
          <a:p>
            <a:r>
              <a:rPr lang="nl-NL" altLang="nl-NL" dirty="0">
                <a:solidFill>
                  <a:schemeClr val="tx1"/>
                </a:solidFill>
              </a:rPr>
              <a:t>Huiswerk les 3  niveau 3 en 4</a:t>
            </a:r>
            <a:endParaRPr lang="nl-NL" altLang="nl-NL" b="1" dirty="0"/>
          </a:p>
        </p:txBody>
      </p:sp>
      <p:sp>
        <p:nvSpPr>
          <p:cNvPr id="7171" name="Tijdelijke aanduiding voor inhoud 2">
            <a:extLst>
              <a:ext uri="{FF2B5EF4-FFF2-40B4-BE49-F238E27FC236}">
                <a16:creationId xmlns:a16="http://schemas.microsoft.com/office/drawing/2014/main" id="{3CDE2D07-C73C-18D8-8020-AE100EEFFF7F}"/>
              </a:ext>
            </a:extLst>
          </p:cNvPr>
          <p:cNvSpPr>
            <a:spLocks noGrp="1" noChangeArrowheads="1"/>
          </p:cNvSpPr>
          <p:nvPr>
            <p:ph idx="1"/>
          </p:nvPr>
        </p:nvSpPr>
        <p:spPr>
          <a:xfrm>
            <a:off x="1079224" y="1910876"/>
            <a:ext cx="6651494" cy="4738260"/>
          </a:xfrm>
        </p:spPr>
        <p:txBody>
          <a:bodyPr>
            <a:normAutofit fontScale="47500" lnSpcReduction="20000"/>
          </a:bodyPr>
          <a:lstStyle/>
          <a:p>
            <a:pPr marL="457200" indent="-457200">
              <a:buFont typeface="+mj-lt"/>
              <a:buAutoNum type="arabicPeriod"/>
            </a:pPr>
            <a:endParaRPr lang="nl-NL" b="1" dirty="0"/>
          </a:p>
          <a:p>
            <a:pPr marL="457200" indent="-457200">
              <a:buFont typeface="+mj-lt"/>
              <a:buAutoNum type="arabicPeriod" startAt="14"/>
            </a:pPr>
            <a:r>
              <a:rPr lang="nl-NL" sz="2500" dirty="0"/>
              <a:t>Veel virusinfecties veroorzaken chlorose, necrose en misvormde bladeren.</a:t>
            </a:r>
            <a:br>
              <a:rPr lang="nl-NL" sz="2500" dirty="0"/>
            </a:br>
            <a:r>
              <a:rPr lang="nl-NL" sz="2500" b="1" dirty="0"/>
              <a:t>Leg uit hoe deze symptomen samenhangen met de manier waarop een virus de plantencel overneemt en invloed heeft op de fotosynthese.</a:t>
            </a:r>
            <a:br>
              <a:rPr lang="nl-NL" sz="2500" dirty="0"/>
            </a:br>
            <a:r>
              <a:rPr lang="nl-NL" sz="2500" dirty="0"/>
              <a:t>Gebruik hierbij begrippen zoals </a:t>
            </a:r>
            <a:r>
              <a:rPr lang="nl-NL" sz="2500" i="1" dirty="0"/>
              <a:t>bladgroenkorrels</a:t>
            </a:r>
            <a:r>
              <a:rPr lang="nl-NL" sz="2500" dirty="0"/>
              <a:t>, </a:t>
            </a:r>
            <a:r>
              <a:rPr lang="nl-NL" sz="2500" i="1" dirty="0"/>
              <a:t>eiwitmantel</a:t>
            </a:r>
            <a:r>
              <a:rPr lang="nl-NL" sz="2500" dirty="0"/>
              <a:t>, </a:t>
            </a:r>
            <a:r>
              <a:rPr lang="nl-NL" sz="2500" i="1" dirty="0"/>
              <a:t>transport van CO₂</a:t>
            </a:r>
            <a:r>
              <a:rPr lang="nl-NL" sz="2500" dirty="0"/>
              <a:t> en </a:t>
            </a:r>
            <a:r>
              <a:rPr lang="nl-NL" sz="2500" i="1" dirty="0" err="1"/>
              <a:t>celafbraak</a:t>
            </a:r>
            <a:r>
              <a:rPr lang="nl-NL" sz="2500" dirty="0"/>
              <a:t>.</a:t>
            </a:r>
          </a:p>
          <a:p>
            <a:pPr marL="457200" indent="-457200">
              <a:buFont typeface="+mj-lt"/>
              <a:buAutoNum type="arabicPeriod" startAt="14"/>
            </a:pPr>
            <a:endParaRPr lang="nl-NL" sz="2500" b="1" dirty="0"/>
          </a:p>
          <a:p>
            <a:pPr marL="457200" indent="-457200">
              <a:buFont typeface="+mj-lt"/>
              <a:buAutoNum type="arabicPeriod" startAt="14"/>
            </a:pPr>
            <a:r>
              <a:rPr lang="nl-NL" sz="2500" dirty="0"/>
              <a:t>Een teler merkt dat in één </a:t>
            </a:r>
            <a:r>
              <a:rPr lang="nl-NL" sz="2500" dirty="0" err="1"/>
              <a:t>kassenvak</a:t>
            </a:r>
            <a:r>
              <a:rPr lang="nl-NL" sz="2500" dirty="0"/>
              <a:t> bladluizen aanwezig zijn en dat meerdere planten vlekkerige bladeren vertonen.</a:t>
            </a:r>
            <a:br>
              <a:rPr lang="nl-NL" sz="2500" dirty="0"/>
            </a:br>
            <a:r>
              <a:rPr lang="nl-NL" sz="2500" b="1" dirty="0"/>
              <a:t>Beschrijf stap voor stap welke maatregelen (zowel hygiëne, teelt als insectenbeheersing) de teler direct moet nemen om verdere verspreiding van een mogelijk virus te beperken.</a:t>
            </a:r>
            <a:br>
              <a:rPr lang="nl-NL" sz="2500" dirty="0"/>
            </a:br>
            <a:r>
              <a:rPr lang="nl-NL" sz="2500" dirty="0"/>
              <a:t>Onderbouw waarom elke maatregel belangrijk is.</a:t>
            </a:r>
          </a:p>
          <a:p>
            <a:pPr indent="0">
              <a:buNone/>
            </a:pPr>
            <a:endParaRPr lang="nl-NL" sz="2500" dirty="0"/>
          </a:p>
          <a:p>
            <a:pPr marL="457200" indent="-457200">
              <a:buFont typeface="+mj-lt"/>
              <a:buAutoNum type="arabicPeriod" startAt="14"/>
            </a:pPr>
            <a:r>
              <a:rPr lang="nl-NL" sz="2500" dirty="0"/>
              <a:t>Wat is het verschil tussen persistente en niet-persistente virussen.</a:t>
            </a:r>
            <a:br>
              <a:rPr lang="nl-NL" sz="2500" dirty="0"/>
            </a:br>
            <a:r>
              <a:rPr lang="nl-NL" sz="2500" b="1" dirty="0"/>
              <a:t>Vergelijk beide typen virussen en leg uit waarom de keuze van een bestrijdingsstrategie anders kan zijn bij een persistent virus dan bij een niet-persistent virus.</a:t>
            </a:r>
            <a:br>
              <a:rPr lang="nl-NL" sz="2500" dirty="0"/>
            </a:br>
            <a:r>
              <a:rPr lang="nl-NL" sz="2500" dirty="0"/>
              <a:t>Gebruik in je antwoord o.a. </a:t>
            </a:r>
            <a:r>
              <a:rPr lang="nl-NL" sz="2500" i="1" dirty="0"/>
              <a:t>tijd van overdracht</a:t>
            </a:r>
            <a:r>
              <a:rPr lang="nl-NL" sz="2500" dirty="0"/>
              <a:t>, </a:t>
            </a:r>
            <a:r>
              <a:rPr lang="nl-NL" sz="2500" i="1" dirty="0"/>
              <a:t>interactie met vector</a:t>
            </a:r>
            <a:r>
              <a:rPr lang="nl-NL" sz="2500" dirty="0"/>
              <a:t>, </a:t>
            </a:r>
            <a:r>
              <a:rPr lang="nl-NL" sz="2500" i="1" dirty="0"/>
              <a:t>duur van </a:t>
            </a:r>
            <a:r>
              <a:rPr lang="nl-NL" sz="2500" i="1" dirty="0" err="1"/>
              <a:t>infectiviteit</a:t>
            </a:r>
            <a:r>
              <a:rPr lang="nl-NL" sz="2500" dirty="0"/>
              <a:t>.</a:t>
            </a:r>
          </a:p>
          <a:p>
            <a:pPr marL="457200" indent="-457200">
              <a:buFont typeface="+mj-lt"/>
              <a:buAutoNum type="arabicPeriod" startAt="14"/>
            </a:pPr>
            <a:endParaRPr lang="nl-NL" sz="2500" b="1" dirty="0"/>
          </a:p>
          <a:p>
            <a:pPr marL="457200" indent="-457200">
              <a:buFont typeface="+mj-lt"/>
              <a:buAutoNum type="arabicPeriod" startAt="14"/>
            </a:pPr>
            <a:r>
              <a:rPr lang="nl-NL" sz="2500" dirty="0"/>
              <a:t>Cross </a:t>
            </a:r>
            <a:r>
              <a:rPr lang="nl-NL" sz="2500" dirty="0" err="1"/>
              <a:t>protection</a:t>
            </a:r>
            <a:r>
              <a:rPr lang="nl-NL" sz="2500" dirty="0"/>
              <a:t> kan voordelen bieden, maar ook risico’s.</a:t>
            </a:r>
            <a:br>
              <a:rPr lang="nl-NL" sz="2500" dirty="0"/>
            </a:br>
            <a:r>
              <a:rPr lang="nl-NL" sz="2500" b="1" dirty="0"/>
              <a:t>Beoordeel in welke situaties een bedrijf wél zou moeten kiezen voor cross </a:t>
            </a:r>
            <a:r>
              <a:rPr lang="nl-NL" sz="2500" b="1" dirty="0" err="1"/>
              <a:t>protection</a:t>
            </a:r>
            <a:r>
              <a:rPr lang="nl-NL" sz="2500" b="1" dirty="0"/>
              <a:t> en in welke situaties juist niet.</a:t>
            </a:r>
            <a:br>
              <a:rPr lang="nl-NL" sz="2500" dirty="0"/>
            </a:br>
            <a:r>
              <a:rPr lang="nl-NL" sz="2500" dirty="0"/>
              <a:t>Onderbouw je antwoord met risico’s zoals </a:t>
            </a:r>
            <a:r>
              <a:rPr lang="nl-NL" sz="2500" i="1" dirty="0"/>
              <a:t>mutaties</a:t>
            </a:r>
            <a:r>
              <a:rPr lang="nl-NL" sz="2500" dirty="0"/>
              <a:t>, </a:t>
            </a:r>
            <a:r>
              <a:rPr lang="nl-NL" sz="2500" i="1" dirty="0"/>
              <a:t>overslaan naar andere gewassen</a:t>
            </a:r>
            <a:r>
              <a:rPr lang="nl-NL" sz="2500" dirty="0"/>
              <a:t> of </a:t>
            </a:r>
            <a:r>
              <a:rPr lang="nl-NL" sz="2500" i="1" dirty="0"/>
              <a:t>onvoorspelbaarheid bij temperatuur</a:t>
            </a:r>
            <a:r>
              <a:rPr lang="nl-NL" sz="2500" dirty="0"/>
              <a:t>.</a:t>
            </a:r>
          </a:p>
          <a:p>
            <a:pPr marL="457200" indent="-457200">
              <a:buFont typeface="+mj-lt"/>
              <a:buAutoNum type="arabicPeriod" startAt="14"/>
            </a:pPr>
            <a:endParaRPr lang="nl-NL" sz="2500" b="1" dirty="0"/>
          </a:p>
          <a:p>
            <a:pPr marL="457200" indent="-457200">
              <a:buFont typeface="+mj-lt"/>
              <a:buAutoNum type="arabicPeriod" startAt="14"/>
            </a:pPr>
            <a:r>
              <a:rPr lang="nl-NL" sz="2500" dirty="0"/>
              <a:t>In-vitro vermeerdering wordt gebruikt om volledig virusvrije planten te krijgen.</a:t>
            </a:r>
            <a:br>
              <a:rPr lang="nl-NL" sz="2500" dirty="0"/>
            </a:br>
            <a:r>
              <a:rPr lang="nl-NL" sz="2500" b="1" dirty="0"/>
              <a:t>Leg uit waarom juist het meristeem (topje van de plant) virusvrij kan zijn, en redeneer hoe deze methode bijdraagt aan een betrouwbare en gezonde productielijn van moederplanten en stekjes.</a:t>
            </a:r>
            <a:endParaRPr lang="nl-NL" sz="2500" dirty="0"/>
          </a:p>
          <a:p>
            <a:pPr indent="0">
              <a:buNone/>
              <a:defRPr/>
            </a:pPr>
            <a:endParaRPr lang="nl-NL" dirty="0"/>
          </a:p>
        </p:txBody>
      </p:sp>
    </p:spTree>
    <p:extLst>
      <p:ext uri="{BB962C8B-B14F-4D97-AF65-F5344CB8AC3E}">
        <p14:creationId xmlns:p14="http://schemas.microsoft.com/office/powerpoint/2010/main" val="116519167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0162-85DF-F4B7-1219-B393DFF395AC}"/>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B8B3CAD-CB4B-B78D-4B30-82120D82C860}"/>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225F9A3E-5EA3-975D-A4A8-7B2B4512C244}"/>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1299467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7EFC-786F-B264-C317-89826D00A20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443337B-43BC-744F-F503-1F3005E2AECA}"/>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F3EE50AF-BC9F-C0CA-374D-C537DA4A065D}"/>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9816576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E17E6-B8BE-86AA-E5BB-9C8CC3D2F14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464A7A1-09E8-1C54-5EA4-FEFF11B6F2E8}"/>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46E41B52-481D-2CFC-AF46-1394075A0B9F}"/>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423814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74023" y="734453"/>
            <a:ext cx="5741582" cy="523220"/>
          </a:xfrm>
          <a:prstGeom prst="rect">
            <a:avLst/>
          </a:prstGeom>
          <a:noFill/>
        </p:spPr>
        <p:txBody>
          <a:bodyPr wrap="square" rtlCol="0">
            <a:spAutoFit/>
          </a:bodyPr>
          <a:lstStyle/>
          <a:p>
            <a:pPr>
              <a:defRPr/>
            </a:pPr>
            <a:r>
              <a:rPr lang="nl-NL" sz="2800" b="1" dirty="0">
                <a:solidFill>
                  <a:prstClr val="black"/>
                </a:solidFill>
                <a:latin typeface="Calibri"/>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71269" y="1877992"/>
            <a:ext cx="6263640" cy="3831818"/>
          </a:xfrm>
          <a:prstGeom prst="rect">
            <a:avLst/>
          </a:prstGeom>
          <a:noFill/>
        </p:spPr>
        <p:txBody>
          <a:bodyPr wrap="square" rtlCol="0">
            <a:spAutoFit/>
          </a:bodyPr>
          <a:lstStyle/>
          <a:p>
            <a:pPr marL="342900" indent="-342900">
              <a:buFont typeface="Arial" panose="020B0604020202020204" pitchFamily="34" charset="0"/>
              <a:buChar char="•"/>
              <a:defRPr/>
            </a:pPr>
            <a:r>
              <a:rPr lang="nl-NL" sz="2400" dirty="0">
                <a:solidFill>
                  <a:srgbClr val="1E201F"/>
                </a:solidFill>
              </a:rPr>
              <a:t>Herhaling</a:t>
            </a:r>
          </a:p>
          <a:p>
            <a:pPr marL="342900" indent="-342900">
              <a:buFont typeface="Arial" panose="020B0604020202020204" pitchFamily="34" charset="0"/>
              <a:buChar char="•"/>
              <a:defRPr/>
            </a:pPr>
            <a:r>
              <a:rPr lang="nl-NL" sz="2400" dirty="0">
                <a:solidFill>
                  <a:srgbClr val="1E201F"/>
                </a:solidFill>
              </a:rPr>
              <a:t>Wat is een virus</a:t>
            </a:r>
          </a:p>
          <a:p>
            <a:pPr marL="342900" indent="-342900">
              <a:buFont typeface="Arial" panose="020B0604020202020204" pitchFamily="34" charset="0"/>
              <a:buChar char="•"/>
              <a:defRPr/>
            </a:pPr>
            <a:r>
              <a:rPr lang="nl-NL" sz="2400" dirty="0">
                <a:solidFill>
                  <a:srgbClr val="1E201F"/>
                </a:solidFill>
              </a:rPr>
              <a:t>Symptomen van een virus</a:t>
            </a:r>
          </a:p>
          <a:p>
            <a:pPr marL="342900" indent="-342900">
              <a:buFont typeface="Arial" panose="020B0604020202020204" pitchFamily="34" charset="0"/>
              <a:buChar char="•"/>
              <a:defRPr/>
            </a:pPr>
            <a:r>
              <a:rPr lang="nl-NL" sz="2400" dirty="0">
                <a:solidFill>
                  <a:srgbClr val="1E201F"/>
                </a:solidFill>
              </a:rPr>
              <a:t>Verspreiding van een virus</a:t>
            </a:r>
          </a:p>
          <a:p>
            <a:pPr marL="342900" indent="-342900">
              <a:buFont typeface="Arial" panose="020B0604020202020204" pitchFamily="34" charset="0"/>
              <a:buChar char="•"/>
              <a:defRPr/>
            </a:pPr>
            <a:r>
              <a:rPr lang="nl-NL" sz="2400" dirty="0">
                <a:solidFill>
                  <a:srgbClr val="1E201F"/>
                </a:solidFill>
              </a:rPr>
              <a:t>Voorkomen van verspreiding van virus</a:t>
            </a:r>
          </a:p>
          <a:p>
            <a:pPr marL="342900" indent="-342900">
              <a:buFont typeface="Arial" panose="020B0604020202020204" pitchFamily="34" charset="0"/>
              <a:buChar char="•"/>
              <a:defRPr/>
            </a:pPr>
            <a:r>
              <a:rPr lang="nl-NL" sz="2400" dirty="0">
                <a:solidFill>
                  <a:srgbClr val="1E201F"/>
                </a:solidFill>
              </a:rPr>
              <a:t>Inenten tegen virus</a:t>
            </a:r>
          </a:p>
          <a:p>
            <a:pPr marL="342900" indent="-342900">
              <a:buFont typeface="Arial" panose="020B0604020202020204" pitchFamily="34" charset="0"/>
              <a:buChar char="•"/>
              <a:defRPr/>
            </a:pPr>
            <a:r>
              <a:rPr lang="nl-NL" sz="2400" dirty="0">
                <a:solidFill>
                  <a:srgbClr val="1E201F"/>
                </a:solidFill>
              </a:rPr>
              <a:t>Huiswerk</a:t>
            </a:r>
          </a:p>
          <a:p>
            <a:pPr marL="342900" indent="-342900">
              <a:buFont typeface="Arial" panose="020B0604020202020204" pitchFamily="34" charset="0"/>
              <a:buChar char="•"/>
              <a:defRPr/>
            </a:pPr>
            <a:endParaRPr lang="nl-NL" sz="2400" dirty="0">
              <a:solidFill>
                <a:srgbClr val="1E201F"/>
              </a:solidFill>
            </a:endParaRPr>
          </a:p>
          <a:p>
            <a:pPr marL="342900" indent="-342900">
              <a:buFont typeface="Arial" panose="020B0604020202020204" pitchFamily="34" charset="0"/>
              <a:buChar char="•"/>
              <a:defRPr/>
            </a:pPr>
            <a:endParaRPr lang="nl-NL" sz="2400" dirty="0">
              <a:solidFill>
                <a:srgbClr val="1E201F"/>
              </a:solidFill>
            </a:endParaRP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pic>
        <p:nvPicPr>
          <p:cNvPr id="2" name="Afbeelding 1">
            <a:extLst>
              <a:ext uri="{FF2B5EF4-FFF2-40B4-BE49-F238E27FC236}">
                <a16:creationId xmlns:a16="http://schemas.microsoft.com/office/drawing/2014/main" id="{E26165B0-D4B8-B56A-907A-966E984859E1}"/>
              </a:ext>
            </a:extLst>
          </p:cNvPr>
          <p:cNvPicPr>
            <a:picLocks noChangeAspect="1"/>
          </p:cNvPicPr>
          <p:nvPr/>
        </p:nvPicPr>
        <p:blipFill>
          <a:blip r:embed="rId2"/>
          <a:stretch>
            <a:fillRect/>
          </a:stretch>
        </p:blipFill>
        <p:spPr>
          <a:xfrm>
            <a:off x="7841411" y="380770"/>
            <a:ext cx="3056403" cy="2277320"/>
          </a:xfrm>
          <a:prstGeom prst="rect">
            <a:avLst/>
          </a:prstGeom>
        </p:spPr>
      </p:pic>
    </p:spTree>
    <p:extLst>
      <p:ext uri="{BB962C8B-B14F-4D97-AF65-F5344CB8AC3E}">
        <p14:creationId xmlns:p14="http://schemas.microsoft.com/office/powerpoint/2010/main" val="4019818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253A-8B8D-3BCE-1EA5-9C689DD332B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4D88B70-DD85-41F6-0347-9915BBEE33BB}"/>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8C201A88-645D-1B38-9E60-D290484716F1}"/>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27294548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121C-17B6-9B67-0BCC-59C21F9510A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E052C19-BC0E-B245-C9B8-9AD2DF6D246E}"/>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C8D6F441-BBAB-3743-6B73-87208712B786}"/>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3756938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FB92-EB0C-B145-B7A0-C6C55459060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2C4E92B-3623-592B-FDEB-056E0100E08F}"/>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CE499BE6-A00C-0324-433F-11D05590615D}"/>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37501742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Schimmels (herhaling)</a:t>
            </a:r>
          </a:p>
        </p:txBody>
      </p:sp>
      <p:pic>
        <p:nvPicPr>
          <p:cNvPr id="6" name="Tijdelijke aanduiding voor inhoud 5">
            <a:extLst>
              <a:ext uri="{FF2B5EF4-FFF2-40B4-BE49-F238E27FC236}">
                <a16:creationId xmlns:a16="http://schemas.microsoft.com/office/drawing/2014/main" id="{BF9EFA62-228F-1416-712C-320133E49F68}"/>
              </a:ext>
            </a:extLst>
          </p:cNvPr>
          <p:cNvPicPr>
            <a:picLocks noGrp="1" noChangeAspect="1"/>
          </p:cNvPicPr>
          <p:nvPr>
            <p:ph idx="1"/>
          </p:nvPr>
        </p:nvPicPr>
        <p:blipFill>
          <a:blip r:embed="rId3"/>
          <a:stretch>
            <a:fillRect/>
          </a:stretch>
        </p:blipFill>
        <p:spPr>
          <a:xfrm>
            <a:off x="655609" y="1445359"/>
            <a:ext cx="10955546" cy="4615574"/>
          </a:xfrm>
          <a:prstGeom prst="rect">
            <a:avLst/>
          </a:prstGeom>
        </p:spPr>
      </p:pic>
    </p:spTree>
    <p:extLst>
      <p:ext uri="{BB962C8B-B14F-4D97-AF65-F5344CB8AC3E}">
        <p14:creationId xmlns:p14="http://schemas.microsoft.com/office/powerpoint/2010/main" val="31050344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10926-B399-44AB-9B9E-5854B387231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40DBFF1-7165-419D-48EA-DEDFEDBF5E0A}"/>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virus?</a:t>
            </a:r>
          </a:p>
        </p:txBody>
      </p:sp>
      <p:sp>
        <p:nvSpPr>
          <p:cNvPr id="7171" name="Tijdelijke aanduiding voor inhoud 2">
            <a:extLst>
              <a:ext uri="{FF2B5EF4-FFF2-40B4-BE49-F238E27FC236}">
                <a16:creationId xmlns:a16="http://schemas.microsoft.com/office/drawing/2014/main" id="{6946546E-E7C1-42A4-88D8-ABF55F5E6C5B}"/>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a:t>
            </a:r>
            <a:r>
              <a:rPr lang="nl-NL" b="1" i="1" dirty="0">
                <a:solidFill>
                  <a:srgbClr val="0070C0"/>
                </a:solidFill>
              </a:rPr>
              <a:t>plantenvirus</a:t>
            </a:r>
            <a:r>
              <a:rPr lang="nl-NL" dirty="0"/>
              <a:t> is een microscopisch klein organisme dat planten infecteert, vergelijkbaar met hoe virussen dieren en mensen kunnen infecteren. </a:t>
            </a:r>
          </a:p>
          <a:p>
            <a:pPr indent="0">
              <a:buNone/>
              <a:defRPr/>
            </a:pPr>
            <a:endParaRPr lang="nl-NL" dirty="0"/>
          </a:p>
          <a:p>
            <a:pPr indent="0">
              <a:buNone/>
              <a:defRPr/>
            </a:pPr>
            <a:r>
              <a:rPr lang="nl-NL" dirty="0"/>
              <a:t>Plantenvirussen bestaan uit genetisch materiaal (DNA of RNA) dat omgeven is door een eiwitmantel. </a:t>
            </a:r>
          </a:p>
          <a:p>
            <a:pPr indent="0">
              <a:buNone/>
              <a:defRPr/>
            </a:pPr>
            <a:endParaRPr lang="nl-NL" dirty="0"/>
          </a:p>
          <a:p>
            <a:pPr indent="0">
              <a:buNone/>
              <a:defRPr/>
            </a:pPr>
            <a:r>
              <a:rPr lang="nl-NL" dirty="0"/>
              <a:t>Ze hebben </a:t>
            </a:r>
            <a:r>
              <a:rPr lang="nl-NL" b="1" i="1" dirty="0">
                <a:solidFill>
                  <a:srgbClr val="0070C0"/>
                </a:solidFill>
              </a:rPr>
              <a:t>geen</a:t>
            </a:r>
            <a:r>
              <a:rPr lang="nl-NL" dirty="0"/>
              <a:t> eigen stofwisseling en zijn </a:t>
            </a:r>
            <a:r>
              <a:rPr lang="nl-NL" b="1" i="1" dirty="0">
                <a:solidFill>
                  <a:srgbClr val="0070C0"/>
                </a:solidFill>
              </a:rPr>
              <a:t>afhankelijk</a:t>
            </a:r>
            <a:r>
              <a:rPr lang="nl-NL" dirty="0"/>
              <a:t> van de cellen van hun </a:t>
            </a:r>
            <a:r>
              <a:rPr lang="nl-NL" b="1" i="1" dirty="0">
                <a:solidFill>
                  <a:srgbClr val="0070C0"/>
                </a:solidFill>
              </a:rPr>
              <a:t>gastheer</a:t>
            </a:r>
            <a:r>
              <a:rPr lang="nl-NL" dirty="0"/>
              <a:t> (de plant) om zich te vermenigvuldigen.</a:t>
            </a:r>
          </a:p>
        </p:txBody>
      </p:sp>
      <p:pic>
        <p:nvPicPr>
          <p:cNvPr id="7" name="Afbeelding 6">
            <a:extLst>
              <a:ext uri="{FF2B5EF4-FFF2-40B4-BE49-F238E27FC236}">
                <a16:creationId xmlns:a16="http://schemas.microsoft.com/office/drawing/2014/main" id="{19A97E9A-56B3-7D6D-3F49-2A2C27B83862}"/>
              </a:ext>
            </a:extLst>
          </p:cNvPr>
          <p:cNvPicPr>
            <a:picLocks noChangeAspect="1"/>
          </p:cNvPicPr>
          <p:nvPr/>
        </p:nvPicPr>
        <p:blipFill>
          <a:blip r:embed="rId3"/>
          <a:stretch>
            <a:fillRect/>
          </a:stretch>
        </p:blipFill>
        <p:spPr>
          <a:xfrm>
            <a:off x="8965924" y="293325"/>
            <a:ext cx="2813385" cy="2106195"/>
          </a:xfrm>
          <a:prstGeom prst="rect">
            <a:avLst/>
          </a:prstGeom>
        </p:spPr>
      </p:pic>
      <p:pic>
        <p:nvPicPr>
          <p:cNvPr id="3" name="Afbeelding 2">
            <a:extLst>
              <a:ext uri="{FF2B5EF4-FFF2-40B4-BE49-F238E27FC236}">
                <a16:creationId xmlns:a16="http://schemas.microsoft.com/office/drawing/2014/main" id="{CC4DD713-3254-41AA-A14B-B427402DDA5C}"/>
              </a:ext>
            </a:extLst>
          </p:cNvPr>
          <p:cNvPicPr>
            <a:picLocks noChangeAspect="1"/>
          </p:cNvPicPr>
          <p:nvPr/>
        </p:nvPicPr>
        <p:blipFill>
          <a:blip r:embed="rId4"/>
          <a:stretch>
            <a:fillRect/>
          </a:stretch>
        </p:blipFill>
        <p:spPr>
          <a:xfrm>
            <a:off x="8895513" y="4134290"/>
            <a:ext cx="3296487" cy="2514846"/>
          </a:xfrm>
          <a:prstGeom prst="rect">
            <a:avLst/>
          </a:prstGeom>
        </p:spPr>
      </p:pic>
    </p:spTree>
    <p:extLst>
      <p:ext uri="{BB962C8B-B14F-4D97-AF65-F5344CB8AC3E}">
        <p14:creationId xmlns:p14="http://schemas.microsoft.com/office/powerpoint/2010/main" val="2270635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3A8A3-AEAD-FCCB-F49B-3AE991910FD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A1204D5-47BA-202F-D469-282A3A6E7DAE}"/>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virus?</a:t>
            </a:r>
          </a:p>
        </p:txBody>
      </p:sp>
      <p:sp>
        <p:nvSpPr>
          <p:cNvPr id="7171" name="Tijdelijke aanduiding voor inhoud 2">
            <a:extLst>
              <a:ext uri="{FF2B5EF4-FFF2-40B4-BE49-F238E27FC236}">
                <a16:creationId xmlns:a16="http://schemas.microsoft.com/office/drawing/2014/main" id="{A99464D5-5E32-AB00-53C5-9B156E303EDC}"/>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a:t>
            </a:r>
            <a:r>
              <a:rPr lang="nl-NL" b="1" i="1" dirty="0">
                <a:solidFill>
                  <a:srgbClr val="0070C0"/>
                </a:solidFill>
              </a:rPr>
              <a:t>plantenvirus</a:t>
            </a:r>
            <a:r>
              <a:rPr lang="nl-NL" dirty="0"/>
              <a:t> kan je </a:t>
            </a:r>
            <a:r>
              <a:rPr lang="nl-NL" b="1" i="1" dirty="0">
                <a:solidFill>
                  <a:srgbClr val="0070C0"/>
                </a:solidFill>
              </a:rPr>
              <a:t>niet</a:t>
            </a:r>
            <a:r>
              <a:rPr lang="nl-NL" dirty="0"/>
              <a:t> genezen</a:t>
            </a:r>
          </a:p>
          <a:p>
            <a:pPr indent="0">
              <a:buNone/>
              <a:defRPr/>
            </a:pPr>
            <a:endParaRPr lang="nl-NL" dirty="0"/>
          </a:p>
          <a:p>
            <a:pPr indent="0">
              <a:buNone/>
              <a:defRPr/>
            </a:pPr>
            <a:r>
              <a:rPr lang="nl-NL" dirty="0"/>
              <a:t>Plantenvirussen blijven namelijk in alle cellen van een besmette plant aanwezig. </a:t>
            </a:r>
          </a:p>
          <a:p>
            <a:pPr indent="0">
              <a:buNone/>
              <a:defRPr/>
            </a:pPr>
            <a:endParaRPr lang="nl-NL" dirty="0"/>
          </a:p>
          <a:p>
            <a:pPr indent="0">
              <a:buNone/>
              <a:defRPr/>
            </a:pPr>
            <a:r>
              <a:rPr lang="nl-NL" dirty="0"/>
              <a:t>De aanpak richt zich daarom op </a:t>
            </a:r>
            <a:r>
              <a:rPr lang="nl-NL" b="1" i="1" dirty="0">
                <a:solidFill>
                  <a:srgbClr val="0070C0"/>
                </a:solidFill>
              </a:rPr>
              <a:t>voorkomen</a:t>
            </a:r>
            <a:r>
              <a:rPr lang="nl-NL" dirty="0"/>
              <a:t>, </a:t>
            </a:r>
            <a:r>
              <a:rPr lang="nl-NL" b="1" i="1" dirty="0">
                <a:solidFill>
                  <a:srgbClr val="0070C0"/>
                </a:solidFill>
              </a:rPr>
              <a:t>verspreiding</a:t>
            </a:r>
            <a:r>
              <a:rPr lang="nl-NL" b="1" dirty="0"/>
              <a:t> </a:t>
            </a:r>
            <a:r>
              <a:rPr lang="nl-NL" b="1" i="1" dirty="0">
                <a:solidFill>
                  <a:srgbClr val="0070C0"/>
                </a:solidFill>
              </a:rPr>
              <a:t>stoppen</a:t>
            </a:r>
            <a:r>
              <a:rPr lang="nl-NL" dirty="0"/>
              <a:t> en </a:t>
            </a:r>
            <a:r>
              <a:rPr lang="nl-NL" b="1" i="1" dirty="0">
                <a:solidFill>
                  <a:srgbClr val="0070C0"/>
                </a:solidFill>
              </a:rPr>
              <a:t>besmette</a:t>
            </a:r>
            <a:r>
              <a:rPr lang="nl-NL" b="1" dirty="0"/>
              <a:t> </a:t>
            </a:r>
            <a:r>
              <a:rPr lang="nl-NL" b="1" i="1" dirty="0">
                <a:solidFill>
                  <a:srgbClr val="0070C0"/>
                </a:solidFill>
              </a:rPr>
              <a:t>bronnen</a:t>
            </a:r>
            <a:r>
              <a:rPr lang="nl-NL" b="1" dirty="0"/>
              <a:t> </a:t>
            </a:r>
            <a:r>
              <a:rPr lang="nl-NL" b="1" i="1" dirty="0">
                <a:solidFill>
                  <a:srgbClr val="0070C0"/>
                </a:solidFill>
              </a:rPr>
              <a:t>verwijderen</a:t>
            </a:r>
            <a:r>
              <a:rPr lang="nl-NL" dirty="0"/>
              <a:t>.</a:t>
            </a:r>
          </a:p>
        </p:txBody>
      </p:sp>
      <p:pic>
        <p:nvPicPr>
          <p:cNvPr id="7" name="Afbeelding 6">
            <a:extLst>
              <a:ext uri="{FF2B5EF4-FFF2-40B4-BE49-F238E27FC236}">
                <a16:creationId xmlns:a16="http://schemas.microsoft.com/office/drawing/2014/main" id="{394CA74B-194D-3191-B6D6-73A5B1CF2F32}"/>
              </a:ext>
            </a:extLst>
          </p:cNvPr>
          <p:cNvPicPr>
            <a:picLocks noChangeAspect="1"/>
          </p:cNvPicPr>
          <p:nvPr/>
        </p:nvPicPr>
        <p:blipFill>
          <a:blip r:embed="rId3"/>
          <a:stretch>
            <a:fillRect/>
          </a:stretch>
        </p:blipFill>
        <p:spPr>
          <a:xfrm>
            <a:off x="8965924" y="293325"/>
            <a:ext cx="2813385" cy="2106195"/>
          </a:xfrm>
          <a:prstGeom prst="rect">
            <a:avLst/>
          </a:prstGeom>
        </p:spPr>
      </p:pic>
      <p:pic>
        <p:nvPicPr>
          <p:cNvPr id="3" name="Afbeelding 2">
            <a:extLst>
              <a:ext uri="{FF2B5EF4-FFF2-40B4-BE49-F238E27FC236}">
                <a16:creationId xmlns:a16="http://schemas.microsoft.com/office/drawing/2014/main" id="{E274B2A6-B4EF-9A86-B3CB-40C456A2D84E}"/>
              </a:ext>
            </a:extLst>
          </p:cNvPr>
          <p:cNvPicPr>
            <a:picLocks noChangeAspect="1"/>
          </p:cNvPicPr>
          <p:nvPr/>
        </p:nvPicPr>
        <p:blipFill>
          <a:blip r:embed="rId4"/>
          <a:stretch>
            <a:fillRect/>
          </a:stretch>
        </p:blipFill>
        <p:spPr>
          <a:xfrm>
            <a:off x="8895513" y="4134290"/>
            <a:ext cx="3296487" cy="2514846"/>
          </a:xfrm>
          <a:prstGeom prst="rect">
            <a:avLst/>
          </a:prstGeom>
        </p:spPr>
      </p:pic>
    </p:spTree>
    <p:extLst>
      <p:ext uri="{BB962C8B-B14F-4D97-AF65-F5344CB8AC3E}">
        <p14:creationId xmlns:p14="http://schemas.microsoft.com/office/powerpoint/2010/main" val="2066651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6A5C-9D0A-0FD4-3F03-55F5BF6C1FF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DC3196E-9714-040C-BF21-1C835B13E2D1}"/>
              </a:ext>
            </a:extLst>
          </p:cNvPr>
          <p:cNvSpPr>
            <a:spLocks noGrp="1" noChangeArrowheads="1"/>
          </p:cNvSpPr>
          <p:nvPr>
            <p:ph type="title"/>
          </p:nvPr>
        </p:nvSpPr>
        <p:spPr>
          <a:xfrm>
            <a:off x="1079224" y="582670"/>
            <a:ext cx="7886700" cy="996950"/>
          </a:xfrm>
        </p:spPr>
        <p:txBody>
          <a:bodyPr/>
          <a:lstStyle/>
          <a:p>
            <a:pPr eaLnBrk="1" hangingPunct="1"/>
            <a:r>
              <a:rPr lang="nl-NL" altLang="nl-NL" dirty="0"/>
              <a:t>I</a:t>
            </a:r>
            <a:r>
              <a:rPr lang="nl-NL" altLang="nl-NL" b="1" dirty="0"/>
              <a:t>s een virus levend?</a:t>
            </a:r>
          </a:p>
        </p:txBody>
      </p:sp>
      <p:sp>
        <p:nvSpPr>
          <p:cNvPr id="7171" name="Tijdelijke aanduiding voor inhoud 2">
            <a:extLst>
              <a:ext uri="{FF2B5EF4-FFF2-40B4-BE49-F238E27FC236}">
                <a16:creationId xmlns:a16="http://schemas.microsoft.com/office/drawing/2014/main" id="{D8D290EC-CB63-EC21-AEA7-05111F909203}"/>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moeilijke vraag!</a:t>
            </a:r>
          </a:p>
          <a:p>
            <a:pPr indent="0">
              <a:buNone/>
              <a:defRPr/>
            </a:pPr>
            <a:endParaRPr lang="nl-NL" dirty="0"/>
          </a:p>
          <a:p>
            <a:pPr indent="0">
              <a:buNone/>
              <a:defRPr/>
            </a:pPr>
            <a:r>
              <a:rPr lang="nl-NL" dirty="0"/>
              <a:t>Een virus heeft </a:t>
            </a:r>
            <a:r>
              <a:rPr lang="nl-NL" b="1" i="1" dirty="0">
                <a:solidFill>
                  <a:srgbClr val="0070C0"/>
                </a:solidFill>
              </a:rPr>
              <a:t>geen</a:t>
            </a:r>
            <a:r>
              <a:rPr lang="nl-NL" dirty="0"/>
              <a:t> stofwisseling en kan zichzelf </a:t>
            </a:r>
            <a:r>
              <a:rPr lang="nl-NL" b="1" i="1" dirty="0">
                <a:solidFill>
                  <a:srgbClr val="0070C0"/>
                </a:solidFill>
              </a:rPr>
              <a:t>niet</a:t>
            </a:r>
            <a:r>
              <a:rPr lang="nl-NL" dirty="0"/>
              <a:t> vermenigvuldigen.</a:t>
            </a:r>
          </a:p>
          <a:p>
            <a:pPr indent="0">
              <a:buNone/>
              <a:defRPr/>
            </a:pPr>
            <a:endParaRPr lang="nl-NL" dirty="0"/>
          </a:p>
          <a:p>
            <a:pPr indent="0">
              <a:buNone/>
              <a:defRPr/>
            </a:pPr>
            <a:r>
              <a:rPr lang="nl-NL" dirty="0"/>
              <a:t>Dit zijn algemene criteria waaraan een levend wezen moet voldoen</a:t>
            </a:r>
          </a:p>
        </p:txBody>
      </p:sp>
      <p:pic>
        <p:nvPicPr>
          <p:cNvPr id="2" name="Afbeelding 1">
            <a:extLst>
              <a:ext uri="{FF2B5EF4-FFF2-40B4-BE49-F238E27FC236}">
                <a16:creationId xmlns:a16="http://schemas.microsoft.com/office/drawing/2014/main" id="{D5BA1F75-F529-6905-F91A-4251786CDE44}"/>
              </a:ext>
            </a:extLst>
          </p:cNvPr>
          <p:cNvPicPr>
            <a:picLocks noChangeAspect="1"/>
          </p:cNvPicPr>
          <p:nvPr/>
        </p:nvPicPr>
        <p:blipFill>
          <a:blip r:embed="rId3"/>
          <a:stretch>
            <a:fillRect/>
          </a:stretch>
        </p:blipFill>
        <p:spPr>
          <a:xfrm>
            <a:off x="7730718" y="414999"/>
            <a:ext cx="4304149" cy="2481287"/>
          </a:xfrm>
          <a:prstGeom prst="rect">
            <a:avLst/>
          </a:prstGeom>
        </p:spPr>
      </p:pic>
    </p:spTree>
    <p:extLst>
      <p:ext uri="{BB962C8B-B14F-4D97-AF65-F5344CB8AC3E}">
        <p14:creationId xmlns:p14="http://schemas.microsoft.com/office/powerpoint/2010/main" val="1348788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A6DA0-2246-284A-D023-F34951CE104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E98082D-6067-8EFC-D4FC-A0AF0E02F969}"/>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Symptonen</a:t>
            </a:r>
            <a:r>
              <a:rPr lang="nl-NL" altLang="nl-NL" b="1" dirty="0"/>
              <a:t> van een virus</a:t>
            </a:r>
          </a:p>
        </p:txBody>
      </p:sp>
      <p:sp>
        <p:nvSpPr>
          <p:cNvPr id="7171" name="Tijdelijke aanduiding voor inhoud 2">
            <a:extLst>
              <a:ext uri="{FF2B5EF4-FFF2-40B4-BE49-F238E27FC236}">
                <a16:creationId xmlns:a16="http://schemas.microsoft.com/office/drawing/2014/main" id="{34A4DC78-E258-7AAE-B504-B7A2C6B9E490}"/>
              </a:ext>
            </a:extLst>
          </p:cNvPr>
          <p:cNvSpPr>
            <a:spLocks noGrp="1" noChangeArrowheads="1"/>
          </p:cNvSpPr>
          <p:nvPr>
            <p:ph idx="1"/>
          </p:nvPr>
        </p:nvSpPr>
        <p:spPr>
          <a:xfrm>
            <a:off x="1079223" y="1910876"/>
            <a:ext cx="7476947" cy="4738260"/>
          </a:xfrm>
        </p:spPr>
        <p:txBody>
          <a:bodyPr>
            <a:normAutofit lnSpcReduction="10000"/>
          </a:bodyPr>
          <a:lstStyle/>
          <a:p>
            <a:pPr indent="0">
              <a:buNone/>
            </a:pPr>
            <a:r>
              <a:rPr lang="nl-NL" b="1" dirty="0"/>
              <a:t>Verkleurde patronen op bladeren</a:t>
            </a:r>
            <a:r>
              <a:rPr lang="nl-NL" dirty="0"/>
              <a:t>:</a:t>
            </a:r>
          </a:p>
          <a:p>
            <a:pPr lvl="1"/>
            <a:r>
              <a:rPr lang="nl-NL" b="1" i="1" dirty="0">
                <a:solidFill>
                  <a:srgbClr val="0070C0"/>
                </a:solidFill>
              </a:rPr>
              <a:t>Mozaïekpatroon</a:t>
            </a:r>
            <a:r>
              <a:rPr lang="nl-NL" b="1" i="1" dirty="0"/>
              <a:t>: </a:t>
            </a:r>
            <a:br>
              <a:rPr lang="nl-NL" dirty="0"/>
            </a:br>
            <a:r>
              <a:rPr lang="nl-NL" dirty="0"/>
              <a:t>Groene en gele vlekken op bladeren.</a:t>
            </a:r>
          </a:p>
          <a:p>
            <a:pPr lvl="1"/>
            <a:r>
              <a:rPr lang="nl-NL" b="1" i="1" dirty="0">
                <a:solidFill>
                  <a:srgbClr val="0070C0"/>
                </a:solidFill>
              </a:rPr>
              <a:t>Chlorose</a:t>
            </a:r>
            <a:r>
              <a:rPr lang="nl-NL" b="1" i="1" dirty="0"/>
              <a:t>:</a:t>
            </a:r>
            <a:br>
              <a:rPr lang="nl-NL" dirty="0"/>
            </a:br>
            <a:r>
              <a:rPr lang="nl-NL" dirty="0"/>
              <a:t>Gele verkleuring door gebrek aan chlorofyl.</a:t>
            </a:r>
          </a:p>
          <a:p>
            <a:pPr lvl="1"/>
            <a:r>
              <a:rPr lang="nl-NL" b="1" i="1" dirty="0">
                <a:solidFill>
                  <a:srgbClr val="0070C0"/>
                </a:solidFill>
              </a:rPr>
              <a:t>Necrose</a:t>
            </a:r>
            <a:r>
              <a:rPr lang="nl-NL" b="1" i="1" dirty="0"/>
              <a:t>: </a:t>
            </a:r>
            <a:br>
              <a:rPr lang="nl-NL" dirty="0"/>
            </a:br>
            <a:r>
              <a:rPr lang="nl-NL" dirty="0"/>
              <a:t>Bruine of zwarte plekken door afsterven van plantencellen.</a:t>
            </a:r>
          </a:p>
          <a:p>
            <a:pPr lvl="1"/>
            <a:endParaRPr lang="nl-NL" dirty="0"/>
          </a:p>
          <a:p>
            <a:pPr lvl="1"/>
            <a:endParaRPr lang="nl-NL" dirty="0"/>
          </a:p>
          <a:p>
            <a:pPr indent="0">
              <a:buNone/>
            </a:pPr>
            <a:r>
              <a:rPr lang="nl-NL" b="1" dirty="0"/>
              <a:t>Misvorming</a:t>
            </a:r>
            <a:r>
              <a:rPr lang="nl-NL" dirty="0"/>
              <a:t>:</a:t>
            </a:r>
          </a:p>
          <a:p>
            <a:pPr lvl="1"/>
            <a:r>
              <a:rPr lang="nl-NL" dirty="0"/>
              <a:t>Krullende bladeren.</a:t>
            </a:r>
          </a:p>
          <a:p>
            <a:pPr lvl="1"/>
            <a:r>
              <a:rPr lang="nl-NL" dirty="0"/>
              <a:t>Gedraaide of gedeformeerde bloemen of vruchten.</a:t>
            </a:r>
          </a:p>
          <a:p>
            <a:pPr indent="0">
              <a:buNone/>
              <a:defRPr/>
            </a:pPr>
            <a:endParaRPr lang="nl-NL" dirty="0"/>
          </a:p>
        </p:txBody>
      </p:sp>
      <p:pic>
        <p:nvPicPr>
          <p:cNvPr id="2" name="Afbeelding 1">
            <a:extLst>
              <a:ext uri="{FF2B5EF4-FFF2-40B4-BE49-F238E27FC236}">
                <a16:creationId xmlns:a16="http://schemas.microsoft.com/office/drawing/2014/main" id="{10320A21-DD64-2909-08C2-67C67C25B108}"/>
              </a:ext>
            </a:extLst>
          </p:cNvPr>
          <p:cNvPicPr>
            <a:picLocks noChangeAspect="1"/>
          </p:cNvPicPr>
          <p:nvPr/>
        </p:nvPicPr>
        <p:blipFill>
          <a:blip r:embed="rId3"/>
          <a:stretch>
            <a:fillRect/>
          </a:stretch>
        </p:blipFill>
        <p:spPr>
          <a:xfrm>
            <a:off x="8359797" y="806268"/>
            <a:ext cx="3832203" cy="2209216"/>
          </a:xfrm>
          <a:prstGeom prst="rect">
            <a:avLst/>
          </a:prstGeom>
        </p:spPr>
      </p:pic>
      <p:pic>
        <p:nvPicPr>
          <p:cNvPr id="4" name="Afbeelding 3">
            <a:extLst>
              <a:ext uri="{FF2B5EF4-FFF2-40B4-BE49-F238E27FC236}">
                <a16:creationId xmlns:a16="http://schemas.microsoft.com/office/drawing/2014/main" id="{DCFF9916-157E-F25D-6302-8E3A4B999B78}"/>
              </a:ext>
            </a:extLst>
          </p:cNvPr>
          <p:cNvPicPr>
            <a:picLocks noChangeAspect="1"/>
          </p:cNvPicPr>
          <p:nvPr/>
        </p:nvPicPr>
        <p:blipFill>
          <a:blip r:embed="rId4"/>
          <a:stretch>
            <a:fillRect/>
          </a:stretch>
        </p:blipFill>
        <p:spPr>
          <a:xfrm>
            <a:off x="8965924" y="4280005"/>
            <a:ext cx="3226076" cy="1997799"/>
          </a:xfrm>
          <a:prstGeom prst="rect">
            <a:avLst/>
          </a:prstGeom>
        </p:spPr>
      </p:pic>
    </p:spTree>
    <p:extLst>
      <p:ext uri="{BB962C8B-B14F-4D97-AF65-F5344CB8AC3E}">
        <p14:creationId xmlns:p14="http://schemas.microsoft.com/office/powerpoint/2010/main" val="3221442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fade">
                                      <p:cBhvr>
                                        <p:cTn id="25" dur="1000"/>
                                        <p:tgtEl>
                                          <p:spTgt spid="7171">
                                            <p:txEl>
                                              <p:pRg st="6" end="6"/>
                                            </p:txEl>
                                          </p:spTgt>
                                        </p:tgtEl>
                                      </p:cBhvr>
                                    </p:animEffect>
                                    <p:anim calcmode="lin" valueType="num">
                                      <p:cBhvr>
                                        <p:cTn id="2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 calcmode="lin" valueType="num">
                                      <p:cBhvr additive="base">
                                        <p:cTn id="32"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171">
                                            <p:txEl>
                                              <p:pRg st="8" end="8"/>
                                            </p:txEl>
                                          </p:spTgt>
                                        </p:tgtEl>
                                        <p:attrNameLst>
                                          <p:attrName>style.visibility</p:attrName>
                                        </p:attrNameLst>
                                      </p:cBhvr>
                                      <p:to>
                                        <p:strVal val="visible"/>
                                      </p:to>
                                    </p:set>
                                    <p:anim calcmode="lin" valueType="num">
                                      <p:cBhvr additive="base">
                                        <p:cTn id="38"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A19EB-BADE-474A-91BD-35E5F319F469}">
  <ds:schemaRefs>
    <ds:schemaRef ds:uri="http://purl.org/dc/elements/1.1/"/>
    <ds:schemaRef ds:uri="http://www.w3.org/XML/1998/namespace"/>
    <ds:schemaRef ds:uri="http://schemas.microsoft.com/office/2006/metadata/properties"/>
    <ds:schemaRef ds:uri="http://schemas.microsoft.com/office/2006/documentManagement/types"/>
    <ds:schemaRef ds:uri="88fa185b-b6f4-4426-890a-edc6532e8d4f"/>
    <ds:schemaRef ds:uri="521c7c86-cc27-4cef-8605-4ebb03422227"/>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1411434F-F084-4432-98AC-FC021F046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948</TotalTime>
  <Words>2047</Words>
  <Application>Microsoft Office PowerPoint</Application>
  <PresentationFormat>Breedbeeld</PresentationFormat>
  <Paragraphs>287</Paragraphs>
  <Slides>43</Slides>
  <Notes>39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43</vt:i4>
      </vt:variant>
    </vt:vector>
  </HeadingPairs>
  <TitlesOfParts>
    <vt:vector size="47" baseType="lpstr">
      <vt:lpstr>Arial</vt:lpstr>
      <vt:lpstr>Calibri</vt:lpstr>
      <vt:lpstr>GT Walsheim Regular</vt:lpstr>
      <vt:lpstr>Kantoorthema</vt:lpstr>
      <vt:lpstr>PowerPoint-presentatie</vt:lpstr>
      <vt:lpstr>Aftrap</vt:lpstr>
      <vt:lpstr>PowerPoint-presentatie</vt:lpstr>
      <vt:lpstr>PowerPoint-presentatie</vt:lpstr>
      <vt:lpstr>Schimmels (herhaling)</vt:lpstr>
      <vt:lpstr>Wat is een virus?</vt:lpstr>
      <vt:lpstr>Wat is een virus?</vt:lpstr>
      <vt:lpstr>Is een virus levend?</vt:lpstr>
      <vt:lpstr>Symptonen van een virus</vt:lpstr>
      <vt:lpstr>Symptonen van een virus</vt:lpstr>
      <vt:lpstr>Virus - fotosynthese</vt:lpstr>
      <vt:lpstr>Kenmerken van een virus</vt:lpstr>
      <vt:lpstr>Structuur van een virus</vt:lpstr>
      <vt:lpstr>Verspreiding van een virus</vt:lpstr>
      <vt:lpstr>Via insecten (vectoren)</vt:lpstr>
      <vt:lpstr>Verspreiding van een virus</vt:lpstr>
      <vt:lpstr>Persistent</vt:lpstr>
      <vt:lpstr>Verschil tussen persistent en niet-persistent</vt:lpstr>
      <vt:lpstr>Verspreiding van een virus</vt:lpstr>
      <vt:lpstr>Verspreiding van een virus</vt:lpstr>
      <vt:lpstr>Verspreiding van een virus</vt:lpstr>
      <vt:lpstr>Vermenigvuldiging van een virus</vt:lpstr>
      <vt:lpstr>Vermenigvuldiging van een virus</vt:lpstr>
      <vt:lpstr>Voorkomen van verspreiding van virus</vt:lpstr>
      <vt:lpstr>Voorkomen van verspreiding van virus</vt:lpstr>
      <vt:lpstr>Voorkomen van verspreiding van virus</vt:lpstr>
      <vt:lpstr>Voorkomen van verspreiding van virus</vt:lpstr>
      <vt:lpstr>Voorkomen van verspreiding van virus</vt:lpstr>
      <vt:lpstr>Inenten tegen virus?</vt:lpstr>
      <vt:lpstr>Inenten tegen virus?</vt:lpstr>
      <vt:lpstr>Inenten tegen virus?</vt:lpstr>
      <vt:lpstr>Inenten tegen virus?</vt:lpstr>
      <vt:lpstr>Virusvrij vermeerderen</vt:lpstr>
      <vt:lpstr>Virusvrij vermeerderen</vt:lpstr>
      <vt:lpstr>Huiswerk les 3  niveau 2,3 en 4</vt:lpstr>
      <vt:lpstr>Huiswerk les 3  niveau 3 en 4</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52</cp:revision>
  <dcterms:created xsi:type="dcterms:W3CDTF">2020-11-10T08:38:03Z</dcterms:created>
  <dcterms:modified xsi:type="dcterms:W3CDTF">2025-11-25T11:21:57Z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