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57" r:id="rId4"/>
    <p:sldId id="263" r:id="rId5"/>
    <p:sldId id="258" r:id="rId6"/>
    <p:sldId id="259" r:id="rId7"/>
    <p:sldId id="260" r:id="rId8"/>
    <p:sldId id="264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tus Boer" userId="dd0b548e-2051-480b-b45a-733b835a31bc" providerId="ADAL" clId="{CBEDADE5-D265-44D8-8767-642CA06EAB4A}"/>
    <pc:docChg chg="modSld">
      <pc:chgData name="Bertus Boer" userId="dd0b548e-2051-480b-b45a-733b835a31bc" providerId="ADAL" clId="{CBEDADE5-D265-44D8-8767-642CA06EAB4A}" dt="2025-11-21T07:32:45.786" v="12" actId="20577"/>
      <pc:docMkLst>
        <pc:docMk/>
      </pc:docMkLst>
      <pc:sldChg chg="modSp mod">
        <pc:chgData name="Bertus Boer" userId="dd0b548e-2051-480b-b45a-733b835a31bc" providerId="ADAL" clId="{CBEDADE5-D265-44D8-8767-642CA06EAB4A}" dt="2025-11-21T07:32:45.786" v="12" actId="20577"/>
        <pc:sldMkLst>
          <pc:docMk/>
          <pc:sldMk cId="0" sldId="256"/>
        </pc:sldMkLst>
        <pc:spChg chg="mod">
          <ac:chgData name="Bertus Boer" userId="dd0b548e-2051-480b-b45a-733b835a31bc" providerId="ADAL" clId="{CBEDADE5-D265-44D8-8767-642CA06EAB4A}" dt="2025-11-21T07:32:45.786" v="12" actId="20577"/>
          <ac:spMkLst>
            <pc:docMk/>
            <pc:sldMk cId="0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🌱 Introductie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200" dirty="0" err="1"/>
              <a:t>Verwerkingsopdracht</a:t>
            </a:r>
            <a:r>
              <a:rPr sz="2200" dirty="0"/>
              <a:t>: </a:t>
            </a:r>
            <a:r>
              <a:rPr lang="nl-NL" sz="2200"/>
              <a:t>Periode 8 </a:t>
            </a:r>
          </a:p>
          <a:p>
            <a:r>
              <a:rPr sz="2200" dirty="0" err="1"/>
              <a:t>Bemesting</a:t>
            </a:r>
            <a:r>
              <a:rPr sz="2200" dirty="0"/>
              <a:t> en Gewasbescherming in </a:t>
            </a:r>
            <a:r>
              <a:rPr sz="2200" dirty="0" err="1"/>
              <a:t>relatie</a:t>
            </a:r>
            <a:r>
              <a:rPr sz="2200" dirty="0"/>
              <a:t> tot </a:t>
            </a:r>
            <a:r>
              <a:rPr sz="2200" dirty="0" err="1"/>
              <a:t>Plantweerbaarheid</a:t>
            </a:r>
            <a:endParaRPr lang="nl-NL" sz="2200" dirty="0"/>
          </a:p>
          <a:p>
            <a:endParaRPr sz="2200" dirty="0"/>
          </a:p>
          <a:p>
            <a:r>
              <a:rPr sz="2200" dirty="0" err="1"/>
              <a:t>Leeractiviteit</a:t>
            </a:r>
            <a:r>
              <a:rPr sz="2200" dirty="0"/>
              <a:t>: </a:t>
            </a:r>
            <a:r>
              <a:rPr sz="2200" dirty="0" err="1"/>
              <a:t>Plantfysiologie</a:t>
            </a:r>
            <a:r>
              <a:rPr sz="2200" dirty="0"/>
              <a:t> en Gewasbescherming</a:t>
            </a:r>
            <a:endParaRPr lang="nl-NL" sz="2200" dirty="0"/>
          </a:p>
          <a:p>
            <a:endParaRPr sz="2200" dirty="0"/>
          </a:p>
          <a:p>
            <a:r>
              <a:rPr sz="2200" dirty="0"/>
              <a:t>Titel: </a:t>
            </a:r>
            <a:r>
              <a:rPr sz="2200" dirty="0" err="1"/>
              <a:t>Bemesting</a:t>
            </a:r>
            <a:r>
              <a:rPr sz="2200" dirty="0"/>
              <a:t>, </a:t>
            </a:r>
            <a:r>
              <a:rPr sz="2200" dirty="0" err="1"/>
              <a:t>doseringen</a:t>
            </a:r>
            <a:r>
              <a:rPr sz="2200" dirty="0"/>
              <a:t> en </a:t>
            </a:r>
            <a:r>
              <a:rPr sz="2200" dirty="0" err="1"/>
              <a:t>plantweerbaarheid</a:t>
            </a:r>
            <a:r>
              <a:rPr sz="2200" dirty="0"/>
              <a:t> in de </a:t>
            </a:r>
            <a:r>
              <a:rPr sz="2200" dirty="0" err="1"/>
              <a:t>glastuinbouw</a:t>
            </a:r>
            <a:r>
              <a:rPr sz="2200" dirty="0"/>
              <a:t> en </a:t>
            </a:r>
            <a:r>
              <a:rPr sz="2200" dirty="0" err="1"/>
              <a:t>boomteelt</a:t>
            </a:r>
            <a:endParaRPr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3D2E03-622D-5012-B13F-6FD708CD78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8B194-32DB-85A3-3FCF-F2CB349BB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🌱 Introductie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01AC0A-5526-13E0-02C0-02B2A43471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 err="1"/>
              <a:t>Verwerkingsopdracht</a:t>
            </a:r>
            <a:r>
              <a:rPr sz="2400" dirty="0"/>
              <a:t>: </a:t>
            </a:r>
            <a:r>
              <a:rPr sz="2400" dirty="0" err="1"/>
              <a:t>Bemesting</a:t>
            </a:r>
            <a:r>
              <a:rPr sz="2400" dirty="0"/>
              <a:t> en Gewasbescherming in </a:t>
            </a:r>
            <a:r>
              <a:rPr sz="2400" dirty="0" err="1"/>
              <a:t>relatie</a:t>
            </a:r>
            <a:r>
              <a:rPr sz="2400" dirty="0"/>
              <a:t> tot </a:t>
            </a:r>
            <a:r>
              <a:rPr sz="2400" dirty="0" err="1"/>
              <a:t>Plantweerbaarheid</a:t>
            </a:r>
            <a:endParaRPr lang="nl-NL" sz="2400" dirty="0"/>
          </a:p>
          <a:p>
            <a:endParaRPr lang="nl-NL" sz="2400" dirty="0"/>
          </a:p>
          <a:p>
            <a:endParaRPr sz="2400" dirty="0"/>
          </a:p>
          <a:p>
            <a:r>
              <a:rPr sz="2400" dirty="0"/>
              <a:t>Je </a:t>
            </a:r>
            <a:r>
              <a:rPr sz="2400" dirty="0" err="1"/>
              <a:t>leert</a:t>
            </a:r>
            <a:r>
              <a:rPr sz="2400" dirty="0"/>
              <a:t> </a:t>
            </a:r>
            <a:r>
              <a:rPr sz="2400" dirty="0" err="1"/>
              <a:t>begrijpen</a:t>
            </a:r>
            <a:r>
              <a:rPr sz="2400" dirty="0"/>
              <a:t> hoe </a:t>
            </a:r>
            <a:r>
              <a:rPr sz="2400" dirty="0" err="1"/>
              <a:t>bemesting</a:t>
            </a:r>
            <a:r>
              <a:rPr sz="2400" dirty="0"/>
              <a:t> (</a:t>
            </a:r>
            <a:r>
              <a:rPr sz="2400" dirty="0" err="1"/>
              <a:t>voedingsstoffen</a:t>
            </a:r>
            <a:r>
              <a:rPr sz="2400" dirty="0"/>
              <a:t> en </a:t>
            </a:r>
            <a:r>
              <a:rPr sz="2400" dirty="0" err="1"/>
              <a:t>doseringen</a:t>
            </a:r>
            <a:r>
              <a:rPr sz="2400" dirty="0"/>
              <a:t>) en </a:t>
            </a:r>
            <a:r>
              <a:rPr sz="2400" dirty="0" err="1"/>
              <a:t>gewasbescherming</a:t>
            </a:r>
            <a:r>
              <a:rPr sz="2400" dirty="0"/>
              <a:t> </a:t>
            </a:r>
            <a:r>
              <a:rPr sz="2400" dirty="0" err="1"/>
              <a:t>elkaar</a:t>
            </a:r>
            <a:r>
              <a:rPr sz="2400" dirty="0"/>
              <a:t> </a:t>
            </a:r>
            <a:r>
              <a:rPr sz="2400" dirty="0" err="1"/>
              <a:t>beïnvloeden</a:t>
            </a:r>
            <a:r>
              <a:rPr sz="2400" dirty="0"/>
              <a:t>. Je </a:t>
            </a:r>
            <a:r>
              <a:rPr sz="2400" dirty="0" err="1"/>
              <a:t>onderzoekt</a:t>
            </a:r>
            <a:r>
              <a:rPr sz="2400" dirty="0"/>
              <a:t> hoe </a:t>
            </a:r>
            <a:r>
              <a:rPr sz="2400" dirty="0" err="1"/>
              <a:t>juiste</a:t>
            </a:r>
            <a:r>
              <a:rPr sz="2400" dirty="0"/>
              <a:t> </a:t>
            </a:r>
            <a:r>
              <a:rPr sz="2400" dirty="0" err="1"/>
              <a:t>doseringen</a:t>
            </a:r>
            <a:r>
              <a:rPr sz="2400" dirty="0"/>
              <a:t> </a:t>
            </a:r>
            <a:r>
              <a:rPr sz="2400" dirty="0" err="1"/>
              <a:t>bijdragen</a:t>
            </a:r>
            <a:r>
              <a:rPr sz="2400" dirty="0"/>
              <a:t> </a:t>
            </a:r>
            <a:r>
              <a:rPr sz="2400" dirty="0" err="1"/>
              <a:t>aan</a:t>
            </a:r>
            <a:r>
              <a:rPr sz="2400" dirty="0"/>
              <a:t> </a:t>
            </a:r>
            <a:r>
              <a:rPr sz="2400" dirty="0" err="1"/>
              <a:t>gezonde</a:t>
            </a:r>
            <a:r>
              <a:rPr sz="2400" dirty="0"/>
              <a:t> </a:t>
            </a:r>
            <a:r>
              <a:rPr sz="2400" dirty="0" err="1"/>
              <a:t>planten</a:t>
            </a:r>
            <a:r>
              <a:rPr sz="2400" dirty="0"/>
              <a:t>, en hoe de </a:t>
            </a:r>
            <a:r>
              <a:rPr sz="2400" dirty="0" err="1"/>
              <a:t>plantfysiologie</a:t>
            </a:r>
            <a:r>
              <a:rPr sz="2400" dirty="0"/>
              <a:t> </a:t>
            </a:r>
            <a:r>
              <a:rPr sz="2400" dirty="0" err="1"/>
              <a:t>bepaalt</a:t>
            </a:r>
            <a:r>
              <a:rPr sz="2400" dirty="0"/>
              <a:t> hoe </a:t>
            </a:r>
            <a:r>
              <a:rPr sz="2400" dirty="0" err="1"/>
              <a:t>weerbaar</a:t>
            </a:r>
            <a:r>
              <a:rPr sz="2400" dirty="0"/>
              <a:t> </a:t>
            </a:r>
            <a:r>
              <a:rPr sz="2400" dirty="0" err="1"/>
              <a:t>een</a:t>
            </a:r>
            <a:r>
              <a:rPr sz="2400" dirty="0"/>
              <a:t> plant is </a:t>
            </a:r>
            <a:r>
              <a:rPr sz="2400" dirty="0" err="1"/>
              <a:t>tegen</a:t>
            </a:r>
            <a:r>
              <a:rPr sz="2400" dirty="0"/>
              <a:t> </a:t>
            </a:r>
            <a:r>
              <a:rPr sz="2400" dirty="0" err="1"/>
              <a:t>ziekten</a:t>
            </a:r>
            <a:r>
              <a:rPr sz="2400" dirty="0"/>
              <a:t> en </a:t>
            </a:r>
            <a:r>
              <a:rPr sz="2400" dirty="0" err="1"/>
              <a:t>plagen</a:t>
            </a:r>
            <a:r>
              <a:rPr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9593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🔍 Stap 1 – Onderzoek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 Stap 1: Onderzoek</a:t>
            </a:r>
          </a:p>
          <a:p>
            <a:r>
              <a:rPr lang="nl-NL" dirty="0"/>
              <a:t>Voer een onderzoek uit naar de relatie tussen bemesting, plantfysiologie en plantweerbaarheid. Gebruik betrouwbare bronnen zoals vakliteratuur, onderzoeksinstituten (bijv. WUR), en bedrijfsvoorbeelden.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208C39-AD24-F3A5-99F5-2AECC4B102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2FF71-119F-4808-41AA-570C1BD7C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🔍 Stap 1 – Onderzoek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1961FD-5CBB-AFAD-C23C-E5C456E0E2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/>
              <a:t>Stap 1: Onderzoek</a:t>
            </a:r>
          </a:p>
          <a:p>
            <a:r>
              <a:rPr lang="nl-NL" sz="2400" dirty="0"/>
              <a:t>Beantwoord de volgende vragen:</a:t>
            </a:r>
          </a:p>
          <a:p>
            <a:r>
              <a:rPr lang="nl-NL" sz="2400" dirty="0"/>
              <a:t>1. Waarom is een juiste bemesting en dosering belangrijk voor gezonde planten?</a:t>
            </a:r>
          </a:p>
          <a:p>
            <a:r>
              <a:rPr lang="nl-NL" sz="2400" dirty="0"/>
              <a:t>2. Hoe beïnvloedt de voedingsbalans (stikstof, kalium, calcium, sporenelementen) de weerbaarheid van planten tegen ziekten en insecten?</a:t>
            </a:r>
          </a:p>
          <a:p>
            <a:r>
              <a:rPr lang="nl-NL" sz="2400" dirty="0"/>
              <a:t>3. Wat gebeurt er in de plantfysiologie (bijv. bladopbouw, celwandsterkte, suikervorming) bij te veel of te weinig meststoffen?</a:t>
            </a: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222903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📝 Stap 2 – Samenvatting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/>
              <a:t>Stap 2: </a:t>
            </a:r>
            <a:r>
              <a:rPr sz="2400" dirty="0" err="1"/>
              <a:t>Schriftelijke</a:t>
            </a:r>
            <a:r>
              <a:rPr sz="2400" dirty="0"/>
              <a:t> </a:t>
            </a:r>
            <a:r>
              <a:rPr sz="2400" dirty="0" err="1"/>
              <a:t>samenvatting</a:t>
            </a:r>
            <a:endParaRPr lang="nl-NL" sz="2400" dirty="0"/>
          </a:p>
          <a:p>
            <a:endParaRPr sz="2400" dirty="0"/>
          </a:p>
          <a:p>
            <a:r>
              <a:rPr sz="2400" dirty="0" err="1"/>
              <a:t>Schrijf</a:t>
            </a:r>
            <a:r>
              <a:rPr sz="2400" dirty="0"/>
              <a:t> </a:t>
            </a:r>
            <a:r>
              <a:rPr sz="2400" dirty="0" err="1"/>
              <a:t>een</a:t>
            </a:r>
            <a:r>
              <a:rPr sz="2400" dirty="0"/>
              <a:t> </a:t>
            </a:r>
            <a:r>
              <a:rPr sz="2400" dirty="0" err="1"/>
              <a:t>samenvatting</a:t>
            </a:r>
            <a:r>
              <a:rPr sz="2400" dirty="0"/>
              <a:t> van </a:t>
            </a:r>
            <a:r>
              <a:rPr sz="2400" dirty="0" err="1"/>
              <a:t>ongeveer</a:t>
            </a:r>
            <a:r>
              <a:rPr sz="2400" dirty="0"/>
              <a:t> 500 </a:t>
            </a:r>
            <a:r>
              <a:rPr sz="2400" dirty="0" err="1"/>
              <a:t>woorden</a:t>
            </a:r>
            <a:r>
              <a:rPr sz="2400" dirty="0"/>
              <a:t> </a:t>
            </a:r>
            <a:r>
              <a:rPr sz="2400" dirty="0" err="1"/>
              <a:t>waarin</a:t>
            </a:r>
            <a:r>
              <a:rPr sz="2400" dirty="0"/>
              <a:t> je </a:t>
            </a:r>
            <a:r>
              <a:rPr sz="2400" dirty="0" err="1"/>
              <a:t>uitlegt</a:t>
            </a:r>
            <a:r>
              <a:rPr sz="2400" dirty="0"/>
              <a:t>:</a:t>
            </a:r>
          </a:p>
          <a:p>
            <a:r>
              <a:rPr sz="2400" dirty="0"/>
              <a:t>hoe </a:t>
            </a:r>
            <a:r>
              <a:rPr sz="2400" dirty="0" err="1"/>
              <a:t>bemesting</a:t>
            </a:r>
            <a:r>
              <a:rPr sz="2400" dirty="0"/>
              <a:t> en </a:t>
            </a:r>
            <a:r>
              <a:rPr sz="2400" dirty="0" err="1"/>
              <a:t>gewasbescherming</a:t>
            </a:r>
            <a:r>
              <a:rPr sz="2400" dirty="0"/>
              <a:t> </a:t>
            </a:r>
            <a:r>
              <a:rPr sz="2400" dirty="0" err="1"/>
              <a:t>elkaar</a:t>
            </a:r>
            <a:r>
              <a:rPr sz="2400" dirty="0"/>
              <a:t> </a:t>
            </a:r>
            <a:r>
              <a:rPr sz="2400" dirty="0" err="1"/>
              <a:t>beïnvloeden</a:t>
            </a:r>
            <a:r>
              <a:rPr sz="2400" dirty="0"/>
              <a:t>;</a:t>
            </a:r>
          </a:p>
          <a:p>
            <a:r>
              <a:rPr sz="2400" dirty="0"/>
              <a:t>wat de </a:t>
            </a:r>
            <a:r>
              <a:rPr sz="2400" dirty="0" err="1"/>
              <a:t>gevolgen</a:t>
            </a:r>
            <a:r>
              <a:rPr sz="2400" dirty="0"/>
              <a:t> </a:t>
            </a:r>
            <a:r>
              <a:rPr sz="2400" dirty="0" err="1"/>
              <a:t>zijn</a:t>
            </a:r>
            <a:r>
              <a:rPr sz="2400" dirty="0"/>
              <a:t> van </a:t>
            </a:r>
            <a:r>
              <a:rPr sz="2400" dirty="0" err="1"/>
              <a:t>verkeerde</a:t>
            </a:r>
            <a:r>
              <a:rPr sz="2400" dirty="0"/>
              <a:t> </a:t>
            </a:r>
            <a:r>
              <a:rPr sz="2400" dirty="0" err="1"/>
              <a:t>doseringen</a:t>
            </a:r>
            <a:r>
              <a:rPr sz="2400" dirty="0"/>
              <a:t>;</a:t>
            </a:r>
          </a:p>
          <a:p>
            <a:r>
              <a:rPr sz="2400" dirty="0"/>
              <a:t>hoe </a:t>
            </a:r>
            <a:r>
              <a:rPr sz="2400" dirty="0" err="1"/>
              <a:t>kennis</a:t>
            </a:r>
            <a:r>
              <a:rPr sz="2400" dirty="0"/>
              <a:t> van </a:t>
            </a:r>
            <a:r>
              <a:rPr sz="2400" dirty="0" err="1"/>
              <a:t>plantfysiologie</a:t>
            </a:r>
            <a:r>
              <a:rPr sz="2400" dirty="0"/>
              <a:t> </a:t>
            </a:r>
            <a:r>
              <a:rPr sz="2400" dirty="0" err="1"/>
              <a:t>helpt</a:t>
            </a:r>
            <a:r>
              <a:rPr sz="2400" dirty="0"/>
              <a:t> om </a:t>
            </a:r>
            <a:r>
              <a:rPr sz="2400" dirty="0" err="1"/>
              <a:t>planten</a:t>
            </a:r>
            <a:r>
              <a:rPr sz="2400" dirty="0"/>
              <a:t> </a:t>
            </a:r>
            <a:r>
              <a:rPr sz="2400" dirty="0" err="1"/>
              <a:t>weerbaarder</a:t>
            </a:r>
            <a:r>
              <a:rPr sz="2400" dirty="0"/>
              <a:t> te </a:t>
            </a:r>
            <a:r>
              <a:rPr sz="2400" dirty="0" err="1"/>
              <a:t>maken</a:t>
            </a:r>
            <a:r>
              <a:rPr sz="2400" dirty="0"/>
              <a:t>;</a:t>
            </a:r>
          </a:p>
          <a:p>
            <a:r>
              <a:rPr sz="2400" dirty="0"/>
              <a:t>en hoe </a:t>
            </a:r>
            <a:r>
              <a:rPr sz="2400" dirty="0" err="1"/>
              <a:t>bedrijven</a:t>
            </a:r>
            <a:r>
              <a:rPr sz="2400" dirty="0"/>
              <a:t> </a:t>
            </a:r>
            <a:r>
              <a:rPr sz="2400" dirty="0" err="1"/>
              <a:t>kunnen</a:t>
            </a:r>
            <a:r>
              <a:rPr sz="2400" dirty="0"/>
              <a:t> </a:t>
            </a:r>
            <a:r>
              <a:rPr sz="2400" dirty="0" err="1"/>
              <a:t>werken</a:t>
            </a:r>
            <a:r>
              <a:rPr sz="2400" dirty="0"/>
              <a:t> </a:t>
            </a:r>
            <a:r>
              <a:rPr sz="2400" dirty="0" err="1"/>
              <a:t>aan</a:t>
            </a:r>
            <a:r>
              <a:rPr sz="2400" dirty="0"/>
              <a:t> </a:t>
            </a:r>
            <a:r>
              <a:rPr sz="2400" dirty="0" err="1"/>
              <a:t>een</a:t>
            </a:r>
            <a:r>
              <a:rPr sz="2400" dirty="0"/>
              <a:t> </a:t>
            </a:r>
            <a:r>
              <a:rPr sz="2400" dirty="0" err="1"/>
              <a:t>duurzame</a:t>
            </a:r>
            <a:r>
              <a:rPr sz="2400" dirty="0"/>
              <a:t> </a:t>
            </a:r>
            <a:r>
              <a:rPr sz="2400" dirty="0" err="1"/>
              <a:t>teeltstrategie</a:t>
            </a:r>
            <a:r>
              <a:rPr sz="24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💭 Stap 3 – Reflectie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Stap 3: </a:t>
            </a:r>
            <a:r>
              <a:rPr dirty="0" err="1"/>
              <a:t>Reflectie</a:t>
            </a:r>
            <a:endParaRPr dirty="0"/>
          </a:p>
          <a:p>
            <a:r>
              <a:rPr sz="2600" dirty="0" err="1"/>
              <a:t>Beantwoord</a:t>
            </a:r>
            <a:r>
              <a:rPr sz="2600" dirty="0"/>
              <a:t> de </a:t>
            </a:r>
            <a:r>
              <a:rPr sz="2600" dirty="0" err="1"/>
              <a:t>volgende</a:t>
            </a:r>
            <a:r>
              <a:rPr sz="2600" dirty="0"/>
              <a:t> </a:t>
            </a:r>
            <a:r>
              <a:rPr sz="2600" dirty="0" err="1"/>
              <a:t>vragen</a:t>
            </a:r>
            <a:r>
              <a:rPr sz="2600" dirty="0"/>
              <a:t> in </a:t>
            </a:r>
            <a:r>
              <a:rPr sz="2600" dirty="0" err="1"/>
              <a:t>ongeveer</a:t>
            </a:r>
            <a:r>
              <a:rPr sz="2600" dirty="0"/>
              <a:t> 250 </a:t>
            </a:r>
            <a:r>
              <a:rPr sz="2600" dirty="0" err="1"/>
              <a:t>woorden</a:t>
            </a:r>
            <a:r>
              <a:rPr sz="2600" dirty="0"/>
              <a:t>:</a:t>
            </a:r>
          </a:p>
          <a:p>
            <a:r>
              <a:rPr sz="2400" dirty="0"/>
              <a:t>1. Wat </a:t>
            </a:r>
            <a:r>
              <a:rPr sz="2400" dirty="0" err="1"/>
              <a:t>heb</a:t>
            </a:r>
            <a:r>
              <a:rPr sz="2400" dirty="0"/>
              <a:t> je </a:t>
            </a:r>
            <a:r>
              <a:rPr sz="2400" dirty="0" err="1"/>
              <a:t>geleerd</a:t>
            </a:r>
            <a:r>
              <a:rPr sz="2400" dirty="0"/>
              <a:t> over de </a:t>
            </a:r>
            <a:r>
              <a:rPr sz="2400" dirty="0" err="1"/>
              <a:t>invloed</a:t>
            </a:r>
            <a:r>
              <a:rPr sz="2400" dirty="0"/>
              <a:t> van </a:t>
            </a:r>
            <a:r>
              <a:rPr sz="2400" dirty="0" err="1"/>
              <a:t>voeding</a:t>
            </a:r>
            <a:r>
              <a:rPr sz="2400" dirty="0"/>
              <a:t> en </a:t>
            </a:r>
            <a:r>
              <a:rPr sz="2400" dirty="0" err="1"/>
              <a:t>dosering</a:t>
            </a:r>
            <a:r>
              <a:rPr sz="2400" dirty="0"/>
              <a:t> op </a:t>
            </a:r>
            <a:r>
              <a:rPr sz="2400" dirty="0" err="1"/>
              <a:t>plantweerbaarheid</a:t>
            </a:r>
            <a:r>
              <a:rPr sz="2400" dirty="0"/>
              <a:t>?</a:t>
            </a:r>
          </a:p>
          <a:p>
            <a:r>
              <a:rPr sz="2400" dirty="0"/>
              <a:t>2. Welke </a:t>
            </a:r>
            <a:r>
              <a:rPr sz="2400" dirty="0" err="1"/>
              <a:t>voorbeelden</a:t>
            </a:r>
            <a:r>
              <a:rPr sz="2400" dirty="0"/>
              <a:t> </a:t>
            </a:r>
            <a:r>
              <a:rPr sz="2400" dirty="0" err="1"/>
              <a:t>uit</a:t>
            </a:r>
            <a:r>
              <a:rPr sz="2400" dirty="0"/>
              <a:t> de </a:t>
            </a:r>
            <a:r>
              <a:rPr sz="2400" dirty="0" err="1"/>
              <a:t>praktijk</a:t>
            </a:r>
            <a:r>
              <a:rPr sz="2400" dirty="0"/>
              <a:t> </a:t>
            </a:r>
            <a:r>
              <a:rPr sz="2400" dirty="0" err="1"/>
              <a:t>spreken</a:t>
            </a:r>
            <a:r>
              <a:rPr sz="2400" dirty="0"/>
              <a:t> </a:t>
            </a:r>
            <a:r>
              <a:rPr sz="2400" dirty="0" err="1"/>
              <a:t>jou</a:t>
            </a:r>
            <a:r>
              <a:rPr sz="2400" dirty="0"/>
              <a:t> </a:t>
            </a:r>
            <a:r>
              <a:rPr sz="2400" dirty="0" err="1"/>
              <a:t>aan</a:t>
            </a:r>
            <a:r>
              <a:rPr sz="2400" dirty="0"/>
              <a:t>, en </a:t>
            </a:r>
            <a:r>
              <a:rPr sz="2400" dirty="0" err="1"/>
              <a:t>waarom</a:t>
            </a:r>
            <a:r>
              <a:rPr sz="2400" dirty="0"/>
              <a:t>?</a:t>
            </a:r>
          </a:p>
          <a:p>
            <a:r>
              <a:rPr sz="2400" dirty="0"/>
              <a:t>3. Hoe </a:t>
            </a:r>
            <a:r>
              <a:rPr sz="2400" dirty="0" err="1"/>
              <a:t>kun</a:t>
            </a:r>
            <a:r>
              <a:rPr sz="2400" dirty="0"/>
              <a:t> je in </a:t>
            </a:r>
            <a:r>
              <a:rPr sz="2400" dirty="0" err="1"/>
              <a:t>jouw</a:t>
            </a:r>
            <a:r>
              <a:rPr sz="2400" dirty="0"/>
              <a:t> (</a:t>
            </a:r>
            <a:r>
              <a:rPr sz="2400" dirty="0" err="1"/>
              <a:t>toekomstige</a:t>
            </a:r>
            <a:r>
              <a:rPr sz="2400" dirty="0"/>
              <a:t>) </a:t>
            </a:r>
            <a:r>
              <a:rPr sz="2400" dirty="0" err="1"/>
              <a:t>bedrijf</a:t>
            </a:r>
            <a:r>
              <a:rPr sz="2400" dirty="0"/>
              <a:t> </a:t>
            </a:r>
            <a:r>
              <a:rPr sz="2400" dirty="0" err="1"/>
              <a:t>zorgen</a:t>
            </a:r>
            <a:r>
              <a:rPr sz="2400" dirty="0"/>
              <a:t> voor </a:t>
            </a:r>
            <a:r>
              <a:rPr sz="2400" dirty="0" err="1"/>
              <a:t>een</a:t>
            </a:r>
            <a:r>
              <a:rPr sz="2400" dirty="0"/>
              <a:t> </a:t>
            </a:r>
            <a:r>
              <a:rPr sz="2400" dirty="0" err="1"/>
              <a:t>goede</a:t>
            </a:r>
            <a:r>
              <a:rPr sz="2400" dirty="0"/>
              <a:t> </a:t>
            </a:r>
            <a:r>
              <a:rPr sz="2400" dirty="0" err="1"/>
              <a:t>balans</a:t>
            </a:r>
            <a:r>
              <a:rPr sz="2400" dirty="0"/>
              <a:t> </a:t>
            </a:r>
            <a:r>
              <a:rPr sz="2400" dirty="0" err="1"/>
              <a:t>tussen</a:t>
            </a:r>
            <a:r>
              <a:rPr sz="2400" dirty="0"/>
              <a:t> </a:t>
            </a:r>
            <a:r>
              <a:rPr sz="2400" dirty="0" err="1"/>
              <a:t>bemesting</a:t>
            </a:r>
            <a:r>
              <a:rPr sz="2400" dirty="0"/>
              <a:t> en </a:t>
            </a:r>
            <a:r>
              <a:rPr sz="2400" dirty="0" err="1"/>
              <a:t>gewasbescherming</a:t>
            </a:r>
            <a:r>
              <a:rPr sz="2400" dirty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🌿 Stap 4 – Actieplan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Stap 4: </a:t>
            </a:r>
            <a:r>
              <a:rPr dirty="0" err="1"/>
              <a:t>Actieplan</a:t>
            </a:r>
            <a:endParaRPr dirty="0"/>
          </a:p>
          <a:p>
            <a:r>
              <a:rPr sz="2600" dirty="0"/>
              <a:t>Doel: Je </a:t>
            </a:r>
            <a:r>
              <a:rPr sz="2600" dirty="0" err="1"/>
              <a:t>maakt</a:t>
            </a:r>
            <a:r>
              <a:rPr sz="2600" dirty="0"/>
              <a:t> </a:t>
            </a:r>
            <a:r>
              <a:rPr sz="2600" dirty="0" err="1"/>
              <a:t>een</a:t>
            </a:r>
            <a:r>
              <a:rPr sz="2600" dirty="0"/>
              <a:t> </a:t>
            </a:r>
            <a:r>
              <a:rPr sz="2600" dirty="0" err="1"/>
              <a:t>praktisch</a:t>
            </a:r>
            <a:r>
              <a:rPr sz="2600" dirty="0"/>
              <a:t> </a:t>
            </a:r>
            <a:r>
              <a:rPr sz="2600" dirty="0" err="1"/>
              <a:t>actieplan</a:t>
            </a:r>
            <a:r>
              <a:rPr sz="2600" dirty="0"/>
              <a:t> voor </a:t>
            </a:r>
            <a:r>
              <a:rPr sz="2600" dirty="0" err="1"/>
              <a:t>een</a:t>
            </a:r>
            <a:r>
              <a:rPr sz="2600" dirty="0"/>
              <a:t> (</a:t>
            </a:r>
            <a:r>
              <a:rPr sz="2600" dirty="0" err="1"/>
              <a:t>fictief</a:t>
            </a:r>
            <a:r>
              <a:rPr sz="2600" dirty="0"/>
              <a:t> of </a:t>
            </a:r>
            <a:r>
              <a:rPr sz="2600" dirty="0" err="1"/>
              <a:t>echt</a:t>
            </a:r>
            <a:r>
              <a:rPr sz="2600" dirty="0"/>
              <a:t>) </a:t>
            </a:r>
            <a:r>
              <a:rPr sz="2600" dirty="0" err="1"/>
              <a:t>glas</a:t>
            </a:r>
            <a:r>
              <a:rPr sz="2600" dirty="0"/>
              <a:t>- of </a:t>
            </a:r>
            <a:r>
              <a:rPr sz="2600" dirty="0" err="1"/>
              <a:t>boomteeltbedrijf</a:t>
            </a:r>
            <a:r>
              <a:rPr sz="2600" dirty="0"/>
              <a:t> om de </a:t>
            </a:r>
            <a:r>
              <a:rPr sz="2600" dirty="0" err="1"/>
              <a:t>bemesting</a:t>
            </a:r>
            <a:r>
              <a:rPr sz="2600" dirty="0"/>
              <a:t> en </a:t>
            </a:r>
            <a:r>
              <a:rPr sz="2600" dirty="0" err="1"/>
              <a:t>gewasbescherming</a:t>
            </a:r>
            <a:r>
              <a:rPr sz="2600" dirty="0"/>
              <a:t> te </a:t>
            </a:r>
            <a:r>
              <a:rPr sz="2600" dirty="0" err="1"/>
              <a:t>verbeteren</a:t>
            </a:r>
            <a:r>
              <a:rPr sz="2600" dirty="0"/>
              <a:t> met </a:t>
            </a:r>
            <a:r>
              <a:rPr sz="2600" dirty="0" err="1"/>
              <a:t>aandacht</a:t>
            </a:r>
            <a:r>
              <a:rPr sz="2600" dirty="0"/>
              <a:t> voor </a:t>
            </a:r>
            <a:r>
              <a:rPr sz="2600" dirty="0" err="1"/>
              <a:t>plantweerbaarheid</a:t>
            </a:r>
            <a:r>
              <a:rPr sz="2600" dirty="0"/>
              <a:t>.</a:t>
            </a:r>
            <a:endParaRPr lang="nl-NL" sz="2600" dirty="0"/>
          </a:p>
          <a:p>
            <a:endParaRPr sz="2600" dirty="0"/>
          </a:p>
          <a:p>
            <a:r>
              <a:rPr sz="2600" dirty="0" err="1"/>
              <a:t>Instructie</a:t>
            </a:r>
            <a:r>
              <a:rPr sz="2600" dirty="0"/>
              <a:t>: </a:t>
            </a:r>
            <a:r>
              <a:rPr sz="2600" dirty="0" err="1"/>
              <a:t>Volg</a:t>
            </a:r>
            <a:r>
              <a:rPr sz="2600" dirty="0"/>
              <a:t> </a:t>
            </a:r>
            <a:r>
              <a:rPr sz="2600" dirty="0" err="1"/>
              <a:t>onderstaande</a:t>
            </a:r>
            <a:r>
              <a:rPr sz="2600" dirty="0"/>
              <a:t> </a:t>
            </a:r>
            <a:r>
              <a:rPr sz="2600" dirty="0" err="1"/>
              <a:t>stappen</a:t>
            </a:r>
            <a:r>
              <a:rPr sz="2600" dirty="0"/>
              <a:t>:</a:t>
            </a:r>
          </a:p>
          <a:p>
            <a:r>
              <a:rPr sz="2600" dirty="0"/>
              <a:t>1. Kies </a:t>
            </a:r>
            <a:r>
              <a:rPr sz="2600" dirty="0" err="1"/>
              <a:t>een</a:t>
            </a:r>
            <a:r>
              <a:rPr sz="2600" dirty="0"/>
              <a:t> </a:t>
            </a:r>
            <a:r>
              <a:rPr sz="2600" dirty="0" err="1"/>
              <a:t>gewas</a:t>
            </a:r>
            <a:r>
              <a:rPr sz="2600" dirty="0"/>
              <a:t> </a:t>
            </a:r>
            <a:r>
              <a:rPr sz="2600" dirty="0" err="1"/>
              <a:t>dat</a:t>
            </a:r>
            <a:r>
              <a:rPr sz="2600" dirty="0"/>
              <a:t> in </a:t>
            </a:r>
            <a:r>
              <a:rPr sz="2600" dirty="0" err="1"/>
              <a:t>jouw</a:t>
            </a:r>
            <a:r>
              <a:rPr sz="2600" dirty="0"/>
              <a:t> </a:t>
            </a:r>
            <a:r>
              <a:rPr sz="2600" dirty="0" err="1"/>
              <a:t>bedrijf</a:t>
            </a:r>
            <a:r>
              <a:rPr sz="2600" dirty="0"/>
              <a:t> of stage </a:t>
            </a:r>
            <a:r>
              <a:rPr sz="2600" dirty="0" err="1"/>
              <a:t>voorkomt</a:t>
            </a:r>
            <a:r>
              <a:rPr sz="2600" dirty="0"/>
              <a:t> (</a:t>
            </a:r>
            <a:r>
              <a:rPr sz="2600" dirty="0" err="1"/>
              <a:t>bijv</a:t>
            </a:r>
            <a:r>
              <a:rPr sz="2600" dirty="0"/>
              <a:t>. gerbera, </a:t>
            </a:r>
            <a:r>
              <a:rPr sz="2600" dirty="0" err="1"/>
              <a:t>Perkgoed</a:t>
            </a:r>
            <a:r>
              <a:rPr sz="2600" dirty="0"/>
              <a:t>, </a:t>
            </a:r>
            <a:r>
              <a:rPr sz="2600" dirty="0" err="1"/>
              <a:t>lelies</a:t>
            </a:r>
            <a:r>
              <a:rPr sz="2600" dirty="0"/>
              <a:t> , </a:t>
            </a:r>
            <a:r>
              <a:rPr sz="2600" dirty="0" err="1"/>
              <a:t>laanboom</a:t>
            </a:r>
            <a:r>
              <a:rPr sz="2600" dirty="0"/>
              <a:t>, </a:t>
            </a:r>
            <a:r>
              <a:rPr sz="2600" dirty="0" err="1"/>
              <a:t>komkommer</a:t>
            </a:r>
            <a:r>
              <a:rPr sz="2600" dirty="0"/>
              <a:t>, paprika </a:t>
            </a:r>
            <a:r>
              <a:rPr sz="2600" dirty="0" err="1"/>
              <a:t>ect</a:t>
            </a:r>
            <a:r>
              <a:rPr sz="2600" dirty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0A1D9F-14BC-4683-2A51-14C5A0132A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5D4C8-6CC3-BF40-EA4A-E740D6F16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🌿 Stap 4 – Actieplan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E4CDE6-E729-CB2E-6C48-5DA5D3FFB7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dirty="0"/>
              <a:t>Stap 4: </a:t>
            </a:r>
            <a:r>
              <a:rPr dirty="0" err="1"/>
              <a:t>Actieplan</a:t>
            </a:r>
            <a:endParaRPr lang="nl-NL" dirty="0"/>
          </a:p>
          <a:p>
            <a:endParaRPr dirty="0"/>
          </a:p>
          <a:p>
            <a:pPr marL="0" indent="0">
              <a:buNone/>
            </a:pPr>
            <a:r>
              <a:rPr dirty="0"/>
              <a:t>2. </a:t>
            </a:r>
            <a:r>
              <a:rPr dirty="0" err="1"/>
              <a:t>Beschrijf</a:t>
            </a:r>
            <a:r>
              <a:rPr dirty="0"/>
              <a:t> de </a:t>
            </a:r>
            <a:r>
              <a:rPr dirty="0" err="1"/>
              <a:t>beginsituatie</a:t>
            </a:r>
            <a:r>
              <a:rPr dirty="0"/>
              <a:t>:</a:t>
            </a:r>
          </a:p>
          <a:p>
            <a:r>
              <a:rPr dirty="0"/>
              <a:t>   - Hoe </a:t>
            </a:r>
            <a:r>
              <a:rPr dirty="0" err="1"/>
              <a:t>wordt</a:t>
            </a:r>
            <a:r>
              <a:rPr dirty="0"/>
              <a:t> er nu </a:t>
            </a:r>
            <a:r>
              <a:rPr dirty="0" err="1"/>
              <a:t>bemest</a:t>
            </a:r>
            <a:r>
              <a:rPr dirty="0"/>
              <a:t>?</a:t>
            </a:r>
          </a:p>
          <a:p>
            <a:r>
              <a:rPr dirty="0"/>
              <a:t>   - Welke </a:t>
            </a:r>
            <a:r>
              <a:rPr dirty="0" err="1"/>
              <a:t>gewasbeschermingsmiddelen</a:t>
            </a:r>
            <a:r>
              <a:rPr dirty="0"/>
              <a:t> </a:t>
            </a:r>
            <a:r>
              <a:rPr dirty="0" err="1"/>
              <a:t>worden</a:t>
            </a:r>
            <a:r>
              <a:rPr dirty="0"/>
              <a:t> </a:t>
            </a:r>
            <a:r>
              <a:rPr dirty="0" err="1"/>
              <a:t>gebruikt</a:t>
            </a:r>
            <a:r>
              <a:rPr dirty="0"/>
              <a:t>?</a:t>
            </a:r>
          </a:p>
          <a:p>
            <a:r>
              <a:rPr dirty="0"/>
              <a:t>   - Welke </a:t>
            </a:r>
            <a:r>
              <a:rPr dirty="0" err="1"/>
              <a:t>problemen</a:t>
            </a:r>
            <a:r>
              <a:rPr dirty="0"/>
              <a:t> </a:t>
            </a:r>
            <a:r>
              <a:rPr dirty="0" err="1"/>
              <a:t>komen</a:t>
            </a:r>
            <a:r>
              <a:rPr dirty="0"/>
              <a:t> </a:t>
            </a:r>
            <a:r>
              <a:rPr dirty="0" err="1"/>
              <a:t>regelmatig</a:t>
            </a:r>
            <a:r>
              <a:rPr dirty="0"/>
              <a:t> voor (</a:t>
            </a:r>
            <a:r>
              <a:rPr dirty="0" err="1"/>
              <a:t>bijv</a:t>
            </a:r>
            <a:r>
              <a:rPr dirty="0"/>
              <a:t>. </a:t>
            </a:r>
            <a:r>
              <a:rPr dirty="0" err="1"/>
              <a:t>bladluis</a:t>
            </a:r>
            <a:r>
              <a:rPr dirty="0"/>
              <a:t>, </a:t>
            </a:r>
            <a:r>
              <a:rPr dirty="0" err="1"/>
              <a:t>meeldauw</a:t>
            </a:r>
            <a:r>
              <a:rPr dirty="0"/>
              <a:t>, </a:t>
            </a:r>
            <a:r>
              <a:rPr dirty="0" err="1"/>
              <a:t>voedingstekorten</a:t>
            </a:r>
            <a:r>
              <a:rPr dirty="0"/>
              <a:t>)?</a:t>
            </a:r>
          </a:p>
          <a:p>
            <a:pPr marL="0" indent="0">
              <a:buNone/>
            </a:pPr>
            <a:r>
              <a:rPr dirty="0"/>
              <a:t>3. </a:t>
            </a:r>
            <a:r>
              <a:rPr dirty="0" err="1"/>
              <a:t>Analyseer</a:t>
            </a:r>
            <a:r>
              <a:rPr dirty="0"/>
              <a:t> de </a:t>
            </a:r>
            <a:r>
              <a:rPr dirty="0" err="1"/>
              <a:t>knelpunten</a:t>
            </a:r>
            <a:r>
              <a:rPr dirty="0"/>
              <a:t>:</a:t>
            </a:r>
          </a:p>
          <a:p>
            <a:r>
              <a:rPr dirty="0"/>
              <a:t>   - </a:t>
            </a:r>
            <a:r>
              <a:rPr dirty="0" err="1"/>
              <a:t>Waar</a:t>
            </a:r>
            <a:r>
              <a:rPr dirty="0"/>
              <a:t> </a:t>
            </a:r>
            <a:r>
              <a:rPr dirty="0" err="1"/>
              <a:t>gaat</a:t>
            </a:r>
            <a:r>
              <a:rPr dirty="0"/>
              <a:t> het </a:t>
            </a:r>
            <a:r>
              <a:rPr dirty="0" err="1"/>
              <a:t>mogelijk</a:t>
            </a:r>
            <a:r>
              <a:rPr dirty="0"/>
              <a:t> mis met </a:t>
            </a:r>
            <a:r>
              <a:rPr dirty="0" err="1"/>
              <a:t>dosering</a:t>
            </a:r>
            <a:r>
              <a:rPr dirty="0"/>
              <a:t> of timing van </a:t>
            </a:r>
            <a:r>
              <a:rPr dirty="0" err="1"/>
              <a:t>voeding</a:t>
            </a:r>
            <a:r>
              <a:rPr dirty="0"/>
              <a:t>?</a:t>
            </a:r>
          </a:p>
          <a:p>
            <a:r>
              <a:rPr dirty="0"/>
              <a:t>   - </a:t>
            </a:r>
            <a:r>
              <a:rPr dirty="0" err="1"/>
              <a:t>Zijn</a:t>
            </a:r>
            <a:r>
              <a:rPr dirty="0"/>
              <a:t> er </a:t>
            </a:r>
            <a:r>
              <a:rPr dirty="0" err="1"/>
              <a:t>tekenen</a:t>
            </a:r>
            <a:r>
              <a:rPr dirty="0"/>
              <a:t> van </a:t>
            </a:r>
            <a:r>
              <a:rPr dirty="0" err="1"/>
              <a:t>overbemesting</a:t>
            </a:r>
            <a:r>
              <a:rPr dirty="0"/>
              <a:t> of </a:t>
            </a:r>
            <a:r>
              <a:rPr dirty="0" err="1"/>
              <a:t>zwakke</a:t>
            </a:r>
            <a:r>
              <a:rPr dirty="0"/>
              <a:t> </a:t>
            </a:r>
            <a:r>
              <a:rPr dirty="0" err="1"/>
              <a:t>planten</a:t>
            </a:r>
            <a:r>
              <a:rPr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339826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🎯 Leerdoelen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Leerdoelen</a:t>
            </a:r>
            <a:endParaRPr lang="nl-NL" dirty="0"/>
          </a:p>
          <a:p>
            <a:endParaRPr dirty="0"/>
          </a:p>
          <a:p>
            <a:r>
              <a:rPr sz="2400" dirty="0" err="1"/>
              <a:t>uitleggen</a:t>
            </a:r>
            <a:r>
              <a:rPr sz="2400" dirty="0"/>
              <a:t> hoe </a:t>
            </a:r>
            <a:r>
              <a:rPr sz="2400" dirty="0" err="1"/>
              <a:t>voeding</a:t>
            </a:r>
            <a:r>
              <a:rPr sz="2400" dirty="0"/>
              <a:t>, </a:t>
            </a:r>
            <a:r>
              <a:rPr sz="2400" dirty="0" err="1"/>
              <a:t>dosering</a:t>
            </a:r>
            <a:r>
              <a:rPr sz="2400" dirty="0"/>
              <a:t> en </a:t>
            </a:r>
            <a:r>
              <a:rPr sz="2400" dirty="0" err="1"/>
              <a:t>gewasbescherming</a:t>
            </a:r>
            <a:r>
              <a:rPr sz="2400" dirty="0"/>
              <a:t> </a:t>
            </a:r>
            <a:r>
              <a:rPr sz="2400" dirty="0" err="1"/>
              <a:t>samenhangen</a:t>
            </a:r>
            <a:r>
              <a:rPr sz="2400" dirty="0"/>
              <a:t>;</a:t>
            </a:r>
          </a:p>
          <a:p>
            <a:r>
              <a:rPr sz="2400" dirty="0" err="1"/>
              <a:t>aangeven</a:t>
            </a:r>
            <a:r>
              <a:rPr sz="2400" dirty="0"/>
              <a:t> hoe </a:t>
            </a:r>
            <a:r>
              <a:rPr sz="2400" dirty="0" err="1"/>
              <a:t>plantfysiologie</a:t>
            </a:r>
            <a:r>
              <a:rPr sz="2400" dirty="0"/>
              <a:t> de </a:t>
            </a:r>
            <a:r>
              <a:rPr sz="2400" dirty="0" err="1"/>
              <a:t>weerbaarheid</a:t>
            </a:r>
            <a:r>
              <a:rPr sz="2400" dirty="0"/>
              <a:t> van </a:t>
            </a:r>
            <a:r>
              <a:rPr sz="2400" dirty="0" err="1"/>
              <a:t>planten</a:t>
            </a:r>
            <a:r>
              <a:rPr sz="2400" dirty="0"/>
              <a:t> </a:t>
            </a:r>
            <a:r>
              <a:rPr sz="2400" dirty="0" err="1"/>
              <a:t>beïnvloedt</a:t>
            </a:r>
            <a:r>
              <a:rPr sz="2400" dirty="0"/>
              <a:t>;</a:t>
            </a:r>
          </a:p>
          <a:p>
            <a:r>
              <a:rPr sz="2400" dirty="0" err="1"/>
              <a:t>een</a:t>
            </a:r>
            <a:r>
              <a:rPr sz="2400" dirty="0"/>
              <a:t> </a:t>
            </a:r>
            <a:r>
              <a:rPr sz="2400" dirty="0" err="1"/>
              <a:t>concreet</a:t>
            </a:r>
            <a:r>
              <a:rPr sz="2400" dirty="0"/>
              <a:t> </a:t>
            </a:r>
            <a:r>
              <a:rPr sz="2400" dirty="0" err="1"/>
              <a:t>actieplan</a:t>
            </a:r>
            <a:r>
              <a:rPr sz="2400" dirty="0"/>
              <a:t> </a:t>
            </a:r>
            <a:r>
              <a:rPr sz="2400" dirty="0" err="1"/>
              <a:t>opstellen</a:t>
            </a:r>
            <a:r>
              <a:rPr sz="2400" dirty="0"/>
              <a:t> om </a:t>
            </a:r>
            <a:r>
              <a:rPr sz="2400" dirty="0" err="1"/>
              <a:t>plantgezondheid</a:t>
            </a:r>
            <a:r>
              <a:rPr sz="2400" dirty="0"/>
              <a:t> te </a:t>
            </a:r>
            <a:r>
              <a:rPr sz="2400" dirty="0" err="1"/>
              <a:t>verbeteren</a:t>
            </a:r>
            <a:r>
              <a:rPr sz="2400" dirty="0"/>
              <a:t> met </a:t>
            </a:r>
            <a:r>
              <a:rPr sz="2400" dirty="0" err="1"/>
              <a:t>duurzame</a:t>
            </a:r>
            <a:r>
              <a:rPr sz="2400" dirty="0"/>
              <a:t> </a:t>
            </a:r>
            <a:r>
              <a:rPr sz="2400" dirty="0" err="1"/>
              <a:t>middelen</a:t>
            </a:r>
            <a:r>
              <a:rPr sz="24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505</Words>
  <Application>Microsoft Office PowerPoint</Application>
  <PresentationFormat>Diavoorstelling (4:3)</PresentationFormat>
  <Paragraphs>57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🌱 Introductie</vt:lpstr>
      <vt:lpstr>🌱 Introductie</vt:lpstr>
      <vt:lpstr>🔍 Stap 1 – Onderzoek</vt:lpstr>
      <vt:lpstr>🔍 Stap 1 – Onderzoek</vt:lpstr>
      <vt:lpstr>📝 Stap 2 – Samenvatting</vt:lpstr>
      <vt:lpstr>💭 Stap 3 – Reflectie</vt:lpstr>
      <vt:lpstr>🌿 Stap 4 – Actieplan</vt:lpstr>
      <vt:lpstr>🌿 Stap 4 – Actieplan</vt:lpstr>
      <vt:lpstr>🎯 Leerdoelen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Bertus Boer</dc:creator>
  <cp:keywords/>
  <dc:description>generated using python-pptx</dc:description>
  <cp:lastModifiedBy>Bertus Boer</cp:lastModifiedBy>
  <cp:revision>2</cp:revision>
  <dcterms:created xsi:type="dcterms:W3CDTF">2013-01-27T09:14:16Z</dcterms:created>
  <dcterms:modified xsi:type="dcterms:W3CDTF">2025-11-21T07:32:48Z</dcterms:modified>
  <cp:category/>
</cp:coreProperties>
</file>