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B5C2EC-3567-48A5-ADAC-A7BC2E7C9B8D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50725A2F-AA5A-413E-93CE-4C1C18BD513A}">
      <dgm:prSet/>
      <dgm:spPr/>
      <dgm:t>
        <a:bodyPr/>
        <a:lstStyle/>
        <a:p>
          <a:r>
            <a:rPr lang="en-US"/>
            <a:t>Het is belangrijk om te weten wat jouw kwaliteiten en verbeterpunten zijn.</a:t>
          </a:r>
        </a:p>
      </dgm:t>
    </dgm:pt>
    <dgm:pt modelId="{394E9442-5730-4285-8348-CC6092E47039}" type="parTrans" cxnId="{3D0653D2-46DE-4977-8A8E-856206BA11A2}">
      <dgm:prSet/>
      <dgm:spPr/>
      <dgm:t>
        <a:bodyPr/>
        <a:lstStyle/>
        <a:p>
          <a:endParaRPr lang="en-US"/>
        </a:p>
      </dgm:t>
    </dgm:pt>
    <dgm:pt modelId="{F78AFE91-4198-4687-A69B-1B2711A43648}" type="sibTrans" cxnId="{3D0653D2-46DE-4977-8A8E-856206BA11A2}">
      <dgm:prSet/>
      <dgm:spPr/>
      <dgm:t>
        <a:bodyPr/>
        <a:lstStyle/>
        <a:p>
          <a:endParaRPr lang="en-US"/>
        </a:p>
      </dgm:t>
    </dgm:pt>
    <dgm:pt modelId="{91F18A2C-1446-4E46-BCFC-963FC1156E92}">
      <dgm:prSet/>
      <dgm:spPr/>
      <dgm:t>
        <a:bodyPr/>
        <a:lstStyle/>
        <a:p>
          <a:r>
            <a:rPr lang="en-US"/>
            <a:t>- Helpt bij het kiezen van een opleiding of beroep</a:t>
          </a:r>
        </a:p>
      </dgm:t>
    </dgm:pt>
    <dgm:pt modelId="{368D6F9C-6703-4213-A523-B65F6232C79C}" type="parTrans" cxnId="{4E852F8B-5AC8-4CD6-87FE-968BFF6708D7}">
      <dgm:prSet/>
      <dgm:spPr/>
      <dgm:t>
        <a:bodyPr/>
        <a:lstStyle/>
        <a:p>
          <a:endParaRPr lang="en-US"/>
        </a:p>
      </dgm:t>
    </dgm:pt>
    <dgm:pt modelId="{4474EC34-B62B-4982-A540-F866A3C56DBE}" type="sibTrans" cxnId="{4E852F8B-5AC8-4CD6-87FE-968BFF6708D7}">
      <dgm:prSet/>
      <dgm:spPr/>
      <dgm:t>
        <a:bodyPr/>
        <a:lstStyle/>
        <a:p>
          <a:endParaRPr lang="en-US"/>
        </a:p>
      </dgm:t>
    </dgm:pt>
    <dgm:pt modelId="{19BE14DC-3060-40D0-94A3-9A641E7471CE}">
      <dgm:prSet/>
      <dgm:spPr/>
      <dgm:t>
        <a:bodyPr/>
        <a:lstStyle/>
        <a:p>
          <a:r>
            <a:rPr lang="en-US"/>
            <a:t>- Geeft zelfvertrouwen bij sollicitaties</a:t>
          </a:r>
        </a:p>
      </dgm:t>
    </dgm:pt>
    <dgm:pt modelId="{2A1F5BDE-1B2E-4BB8-B804-156C1AFE5377}" type="parTrans" cxnId="{A4912C33-8F1B-40C8-AED2-D7EE2FEE6598}">
      <dgm:prSet/>
      <dgm:spPr/>
      <dgm:t>
        <a:bodyPr/>
        <a:lstStyle/>
        <a:p>
          <a:endParaRPr lang="en-US"/>
        </a:p>
      </dgm:t>
    </dgm:pt>
    <dgm:pt modelId="{96A4FF9C-381E-41D7-BA12-735D58A3A233}" type="sibTrans" cxnId="{A4912C33-8F1B-40C8-AED2-D7EE2FEE6598}">
      <dgm:prSet/>
      <dgm:spPr/>
      <dgm:t>
        <a:bodyPr/>
        <a:lstStyle/>
        <a:p>
          <a:endParaRPr lang="en-US"/>
        </a:p>
      </dgm:t>
    </dgm:pt>
    <dgm:pt modelId="{08B9C75F-A4FD-41D8-8803-3BE64CB5225D}">
      <dgm:prSet/>
      <dgm:spPr/>
      <dgm:t>
        <a:bodyPr/>
        <a:lstStyle/>
        <a:p>
          <a:r>
            <a:rPr lang="en-US"/>
            <a:t>- Maakt samenwerken makkelijker</a:t>
          </a:r>
        </a:p>
      </dgm:t>
    </dgm:pt>
    <dgm:pt modelId="{209C32B8-7D19-49D8-8C96-0F0AAFAD28BD}" type="parTrans" cxnId="{BCE7B92A-0AC0-4AC4-80CA-8806AE996FED}">
      <dgm:prSet/>
      <dgm:spPr/>
      <dgm:t>
        <a:bodyPr/>
        <a:lstStyle/>
        <a:p>
          <a:endParaRPr lang="en-US"/>
        </a:p>
      </dgm:t>
    </dgm:pt>
    <dgm:pt modelId="{FB26523C-0599-4F5E-B9C3-46DA8BEF05A0}" type="sibTrans" cxnId="{BCE7B92A-0AC0-4AC4-80CA-8806AE996FED}">
      <dgm:prSet/>
      <dgm:spPr/>
      <dgm:t>
        <a:bodyPr/>
        <a:lstStyle/>
        <a:p>
          <a:endParaRPr lang="en-US"/>
        </a:p>
      </dgm:t>
    </dgm:pt>
    <dgm:pt modelId="{915D8365-FF9F-4B11-B84A-D018B3A8E049}">
      <dgm:prSet/>
      <dgm:spPr/>
      <dgm:t>
        <a:bodyPr/>
        <a:lstStyle/>
        <a:p>
          <a:r>
            <a:rPr lang="en-US"/>
            <a:t>- Laat zien hoe je jezelf kunt ontwikkelen</a:t>
          </a:r>
        </a:p>
      </dgm:t>
    </dgm:pt>
    <dgm:pt modelId="{C668DDB1-5BB3-451F-8838-C5FD93E8DAFD}" type="parTrans" cxnId="{C6B7FC59-EA97-4A50-98FB-885E4CB4D283}">
      <dgm:prSet/>
      <dgm:spPr/>
      <dgm:t>
        <a:bodyPr/>
        <a:lstStyle/>
        <a:p>
          <a:endParaRPr lang="en-US"/>
        </a:p>
      </dgm:t>
    </dgm:pt>
    <dgm:pt modelId="{8D345DA2-F892-40A6-9A32-E8FFB50D76F9}" type="sibTrans" cxnId="{C6B7FC59-EA97-4A50-98FB-885E4CB4D283}">
      <dgm:prSet/>
      <dgm:spPr/>
      <dgm:t>
        <a:bodyPr/>
        <a:lstStyle/>
        <a:p>
          <a:endParaRPr lang="en-US"/>
        </a:p>
      </dgm:t>
    </dgm:pt>
    <dgm:pt modelId="{A12798F0-D179-4128-87B9-8927C7E44469}" type="pres">
      <dgm:prSet presAssocID="{0DB5C2EC-3567-48A5-ADAC-A7BC2E7C9B8D}" presName="linear" presStyleCnt="0">
        <dgm:presLayoutVars>
          <dgm:animLvl val="lvl"/>
          <dgm:resizeHandles val="exact"/>
        </dgm:presLayoutVars>
      </dgm:prSet>
      <dgm:spPr/>
    </dgm:pt>
    <dgm:pt modelId="{F0150D9B-D6E3-4068-8E28-8693F58858AF}" type="pres">
      <dgm:prSet presAssocID="{50725A2F-AA5A-413E-93CE-4C1C18BD513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CB94172-2AC0-49A6-81CA-5FC85DBCC012}" type="pres">
      <dgm:prSet presAssocID="{F78AFE91-4198-4687-A69B-1B2711A43648}" presName="spacer" presStyleCnt="0"/>
      <dgm:spPr/>
    </dgm:pt>
    <dgm:pt modelId="{69874607-5819-4CEB-ABAD-ABE43F141512}" type="pres">
      <dgm:prSet presAssocID="{91F18A2C-1446-4E46-BCFC-963FC1156E9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5772251-2263-47B3-9BBA-31AF4F4BBBB5}" type="pres">
      <dgm:prSet presAssocID="{4474EC34-B62B-4982-A540-F866A3C56DBE}" presName="spacer" presStyleCnt="0"/>
      <dgm:spPr/>
    </dgm:pt>
    <dgm:pt modelId="{F6DEDDAC-9E6E-42B6-B27F-7B334746FC45}" type="pres">
      <dgm:prSet presAssocID="{19BE14DC-3060-40D0-94A3-9A641E7471C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0537DB5-6F59-4FAE-B6FF-C725CA50FF29}" type="pres">
      <dgm:prSet presAssocID="{96A4FF9C-381E-41D7-BA12-735D58A3A233}" presName="spacer" presStyleCnt="0"/>
      <dgm:spPr/>
    </dgm:pt>
    <dgm:pt modelId="{1FD78EB0-CEF7-4D03-A53D-B2794B607A07}" type="pres">
      <dgm:prSet presAssocID="{08B9C75F-A4FD-41D8-8803-3BE64CB5225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CCB0C50-7F19-4C81-8D7F-FC696791103F}" type="pres">
      <dgm:prSet presAssocID="{FB26523C-0599-4F5E-B9C3-46DA8BEF05A0}" presName="spacer" presStyleCnt="0"/>
      <dgm:spPr/>
    </dgm:pt>
    <dgm:pt modelId="{9EAE5152-D81B-4DE0-A906-31ECA4D47B09}" type="pres">
      <dgm:prSet presAssocID="{915D8365-FF9F-4B11-B84A-D018B3A8E04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CE7B92A-0AC0-4AC4-80CA-8806AE996FED}" srcId="{0DB5C2EC-3567-48A5-ADAC-A7BC2E7C9B8D}" destId="{08B9C75F-A4FD-41D8-8803-3BE64CB5225D}" srcOrd="3" destOrd="0" parTransId="{209C32B8-7D19-49D8-8C96-0F0AAFAD28BD}" sibTransId="{FB26523C-0599-4F5E-B9C3-46DA8BEF05A0}"/>
    <dgm:cxn modelId="{190BCE2B-84E0-4464-83BA-0ACC0E4925F4}" type="presOf" srcId="{915D8365-FF9F-4B11-B84A-D018B3A8E049}" destId="{9EAE5152-D81B-4DE0-A906-31ECA4D47B09}" srcOrd="0" destOrd="0" presId="urn:microsoft.com/office/officeart/2005/8/layout/vList2"/>
    <dgm:cxn modelId="{A4912C33-8F1B-40C8-AED2-D7EE2FEE6598}" srcId="{0DB5C2EC-3567-48A5-ADAC-A7BC2E7C9B8D}" destId="{19BE14DC-3060-40D0-94A3-9A641E7471CE}" srcOrd="2" destOrd="0" parTransId="{2A1F5BDE-1B2E-4BB8-B804-156C1AFE5377}" sibTransId="{96A4FF9C-381E-41D7-BA12-735D58A3A233}"/>
    <dgm:cxn modelId="{2672B13B-532C-4CAF-9FF1-D02BCB6EC045}" type="presOf" srcId="{0DB5C2EC-3567-48A5-ADAC-A7BC2E7C9B8D}" destId="{A12798F0-D179-4128-87B9-8927C7E44469}" srcOrd="0" destOrd="0" presId="urn:microsoft.com/office/officeart/2005/8/layout/vList2"/>
    <dgm:cxn modelId="{A983F856-63ED-42EF-95A6-BFDAB857618B}" type="presOf" srcId="{19BE14DC-3060-40D0-94A3-9A641E7471CE}" destId="{F6DEDDAC-9E6E-42B6-B27F-7B334746FC45}" srcOrd="0" destOrd="0" presId="urn:microsoft.com/office/officeart/2005/8/layout/vList2"/>
    <dgm:cxn modelId="{C6B7FC59-EA97-4A50-98FB-885E4CB4D283}" srcId="{0DB5C2EC-3567-48A5-ADAC-A7BC2E7C9B8D}" destId="{915D8365-FF9F-4B11-B84A-D018B3A8E049}" srcOrd="4" destOrd="0" parTransId="{C668DDB1-5BB3-451F-8838-C5FD93E8DAFD}" sibTransId="{8D345DA2-F892-40A6-9A32-E8FFB50D76F9}"/>
    <dgm:cxn modelId="{4E852F8B-5AC8-4CD6-87FE-968BFF6708D7}" srcId="{0DB5C2EC-3567-48A5-ADAC-A7BC2E7C9B8D}" destId="{91F18A2C-1446-4E46-BCFC-963FC1156E92}" srcOrd="1" destOrd="0" parTransId="{368D6F9C-6703-4213-A523-B65F6232C79C}" sibTransId="{4474EC34-B62B-4982-A540-F866A3C56DBE}"/>
    <dgm:cxn modelId="{A7C24992-B366-449C-AE42-BA3D1D4DEFDE}" type="presOf" srcId="{50725A2F-AA5A-413E-93CE-4C1C18BD513A}" destId="{F0150D9B-D6E3-4068-8E28-8693F58858AF}" srcOrd="0" destOrd="0" presId="urn:microsoft.com/office/officeart/2005/8/layout/vList2"/>
    <dgm:cxn modelId="{7629E8AD-DA9D-4016-8517-F87D34E1079E}" type="presOf" srcId="{91F18A2C-1446-4E46-BCFC-963FC1156E92}" destId="{69874607-5819-4CEB-ABAD-ABE43F141512}" srcOrd="0" destOrd="0" presId="urn:microsoft.com/office/officeart/2005/8/layout/vList2"/>
    <dgm:cxn modelId="{3D0653D2-46DE-4977-8A8E-856206BA11A2}" srcId="{0DB5C2EC-3567-48A5-ADAC-A7BC2E7C9B8D}" destId="{50725A2F-AA5A-413E-93CE-4C1C18BD513A}" srcOrd="0" destOrd="0" parTransId="{394E9442-5730-4285-8348-CC6092E47039}" sibTransId="{F78AFE91-4198-4687-A69B-1B2711A43648}"/>
    <dgm:cxn modelId="{7805D8FD-628B-4BE7-B28A-86CAB986CD76}" type="presOf" srcId="{08B9C75F-A4FD-41D8-8803-3BE64CB5225D}" destId="{1FD78EB0-CEF7-4D03-A53D-B2794B607A07}" srcOrd="0" destOrd="0" presId="urn:microsoft.com/office/officeart/2005/8/layout/vList2"/>
    <dgm:cxn modelId="{7D633318-69E2-44A8-8032-2F0A6FB2055E}" type="presParOf" srcId="{A12798F0-D179-4128-87B9-8927C7E44469}" destId="{F0150D9B-D6E3-4068-8E28-8693F58858AF}" srcOrd="0" destOrd="0" presId="urn:microsoft.com/office/officeart/2005/8/layout/vList2"/>
    <dgm:cxn modelId="{30A94EF9-2069-448A-A064-C44F69D85B44}" type="presParOf" srcId="{A12798F0-D179-4128-87B9-8927C7E44469}" destId="{9CB94172-2AC0-49A6-81CA-5FC85DBCC012}" srcOrd="1" destOrd="0" presId="urn:microsoft.com/office/officeart/2005/8/layout/vList2"/>
    <dgm:cxn modelId="{7BAF3BED-09EB-43EA-A70D-498EE1BEFD8A}" type="presParOf" srcId="{A12798F0-D179-4128-87B9-8927C7E44469}" destId="{69874607-5819-4CEB-ABAD-ABE43F141512}" srcOrd="2" destOrd="0" presId="urn:microsoft.com/office/officeart/2005/8/layout/vList2"/>
    <dgm:cxn modelId="{A86B0359-E41E-4028-9577-37D8290EB9A2}" type="presParOf" srcId="{A12798F0-D179-4128-87B9-8927C7E44469}" destId="{B5772251-2263-47B3-9BBA-31AF4F4BBBB5}" srcOrd="3" destOrd="0" presId="urn:microsoft.com/office/officeart/2005/8/layout/vList2"/>
    <dgm:cxn modelId="{8587A985-CA79-4E2D-A55E-DBB28D3F3064}" type="presParOf" srcId="{A12798F0-D179-4128-87B9-8927C7E44469}" destId="{F6DEDDAC-9E6E-42B6-B27F-7B334746FC45}" srcOrd="4" destOrd="0" presId="urn:microsoft.com/office/officeart/2005/8/layout/vList2"/>
    <dgm:cxn modelId="{F2FD9861-3E65-4621-A5DD-3DA1655FFCEE}" type="presParOf" srcId="{A12798F0-D179-4128-87B9-8927C7E44469}" destId="{00537DB5-6F59-4FAE-B6FF-C725CA50FF29}" srcOrd="5" destOrd="0" presId="urn:microsoft.com/office/officeart/2005/8/layout/vList2"/>
    <dgm:cxn modelId="{EAFD1086-EBE7-410D-9D65-8191D547D671}" type="presParOf" srcId="{A12798F0-D179-4128-87B9-8927C7E44469}" destId="{1FD78EB0-CEF7-4D03-A53D-B2794B607A07}" srcOrd="6" destOrd="0" presId="urn:microsoft.com/office/officeart/2005/8/layout/vList2"/>
    <dgm:cxn modelId="{80125721-1FDB-4808-AA43-5B6A71B4EEDC}" type="presParOf" srcId="{A12798F0-D179-4128-87B9-8927C7E44469}" destId="{0CCB0C50-7F19-4C81-8D7F-FC696791103F}" srcOrd="7" destOrd="0" presId="urn:microsoft.com/office/officeart/2005/8/layout/vList2"/>
    <dgm:cxn modelId="{FC8123C1-419A-41A1-B48E-813DEDEBD2F2}" type="presParOf" srcId="{A12798F0-D179-4128-87B9-8927C7E44469}" destId="{9EAE5152-D81B-4DE0-A906-31ECA4D47B0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5B9862-9566-4522-B76D-F02177607A51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336407C-667C-4C45-ABE0-040B11CADC26}">
      <dgm:prSet/>
      <dgm:spPr/>
      <dgm:t>
        <a:bodyPr/>
        <a:lstStyle/>
        <a:p>
          <a:r>
            <a:rPr lang="en-US"/>
            <a:t>Kwaliteiten zijn eigenschappen waar je goed in bent of die anderen in jou waarderen.</a:t>
          </a:r>
        </a:p>
      </dgm:t>
    </dgm:pt>
    <dgm:pt modelId="{55F17D10-CC89-47B6-A1DE-0E44CDEFC8C3}" type="parTrans" cxnId="{F93DE4B4-076A-464C-9DE8-E9E77AC12D93}">
      <dgm:prSet/>
      <dgm:spPr/>
      <dgm:t>
        <a:bodyPr/>
        <a:lstStyle/>
        <a:p>
          <a:endParaRPr lang="en-US"/>
        </a:p>
      </dgm:t>
    </dgm:pt>
    <dgm:pt modelId="{FC604952-E55E-4AF4-A3D9-FA05CE7AFA3B}" type="sibTrans" cxnId="{F93DE4B4-076A-464C-9DE8-E9E77AC12D93}">
      <dgm:prSet/>
      <dgm:spPr/>
      <dgm:t>
        <a:bodyPr/>
        <a:lstStyle/>
        <a:p>
          <a:endParaRPr lang="en-US"/>
        </a:p>
      </dgm:t>
    </dgm:pt>
    <dgm:pt modelId="{30ADC835-6E9B-4685-A3AB-EB5616261735}">
      <dgm:prSet/>
      <dgm:spPr/>
      <dgm:t>
        <a:bodyPr/>
        <a:lstStyle/>
        <a:p>
          <a:r>
            <a:rPr lang="en-US"/>
            <a:t>Voorbeelden:</a:t>
          </a:r>
        </a:p>
      </dgm:t>
    </dgm:pt>
    <dgm:pt modelId="{49229D0F-2CAD-4240-B66F-4FF62090ADE3}" type="parTrans" cxnId="{438060BA-D471-494F-9524-155A66121A98}">
      <dgm:prSet/>
      <dgm:spPr/>
      <dgm:t>
        <a:bodyPr/>
        <a:lstStyle/>
        <a:p>
          <a:endParaRPr lang="en-US"/>
        </a:p>
      </dgm:t>
    </dgm:pt>
    <dgm:pt modelId="{CAA48D36-AE34-4C2B-8BFA-39C3F7E309D8}" type="sibTrans" cxnId="{438060BA-D471-494F-9524-155A66121A98}">
      <dgm:prSet/>
      <dgm:spPr/>
      <dgm:t>
        <a:bodyPr/>
        <a:lstStyle/>
        <a:p>
          <a:endParaRPr lang="en-US"/>
        </a:p>
      </dgm:t>
    </dgm:pt>
    <dgm:pt modelId="{23E08834-4993-4A3C-8CA3-9618587754C6}">
      <dgm:prSet/>
      <dgm:spPr/>
      <dgm:t>
        <a:bodyPr/>
        <a:lstStyle/>
        <a:p>
          <a:r>
            <a:rPr lang="en-US"/>
            <a:t>- Doorzettingsvermogen</a:t>
          </a:r>
        </a:p>
      </dgm:t>
    </dgm:pt>
    <dgm:pt modelId="{E2CAF02D-E628-4EAE-A7FF-3DD45FF948B1}" type="parTrans" cxnId="{AAF94EA5-E02E-4AB7-9B0E-D4D0B3FB917D}">
      <dgm:prSet/>
      <dgm:spPr/>
      <dgm:t>
        <a:bodyPr/>
        <a:lstStyle/>
        <a:p>
          <a:endParaRPr lang="en-US"/>
        </a:p>
      </dgm:t>
    </dgm:pt>
    <dgm:pt modelId="{E219D405-065C-453D-8361-FC8ED0C6DC21}" type="sibTrans" cxnId="{AAF94EA5-E02E-4AB7-9B0E-D4D0B3FB917D}">
      <dgm:prSet/>
      <dgm:spPr/>
      <dgm:t>
        <a:bodyPr/>
        <a:lstStyle/>
        <a:p>
          <a:endParaRPr lang="en-US"/>
        </a:p>
      </dgm:t>
    </dgm:pt>
    <dgm:pt modelId="{2907D40F-E92A-400C-BA43-C424751E282D}">
      <dgm:prSet/>
      <dgm:spPr/>
      <dgm:t>
        <a:bodyPr/>
        <a:lstStyle/>
        <a:p>
          <a:r>
            <a:rPr lang="en-US"/>
            <a:t>- Samenwerken</a:t>
          </a:r>
        </a:p>
      </dgm:t>
    </dgm:pt>
    <dgm:pt modelId="{1D407FC6-F483-4F10-85E8-7B647D469E85}" type="parTrans" cxnId="{F6BFB2C3-5F46-4625-B41E-F3CEB6A5D8AA}">
      <dgm:prSet/>
      <dgm:spPr/>
      <dgm:t>
        <a:bodyPr/>
        <a:lstStyle/>
        <a:p>
          <a:endParaRPr lang="en-US"/>
        </a:p>
      </dgm:t>
    </dgm:pt>
    <dgm:pt modelId="{7343D2F5-DA2C-4F9D-B179-0304752927C4}" type="sibTrans" cxnId="{F6BFB2C3-5F46-4625-B41E-F3CEB6A5D8AA}">
      <dgm:prSet/>
      <dgm:spPr/>
      <dgm:t>
        <a:bodyPr/>
        <a:lstStyle/>
        <a:p>
          <a:endParaRPr lang="en-US"/>
        </a:p>
      </dgm:t>
    </dgm:pt>
    <dgm:pt modelId="{D1E21B4E-F0B6-4CE4-89AC-2332CF0AC2B2}">
      <dgm:prSet/>
      <dgm:spPr/>
      <dgm:t>
        <a:bodyPr/>
        <a:lstStyle/>
        <a:p>
          <a:r>
            <a:rPr lang="en-US"/>
            <a:t>- Nauwkeurig werken</a:t>
          </a:r>
        </a:p>
      </dgm:t>
    </dgm:pt>
    <dgm:pt modelId="{B671A284-492F-484D-B236-F8E96E5327D5}" type="parTrans" cxnId="{64D5AF3F-FA3A-43D9-AD5A-74AE1136E242}">
      <dgm:prSet/>
      <dgm:spPr/>
      <dgm:t>
        <a:bodyPr/>
        <a:lstStyle/>
        <a:p>
          <a:endParaRPr lang="en-US"/>
        </a:p>
      </dgm:t>
    </dgm:pt>
    <dgm:pt modelId="{9C3F8719-7C7A-4A49-BAA3-BF0823077319}" type="sibTrans" cxnId="{64D5AF3F-FA3A-43D9-AD5A-74AE1136E242}">
      <dgm:prSet/>
      <dgm:spPr/>
      <dgm:t>
        <a:bodyPr/>
        <a:lstStyle/>
        <a:p>
          <a:endParaRPr lang="en-US"/>
        </a:p>
      </dgm:t>
    </dgm:pt>
    <dgm:pt modelId="{59FDC820-05C5-451D-A9AC-81B52F46E9D6}">
      <dgm:prSet/>
      <dgm:spPr/>
      <dgm:t>
        <a:bodyPr/>
        <a:lstStyle/>
        <a:p>
          <a:r>
            <a:rPr lang="en-US"/>
            <a:t>- Betrouwbaar zijn</a:t>
          </a:r>
        </a:p>
      </dgm:t>
    </dgm:pt>
    <dgm:pt modelId="{9C029332-E927-4450-AB96-1407CAC2D381}" type="parTrans" cxnId="{E802982F-7955-40B5-B14D-532B907A7D36}">
      <dgm:prSet/>
      <dgm:spPr/>
      <dgm:t>
        <a:bodyPr/>
        <a:lstStyle/>
        <a:p>
          <a:endParaRPr lang="en-US"/>
        </a:p>
      </dgm:t>
    </dgm:pt>
    <dgm:pt modelId="{C7559287-BE0A-4753-BBDA-D2DFD91D4882}" type="sibTrans" cxnId="{E802982F-7955-40B5-B14D-532B907A7D36}">
      <dgm:prSet/>
      <dgm:spPr/>
      <dgm:t>
        <a:bodyPr/>
        <a:lstStyle/>
        <a:p>
          <a:endParaRPr lang="en-US"/>
        </a:p>
      </dgm:t>
    </dgm:pt>
    <dgm:pt modelId="{D935A956-0579-41E2-8701-AEB64BF13100}">
      <dgm:prSet/>
      <dgm:spPr/>
      <dgm:t>
        <a:bodyPr/>
        <a:lstStyle/>
        <a:p>
          <a:r>
            <a:rPr lang="en-US"/>
            <a:t>- Creatief denken</a:t>
          </a:r>
        </a:p>
      </dgm:t>
    </dgm:pt>
    <dgm:pt modelId="{2A7AC8C9-17EB-4047-B147-CDD27D82130C}" type="parTrans" cxnId="{2E726910-F4F8-4598-8831-F74605014946}">
      <dgm:prSet/>
      <dgm:spPr/>
      <dgm:t>
        <a:bodyPr/>
        <a:lstStyle/>
        <a:p>
          <a:endParaRPr lang="en-US"/>
        </a:p>
      </dgm:t>
    </dgm:pt>
    <dgm:pt modelId="{8419E2AD-F8C3-4975-A6D5-A526AF4F8868}" type="sibTrans" cxnId="{2E726910-F4F8-4598-8831-F74605014946}">
      <dgm:prSet/>
      <dgm:spPr/>
      <dgm:t>
        <a:bodyPr/>
        <a:lstStyle/>
        <a:p>
          <a:endParaRPr lang="en-US"/>
        </a:p>
      </dgm:t>
    </dgm:pt>
    <dgm:pt modelId="{24A0340E-5284-4350-A48D-4ED63C893D8B}" type="pres">
      <dgm:prSet presAssocID="{465B9862-9566-4522-B76D-F02177607A51}" presName="linear" presStyleCnt="0">
        <dgm:presLayoutVars>
          <dgm:animLvl val="lvl"/>
          <dgm:resizeHandles val="exact"/>
        </dgm:presLayoutVars>
      </dgm:prSet>
      <dgm:spPr/>
    </dgm:pt>
    <dgm:pt modelId="{B1EF7492-7C73-4EC7-9AE7-96554FCDA66C}" type="pres">
      <dgm:prSet presAssocID="{7336407C-667C-4C45-ABE0-040B11CADC26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B84B027A-41DA-4968-9CC7-DB31D331E4D9}" type="pres">
      <dgm:prSet presAssocID="{FC604952-E55E-4AF4-A3D9-FA05CE7AFA3B}" presName="spacer" presStyleCnt="0"/>
      <dgm:spPr/>
    </dgm:pt>
    <dgm:pt modelId="{47EAC1C3-0CB0-4D3E-9B43-6CCA3204DCD7}" type="pres">
      <dgm:prSet presAssocID="{30ADC835-6E9B-4685-A3AB-EB561626173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595E328-0786-48FC-916C-7FFC3B27F133}" type="pres">
      <dgm:prSet presAssocID="{CAA48D36-AE34-4C2B-8BFA-39C3F7E309D8}" presName="spacer" presStyleCnt="0"/>
      <dgm:spPr/>
    </dgm:pt>
    <dgm:pt modelId="{50455DF9-31B0-43F2-9F1C-12029A17DC54}" type="pres">
      <dgm:prSet presAssocID="{23E08834-4993-4A3C-8CA3-9618587754C6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3215909-2EDF-44ED-9E6F-C44BD463B635}" type="pres">
      <dgm:prSet presAssocID="{E219D405-065C-453D-8361-FC8ED0C6DC21}" presName="spacer" presStyleCnt="0"/>
      <dgm:spPr/>
    </dgm:pt>
    <dgm:pt modelId="{E3D0B84C-EF72-46FE-B1BA-CFB9EDA8B5AD}" type="pres">
      <dgm:prSet presAssocID="{2907D40F-E92A-400C-BA43-C424751E282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4F6B3D2-DA36-4AFD-9DFE-69D6CB1ECB9C}" type="pres">
      <dgm:prSet presAssocID="{7343D2F5-DA2C-4F9D-B179-0304752927C4}" presName="spacer" presStyleCnt="0"/>
      <dgm:spPr/>
    </dgm:pt>
    <dgm:pt modelId="{62F87ED8-B108-4E52-9E08-20BF86109A62}" type="pres">
      <dgm:prSet presAssocID="{D1E21B4E-F0B6-4CE4-89AC-2332CF0AC2B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BA570AE-3475-40C7-8878-792D8527F761}" type="pres">
      <dgm:prSet presAssocID="{9C3F8719-7C7A-4A49-BAA3-BF0823077319}" presName="spacer" presStyleCnt="0"/>
      <dgm:spPr/>
    </dgm:pt>
    <dgm:pt modelId="{FABF03E6-0D15-4E41-94B6-C29AAFF93566}" type="pres">
      <dgm:prSet presAssocID="{59FDC820-05C5-451D-A9AC-81B52F46E9D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272B2492-92B6-4133-BC36-9FE06B5196AE}" type="pres">
      <dgm:prSet presAssocID="{C7559287-BE0A-4753-BBDA-D2DFD91D4882}" presName="spacer" presStyleCnt="0"/>
      <dgm:spPr/>
    </dgm:pt>
    <dgm:pt modelId="{9A19CF90-43F5-45E4-9588-F9DF4241224D}" type="pres">
      <dgm:prSet presAssocID="{D935A956-0579-41E2-8701-AEB64BF1310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2E726910-F4F8-4598-8831-F74605014946}" srcId="{465B9862-9566-4522-B76D-F02177607A51}" destId="{D935A956-0579-41E2-8701-AEB64BF13100}" srcOrd="6" destOrd="0" parTransId="{2A7AC8C9-17EB-4047-B147-CDD27D82130C}" sibTransId="{8419E2AD-F8C3-4975-A6D5-A526AF4F8868}"/>
    <dgm:cxn modelId="{6DCBF323-BBE5-4638-BFF1-F142C71ABB41}" type="presOf" srcId="{7336407C-667C-4C45-ABE0-040B11CADC26}" destId="{B1EF7492-7C73-4EC7-9AE7-96554FCDA66C}" srcOrd="0" destOrd="0" presId="urn:microsoft.com/office/officeart/2005/8/layout/vList2"/>
    <dgm:cxn modelId="{8B4ACA2E-696E-4B65-B398-AFC2058BAF3C}" type="presOf" srcId="{59FDC820-05C5-451D-A9AC-81B52F46E9D6}" destId="{FABF03E6-0D15-4E41-94B6-C29AAFF93566}" srcOrd="0" destOrd="0" presId="urn:microsoft.com/office/officeart/2005/8/layout/vList2"/>
    <dgm:cxn modelId="{E802982F-7955-40B5-B14D-532B907A7D36}" srcId="{465B9862-9566-4522-B76D-F02177607A51}" destId="{59FDC820-05C5-451D-A9AC-81B52F46E9D6}" srcOrd="5" destOrd="0" parTransId="{9C029332-E927-4450-AB96-1407CAC2D381}" sibTransId="{C7559287-BE0A-4753-BBDA-D2DFD91D4882}"/>
    <dgm:cxn modelId="{63DB393F-FDF6-40B7-BEBD-469E458B75C8}" type="presOf" srcId="{D1E21B4E-F0B6-4CE4-89AC-2332CF0AC2B2}" destId="{62F87ED8-B108-4E52-9E08-20BF86109A62}" srcOrd="0" destOrd="0" presId="urn:microsoft.com/office/officeart/2005/8/layout/vList2"/>
    <dgm:cxn modelId="{64D5AF3F-FA3A-43D9-AD5A-74AE1136E242}" srcId="{465B9862-9566-4522-B76D-F02177607A51}" destId="{D1E21B4E-F0B6-4CE4-89AC-2332CF0AC2B2}" srcOrd="4" destOrd="0" parTransId="{B671A284-492F-484D-B236-F8E96E5327D5}" sibTransId="{9C3F8719-7C7A-4A49-BAA3-BF0823077319}"/>
    <dgm:cxn modelId="{9C31EF68-B638-489F-85AB-0133C1649FF9}" type="presOf" srcId="{30ADC835-6E9B-4685-A3AB-EB5616261735}" destId="{47EAC1C3-0CB0-4D3E-9B43-6CCA3204DCD7}" srcOrd="0" destOrd="0" presId="urn:microsoft.com/office/officeart/2005/8/layout/vList2"/>
    <dgm:cxn modelId="{7ADFDF78-0D22-4886-B646-FDE80937757A}" type="presOf" srcId="{2907D40F-E92A-400C-BA43-C424751E282D}" destId="{E3D0B84C-EF72-46FE-B1BA-CFB9EDA8B5AD}" srcOrd="0" destOrd="0" presId="urn:microsoft.com/office/officeart/2005/8/layout/vList2"/>
    <dgm:cxn modelId="{4699EF91-C229-45AE-B8B5-A99A69981347}" type="presOf" srcId="{23E08834-4993-4A3C-8CA3-9618587754C6}" destId="{50455DF9-31B0-43F2-9F1C-12029A17DC54}" srcOrd="0" destOrd="0" presId="urn:microsoft.com/office/officeart/2005/8/layout/vList2"/>
    <dgm:cxn modelId="{248E3F92-98F0-46C2-9848-D51D3DB2FF20}" type="presOf" srcId="{D935A956-0579-41E2-8701-AEB64BF13100}" destId="{9A19CF90-43F5-45E4-9588-F9DF4241224D}" srcOrd="0" destOrd="0" presId="urn:microsoft.com/office/officeart/2005/8/layout/vList2"/>
    <dgm:cxn modelId="{AAF94EA5-E02E-4AB7-9B0E-D4D0B3FB917D}" srcId="{465B9862-9566-4522-B76D-F02177607A51}" destId="{23E08834-4993-4A3C-8CA3-9618587754C6}" srcOrd="2" destOrd="0" parTransId="{E2CAF02D-E628-4EAE-A7FF-3DD45FF948B1}" sibTransId="{E219D405-065C-453D-8361-FC8ED0C6DC21}"/>
    <dgm:cxn modelId="{F93DE4B4-076A-464C-9DE8-E9E77AC12D93}" srcId="{465B9862-9566-4522-B76D-F02177607A51}" destId="{7336407C-667C-4C45-ABE0-040B11CADC26}" srcOrd="0" destOrd="0" parTransId="{55F17D10-CC89-47B6-A1DE-0E44CDEFC8C3}" sibTransId="{FC604952-E55E-4AF4-A3D9-FA05CE7AFA3B}"/>
    <dgm:cxn modelId="{438060BA-D471-494F-9524-155A66121A98}" srcId="{465B9862-9566-4522-B76D-F02177607A51}" destId="{30ADC835-6E9B-4685-A3AB-EB5616261735}" srcOrd="1" destOrd="0" parTransId="{49229D0F-2CAD-4240-B66F-4FF62090ADE3}" sibTransId="{CAA48D36-AE34-4C2B-8BFA-39C3F7E309D8}"/>
    <dgm:cxn modelId="{F6BFB2C3-5F46-4625-B41E-F3CEB6A5D8AA}" srcId="{465B9862-9566-4522-B76D-F02177607A51}" destId="{2907D40F-E92A-400C-BA43-C424751E282D}" srcOrd="3" destOrd="0" parTransId="{1D407FC6-F483-4F10-85E8-7B647D469E85}" sibTransId="{7343D2F5-DA2C-4F9D-B179-0304752927C4}"/>
    <dgm:cxn modelId="{F98592FD-AF02-4C2A-99C3-59B13B57883F}" type="presOf" srcId="{465B9862-9566-4522-B76D-F02177607A51}" destId="{24A0340E-5284-4350-A48D-4ED63C893D8B}" srcOrd="0" destOrd="0" presId="urn:microsoft.com/office/officeart/2005/8/layout/vList2"/>
    <dgm:cxn modelId="{64854D83-9F9E-4C22-9C97-0C3695F67BF0}" type="presParOf" srcId="{24A0340E-5284-4350-A48D-4ED63C893D8B}" destId="{B1EF7492-7C73-4EC7-9AE7-96554FCDA66C}" srcOrd="0" destOrd="0" presId="urn:microsoft.com/office/officeart/2005/8/layout/vList2"/>
    <dgm:cxn modelId="{AC57FC6C-D6AE-4AB7-9071-AEDFA5D7A961}" type="presParOf" srcId="{24A0340E-5284-4350-A48D-4ED63C893D8B}" destId="{B84B027A-41DA-4968-9CC7-DB31D331E4D9}" srcOrd="1" destOrd="0" presId="urn:microsoft.com/office/officeart/2005/8/layout/vList2"/>
    <dgm:cxn modelId="{305CA535-501E-489C-9555-589012BB9F13}" type="presParOf" srcId="{24A0340E-5284-4350-A48D-4ED63C893D8B}" destId="{47EAC1C3-0CB0-4D3E-9B43-6CCA3204DCD7}" srcOrd="2" destOrd="0" presId="urn:microsoft.com/office/officeart/2005/8/layout/vList2"/>
    <dgm:cxn modelId="{B5E3D143-13E1-4DA0-B1A9-E161D86B0362}" type="presParOf" srcId="{24A0340E-5284-4350-A48D-4ED63C893D8B}" destId="{3595E328-0786-48FC-916C-7FFC3B27F133}" srcOrd="3" destOrd="0" presId="urn:microsoft.com/office/officeart/2005/8/layout/vList2"/>
    <dgm:cxn modelId="{C705C61D-C149-4854-BCA8-E8678964955A}" type="presParOf" srcId="{24A0340E-5284-4350-A48D-4ED63C893D8B}" destId="{50455DF9-31B0-43F2-9F1C-12029A17DC54}" srcOrd="4" destOrd="0" presId="urn:microsoft.com/office/officeart/2005/8/layout/vList2"/>
    <dgm:cxn modelId="{E70B27CE-C398-45D9-A76A-415E91C860E5}" type="presParOf" srcId="{24A0340E-5284-4350-A48D-4ED63C893D8B}" destId="{D3215909-2EDF-44ED-9E6F-C44BD463B635}" srcOrd="5" destOrd="0" presId="urn:microsoft.com/office/officeart/2005/8/layout/vList2"/>
    <dgm:cxn modelId="{B4018EEF-C253-4937-8F26-C641DE218EE8}" type="presParOf" srcId="{24A0340E-5284-4350-A48D-4ED63C893D8B}" destId="{E3D0B84C-EF72-46FE-B1BA-CFB9EDA8B5AD}" srcOrd="6" destOrd="0" presId="urn:microsoft.com/office/officeart/2005/8/layout/vList2"/>
    <dgm:cxn modelId="{755ABCDD-23D7-4E62-8A17-29972E68ED64}" type="presParOf" srcId="{24A0340E-5284-4350-A48D-4ED63C893D8B}" destId="{74F6B3D2-DA36-4AFD-9DFE-69D6CB1ECB9C}" srcOrd="7" destOrd="0" presId="urn:microsoft.com/office/officeart/2005/8/layout/vList2"/>
    <dgm:cxn modelId="{08B62537-0EB6-4787-8F43-B64083BA325F}" type="presParOf" srcId="{24A0340E-5284-4350-A48D-4ED63C893D8B}" destId="{62F87ED8-B108-4E52-9E08-20BF86109A62}" srcOrd="8" destOrd="0" presId="urn:microsoft.com/office/officeart/2005/8/layout/vList2"/>
    <dgm:cxn modelId="{B3FB1AF6-1907-46E1-B040-9080C3024F28}" type="presParOf" srcId="{24A0340E-5284-4350-A48D-4ED63C893D8B}" destId="{9BA570AE-3475-40C7-8878-792D8527F761}" srcOrd="9" destOrd="0" presId="urn:microsoft.com/office/officeart/2005/8/layout/vList2"/>
    <dgm:cxn modelId="{76957443-B8EA-458E-BF58-69C26FFC4679}" type="presParOf" srcId="{24A0340E-5284-4350-A48D-4ED63C893D8B}" destId="{FABF03E6-0D15-4E41-94B6-C29AAFF93566}" srcOrd="10" destOrd="0" presId="urn:microsoft.com/office/officeart/2005/8/layout/vList2"/>
    <dgm:cxn modelId="{34BB269C-C085-44E2-A85B-5CC3E099AB63}" type="presParOf" srcId="{24A0340E-5284-4350-A48D-4ED63C893D8B}" destId="{272B2492-92B6-4133-BC36-9FE06B5196AE}" srcOrd="11" destOrd="0" presId="urn:microsoft.com/office/officeart/2005/8/layout/vList2"/>
    <dgm:cxn modelId="{1ED75CE1-1880-45FD-B22E-30D69908BC0D}" type="presParOf" srcId="{24A0340E-5284-4350-A48D-4ED63C893D8B}" destId="{9A19CF90-43F5-45E4-9588-F9DF4241224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C58FD4-B61C-4214-B501-E09EC8384DCD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5F51F14-9B46-453C-B582-DF2271DA65AC}">
      <dgm:prSet/>
      <dgm:spPr/>
      <dgm:t>
        <a:bodyPr/>
        <a:lstStyle/>
        <a:p>
          <a:r>
            <a:rPr lang="en-US"/>
            <a:t>Verbeterpunten zijn dingen waar je nog aan wilt werken.</a:t>
          </a:r>
        </a:p>
      </dgm:t>
    </dgm:pt>
    <dgm:pt modelId="{5CA531FC-8543-4B98-B916-F035E991F560}" type="parTrans" cxnId="{19C5FEEF-F762-4F86-92B4-E2BAE55DCD1E}">
      <dgm:prSet/>
      <dgm:spPr/>
      <dgm:t>
        <a:bodyPr/>
        <a:lstStyle/>
        <a:p>
          <a:endParaRPr lang="en-US"/>
        </a:p>
      </dgm:t>
    </dgm:pt>
    <dgm:pt modelId="{435AC545-60A3-44A9-89DC-02EFD171994C}" type="sibTrans" cxnId="{19C5FEEF-F762-4F86-92B4-E2BAE55DCD1E}">
      <dgm:prSet/>
      <dgm:spPr/>
      <dgm:t>
        <a:bodyPr/>
        <a:lstStyle/>
        <a:p>
          <a:endParaRPr lang="en-US"/>
        </a:p>
      </dgm:t>
    </dgm:pt>
    <dgm:pt modelId="{42D0E3E7-7B0B-4CD3-B6B1-88689863C129}">
      <dgm:prSet/>
      <dgm:spPr/>
      <dgm:t>
        <a:bodyPr/>
        <a:lstStyle/>
        <a:p>
          <a:r>
            <a:rPr lang="en-US"/>
            <a:t>Dat is geen zwakte, maar juist een kans om te groeien.</a:t>
          </a:r>
        </a:p>
      </dgm:t>
    </dgm:pt>
    <dgm:pt modelId="{DEBDE5E0-7DEA-4E66-A11A-998C521D9B6E}" type="parTrans" cxnId="{458D5883-2530-4B52-ACAB-48733F9750F3}">
      <dgm:prSet/>
      <dgm:spPr/>
      <dgm:t>
        <a:bodyPr/>
        <a:lstStyle/>
        <a:p>
          <a:endParaRPr lang="en-US"/>
        </a:p>
      </dgm:t>
    </dgm:pt>
    <dgm:pt modelId="{DCCD8E19-A094-4C7A-B2EF-A8D2656BDB48}" type="sibTrans" cxnId="{458D5883-2530-4B52-ACAB-48733F9750F3}">
      <dgm:prSet/>
      <dgm:spPr/>
      <dgm:t>
        <a:bodyPr/>
        <a:lstStyle/>
        <a:p>
          <a:endParaRPr lang="en-US"/>
        </a:p>
      </dgm:t>
    </dgm:pt>
    <dgm:pt modelId="{6D94E735-15F3-4B24-902E-F54ECDF55140}">
      <dgm:prSet/>
      <dgm:spPr/>
      <dgm:t>
        <a:bodyPr/>
        <a:lstStyle/>
        <a:p>
          <a:r>
            <a:rPr lang="en-US"/>
            <a:t>Voorbeelden:</a:t>
          </a:r>
        </a:p>
      </dgm:t>
    </dgm:pt>
    <dgm:pt modelId="{3692AF3A-C72E-49D5-B038-7811A6445733}" type="parTrans" cxnId="{63402D47-7EB5-4171-B987-1930E1DA2270}">
      <dgm:prSet/>
      <dgm:spPr/>
      <dgm:t>
        <a:bodyPr/>
        <a:lstStyle/>
        <a:p>
          <a:endParaRPr lang="en-US"/>
        </a:p>
      </dgm:t>
    </dgm:pt>
    <dgm:pt modelId="{5F1217C2-112F-4253-B977-0C8538EDA012}" type="sibTrans" cxnId="{63402D47-7EB5-4171-B987-1930E1DA2270}">
      <dgm:prSet/>
      <dgm:spPr/>
      <dgm:t>
        <a:bodyPr/>
        <a:lstStyle/>
        <a:p>
          <a:endParaRPr lang="en-US"/>
        </a:p>
      </dgm:t>
    </dgm:pt>
    <dgm:pt modelId="{97D71449-EB74-4CBC-964F-3673FADBCFAF}">
      <dgm:prSet/>
      <dgm:spPr/>
      <dgm:t>
        <a:bodyPr/>
        <a:lstStyle/>
        <a:p>
          <a:r>
            <a:rPr lang="en-US"/>
            <a:t>- Beter plannen</a:t>
          </a:r>
        </a:p>
      </dgm:t>
    </dgm:pt>
    <dgm:pt modelId="{816BB1BD-CA25-4AB7-963B-0E98B7DC0123}" type="parTrans" cxnId="{1BA24EDE-7812-4AA3-A3C3-AACBCC0B5825}">
      <dgm:prSet/>
      <dgm:spPr/>
      <dgm:t>
        <a:bodyPr/>
        <a:lstStyle/>
        <a:p>
          <a:endParaRPr lang="en-US"/>
        </a:p>
      </dgm:t>
    </dgm:pt>
    <dgm:pt modelId="{5EEC7E13-4731-4A69-9DBE-9DFFAF122977}" type="sibTrans" cxnId="{1BA24EDE-7812-4AA3-A3C3-AACBCC0B5825}">
      <dgm:prSet/>
      <dgm:spPr/>
      <dgm:t>
        <a:bodyPr/>
        <a:lstStyle/>
        <a:p>
          <a:endParaRPr lang="en-US"/>
        </a:p>
      </dgm:t>
    </dgm:pt>
    <dgm:pt modelId="{5D0875FF-E018-4189-81FF-469A70CD5244}">
      <dgm:prSet/>
      <dgm:spPr/>
      <dgm:t>
        <a:bodyPr/>
        <a:lstStyle/>
        <a:p>
          <a:r>
            <a:rPr lang="en-US"/>
            <a:t>- Op tijd komen</a:t>
          </a:r>
        </a:p>
      </dgm:t>
    </dgm:pt>
    <dgm:pt modelId="{09068140-29EC-48F5-9522-244DA58BA85D}" type="parTrans" cxnId="{6A65346A-261D-4187-94C1-34522EB90199}">
      <dgm:prSet/>
      <dgm:spPr/>
      <dgm:t>
        <a:bodyPr/>
        <a:lstStyle/>
        <a:p>
          <a:endParaRPr lang="en-US"/>
        </a:p>
      </dgm:t>
    </dgm:pt>
    <dgm:pt modelId="{E44C9462-0F6B-4EAB-B161-87F2FFD8E5BA}" type="sibTrans" cxnId="{6A65346A-261D-4187-94C1-34522EB90199}">
      <dgm:prSet/>
      <dgm:spPr/>
      <dgm:t>
        <a:bodyPr/>
        <a:lstStyle/>
        <a:p>
          <a:endParaRPr lang="en-US"/>
        </a:p>
      </dgm:t>
    </dgm:pt>
    <dgm:pt modelId="{2A3BB8E2-9449-408A-BDAE-05AC71E5E215}">
      <dgm:prSet/>
      <dgm:spPr/>
      <dgm:t>
        <a:bodyPr/>
        <a:lstStyle/>
        <a:p>
          <a:r>
            <a:rPr lang="en-US"/>
            <a:t>- Meer initiatief nemen</a:t>
          </a:r>
        </a:p>
      </dgm:t>
    </dgm:pt>
    <dgm:pt modelId="{3E6F096A-AFE7-41B9-8FE7-1932FF86B4BD}" type="parTrans" cxnId="{EA284703-3F2C-4C3C-A639-00406BFF3B42}">
      <dgm:prSet/>
      <dgm:spPr/>
      <dgm:t>
        <a:bodyPr/>
        <a:lstStyle/>
        <a:p>
          <a:endParaRPr lang="en-US"/>
        </a:p>
      </dgm:t>
    </dgm:pt>
    <dgm:pt modelId="{A44966CA-8D44-4584-BF61-2CAEA81D17F9}" type="sibTrans" cxnId="{EA284703-3F2C-4C3C-A639-00406BFF3B42}">
      <dgm:prSet/>
      <dgm:spPr/>
      <dgm:t>
        <a:bodyPr/>
        <a:lstStyle/>
        <a:p>
          <a:endParaRPr lang="en-US"/>
        </a:p>
      </dgm:t>
    </dgm:pt>
    <dgm:pt modelId="{969AFD7F-ECF4-4FD1-B1F5-2A74E51D2874}">
      <dgm:prSet/>
      <dgm:spPr/>
      <dgm:t>
        <a:bodyPr/>
        <a:lstStyle/>
        <a:p>
          <a:r>
            <a:rPr lang="en-US"/>
            <a:t>- Grenzen leren aangeven</a:t>
          </a:r>
        </a:p>
      </dgm:t>
    </dgm:pt>
    <dgm:pt modelId="{FEA7CD79-F65C-4E48-BA65-F9E4E4EB013E}" type="parTrans" cxnId="{90194FD2-F291-44FB-81CE-03CAFDDC04C2}">
      <dgm:prSet/>
      <dgm:spPr/>
      <dgm:t>
        <a:bodyPr/>
        <a:lstStyle/>
        <a:p>
          <a:endParaRPr lang="en-US"/>
        </a:p>
      </dgm:t>
    </dgm:pt>
    <dgm:pt modelId="{772B27DE-D3E1-46C5-89F8-C80D0E1F2412}" type="sibTrans" cxnId="{90194FD2-F291-44FB-81CE-03CAFDDC04C2}">
      <dgm:prSet/>
      <dgm:spPr/>
      <dgm:t>
        <a:bodyPr/>
        <a:lstStyle/>
        <a:p>
          <a:endParaRPr lang="en-US"/>
        </a:p>
      </dgm:t>
    </dgm:pt>
    <dgm:pt modelId="{28CB3BDC-500C-4F2B-9AEC-7336B48E2EF4}" type="pres">
      <dgm:prSet presAssocID="{2FC58FD4-B61C-4214-B501-E09EC8384DCD}" presName="diagram" presStyleCnt="0">
        <dgm:presLayoutVars>
          <dgm:dir/>
          <dgm:resizeHandles val="exact"/>
        </dgm:presLayoutVars>
      </dgm:prSet>
      <dgm:spPr/>
    </dgm:pt>
    <dgm:pt modelId="{9F60822C-515D-4BA2-A528-8E6D21143B0F}" type="pres">
      <dgm:prSet presAssocID="{C5F51F14-9B46-453C-B582-DF2271DA65AC}" presName="node" presStyleLbl="node1" presStyleIdx="0" presStyleCnt="7">
        <dgm:presLayoutVars>
          <dgm:bulletEnabled val="1"/>
        </dgm:presLayoutVars>
      </dgm:prSet>
      <dgm:spPr/>
    </dgm:pt>
    <dgm:pt modelId="{B3170932-A451-4017-A923-DC2177828BA3}" type="pres">
      <dgm:prSet presAssocID="{435AC545-60A3-44A9-89DC-02EFD171994C}" presName="sibTrans" presStyleCnt="0"/>
      <dgm:spPr/>
    </dgm:pt>
    <dgm:pt modelId="{4FF865F3-BFE0-4D0D-B6CF-AEA48CB4E2CA}" type="pres">
      <dgm:prSet presAssocID="{42D0E3E7-7B0B-4CD3-B6B1-88689863C129}" presName="node" presStyleLbl="node1" presStyleIdx="1" presStyleCnt="7">
        <dgm:presLayoutVars>
          <dgm:bulletEnabled val="1"/>
        </dgm:presLayoutVars>
      </dgm:prSet>
      <dgm:spPr/>
    </dgm:pt>
    <dgm:pt modelId="{69F6B0CE-0A24-438A-A995-2000ED6DD402}" type="pres">
      <dgm:prSet presAssocID="{DCCD8E19-A094-4C7A-B2EF-A8D2656BDB48}" presName="sibTrans" presStyleCnt="0"/>
      <dgm:spPr/>
    </dgm:pt>
    <dgm:pt modelId="{D0A227F3-C285-40AB-97A1-19582DFF11C9}" type="pres">
      <dgm:prSet presAssocID="{6D94E735-15F3-4B24-902E-F54ECDF55140}" presName="node" presStyleLbl="node1" presStyleIdx="2" presStyleCnt="7">
        <dgm:presLayoutVars>
          <dgm:bulletEnabled val="1"/>
        </dgm:presLayoutVars>
      </dgm:prSet>
      <dgm:spPr/>
    </dgm:pt>
    <dgm:pt modelId="{BD3FF992-416D-4C0B-B536-9962A95F42BB}" type="pres">
      <dgm:prSet presAssocID="{5F1217C2-112F-4253-B977-0C8538EDA012}" presName="sibTrans" presStyleCnt="0"/>
      <dgm:spPr/>
    </dgm:pt>
    <dgm:pt modelId="{2699B257-7D03-408C-8F82-FF2AF84D9FD0}" type="pres">
      <dgm:prSet presAssocID="{97D71449-EB74-4CBC-964F-3673FADBCFAF}" presName="node" presStyleLbl="node1" presStyleIdx="3" presStyleCnt="7">
        <dgm:presLayoutVars>
          <dgm:bulletEnabled val="1"/>
        </dgm:presLayoutVars>
      </dgm:prSet>
      <dgm:spPr/>
    </dgm:pt>
    <dgm:pt modelId="{DFE0B0C4-E2B1-4A75-8895-7C2BCA82478F}" type="pres">
      <dgm:prSet presAssocID="{5EEC7E13-4731-4A69-9DBE-9DFFAF122977}" presName="sibTrans" presStyleCnt="0"/>
      <dgm:spPr/>
    </dgm:pt>
    <dgm:pt modelId="{A176BBBE-1B0C-4D87-8FE6-6377A0C0877C}" type="pres">
      <dgm:prSet presAssocID="{5D0875FF-E018-4189-81FF-469A70CD5244}" presName="node" presStyleLbl="node1" presStyleIdx="4" presStyleCnt="7">
        <dgm:presLayoutVars>
          <dgm:bulletEnabled val="1"/>
        </dgm:presLayoutVars>
      </dgm:prSet>
      <dgm:spPr/>
    </dgm:pt>
    <dgm:pt modelId="{344E521A-6CC9-45BB-9C4A-BB6184F5F72B}" type="pres">
      <dgm:prSet presAssocID="{E44C9462-0F6B-4EAB-B161-87F2FFD8E5BA}" presName="sibTrans" presStyleCnt="0"/>
      <dgm:spPr/>
    </dgm:pt>
    <dgm:pt modelId="{4AB01453-2A28-4A93-BDBD-97691045E88B}" type="pres">
      <dgm:prSet presAssocID="{2A3BB8E2-9449-408A-BDAE-05AC71E5E215}" presName="node" presStyleLbl="node1" presStyleIdx="5" presStyleCnt="7">
        <dgm:presLayoutVars>
          <dgm:bulletEnabled val="1"/>
        </dgm:presLayoutVars>
      </dgm:prSet>
      <dgm:spPr/>
    </dgm:pt>
    <dgm:pt modelId="{D3920C51-459E-4C1C-A961-057B94260003}" type="pres">
      <dgm:prSet presAssocID="{A44966CA-8D44-4584-BF61-2CAEA81D17F9}" presName="sibTrans" presStyleCnt="0"/>
      <dgm:spPr/>
    </dgm:pt>
    <dgm:pt modelId="{D5BD90D7-7101-4996-9FC7-9079310D3403}" type="pres">
      <dgm:prSet presAssocID="{969AFD7F-ECF4-4FD1-B1F5-2A74E51D2874}" presName="node" presStyleLbl="node1" presStyleIdx="6" presStyleCnt="7">
        <dgm:presLayoutVars>
          <dgm:bulletEnabled val="1"/>
        </dgm:presLayoutVars>
      </dgm:prSet>
      <dgm:spPr/>
    </dgm:pt>
  </dgm:ptLst>
  <dgm:cxnLst>
    <dgm:cxn modelId="{EA284703-3F2C-4C3C-A639-00406BFF3B42}" srcId="{2FC58FD4-B61C-4214-B501-E09EC8384DCD}" destId="{2A3BB8E2-9449-408A-BDAE-05AC71E5E215}" srcOrd="5" destOrd="0" parTransId="{3E6F096A-AFE7-41B9-8FE7-1932FF86B4BD}" sibTransId="{A44966CA-8D44-4584-BF61-2CAEA81D17F9}"/>
    <dgm:cxn modelId="{7522EC09-F084-4FEB-B3DF-9E5ECE33087B}" type="presOf" srcId="{97D71449-EB74-4CBC-964F-3673FADBCFAF}" destId="{2699B257-7D03-408C-8F82-FF2AF84D9FD0}" srcOrd="0" destOrd="0" presId="urn:microsoft.com/office/officeart/2005/8/layout/default"/>
    <dgm:cxn modelId="{EE20F721-7CCD-4956-AB97-E37C0DA0858E}" type="presOf" srcId="{42D0E3E7-7B0B-4CD3-B6B1-88689863C129}" destId="{4FF865F3-BFE0-4D0D-B6CF-AEA48CB4E2CA}" srcOrd="0" destOrd="0" presId="urn:microsoft.com/office/officeart/2005/8/layout/default"/>
    <dgm:cxn modelId="{3DC8D533-0F8F-46D5-837A-8C2D95783CA7}" type="presOf" srcId="{C5F51F14-9B46-453C-B582-DF2271DA65AC}" destId="{9F60822C-515D-4BA2-A528-8E6D21143B0F}" srcOrd="0" destOrd="0" presId="urn:microsoft.com/office/officeart/2005/8/layout/default"/>
    <dgm:cxn modelId="{63402D47-7EB5-4171-B987-1930E1DA2270}" srcId="{2FC58FD4-B61C-4214-B501-E09EC8384DCD}" destId="{6D94E735-15F3-4B24-902E-F54ECDF55140}" srcOrd="2" destOrd="0" parTransId="{3692AF3A-C72E-49D5-B038-7811A6445733}" sibTransId="{5F1217C2-112F-4253-B977-0C8538EDA012}"/>
    <dgm:cxn modelId="{6A65346A-261D-4187-94C1-34522EB90199}" srcId="{2FC58FD4-B61C-4214-B501-E09EC8384DCD}" destId="{5D0875FF-E018-4189-81FF-469A70CD5244}" srcOrd="4" destOrd="0" parTransId="{09068140-29EC-48F5-9522-244DA58BA85D}" sibTransId="{E44C9462-0F6B-4EAB-B161-87F2FFD8E5BA}"/>
    <dgm:cxn modelId="{695DA44E-CE7B-4DBE-AB68-BB6704CA5D3E}" type="presOf" srcId="{2FC58FD4-B61C-4214-B501-E09EC8384DCD}" destId="{28CB3BDC-500C-4F2B-9AEC-7336B48E2EF4}" srcOrd="0" destOrd="0" presId="urn:microsoft.com/office/officeart/2005/8/layout/default"/>
    <dgm:cxn modelId="{458D5883-2530-4B52-ACAB-48733F9750F3}" srcId="{2FC58FD4-B61C-4214-B501-E09EC8384DCD}" destId="{42D0E3E7-7B0B-4CD3-B6B1-88689863C129}" srcOrd="1" destOrd="0" parTransId="{DEBDE5E0-7DEA-4E66-A11A-998C521D9B6E}" sibTransId="{DCCD8E19-A094-4C7A-B2EF-A8D2656BDB48}"/>
    <dgm:cxn modelId="{B3AD1999-FD83-409C-B2A6-FC438B64661C}" type="presOf" srcId="{969AFD7F-ECF4-4FD1-B1F5-2A74E51D2874}" destId="{D5BD90D7-7101-4996-9FC7-9079310D3403}" srcOrd="0" destOrd="0" presId="urn:microsoft.com/office/officeart/2005/8/layout/default"/>
    <dgm:cxn modelId="{CE7DF0B2-8964-4C1D-A6A7-A70518929335}" type="presOf" srcId="{5D0875FF-E018-4189-81FF-469A70CD5244}" destId="{A176BBBE-1B0C-4D87-8FE6-6377A0C0877C}" srcOrd="0" destOrd="0" presId="urn:microsoft.com/office/officeart/2005/8/layout/default"/>
    <dgm:cxn modelId="{8999F6D1-47CE-4C08-94FB-C426B8F0D23E}" type="presOf" srcId="{6D94E735-15F3-4B24-902E-F54ECDF55140}" destId="{D0A227F3-C285-40AB-97A1-19582DFF11C9}" srcOrd="0" destOrd="0" presId="urn:microsoft.com/office/officeart/2005/8/layout/default"/>
    <dgm:cxn modelId="{90194FD2-F291-44FB-81CE-03CAFDDC04C2}" srcId="{2FC58FD4-B61C-4214-B501-E09EC8384DCD}" destId="{969AFD7F-ECF4-4FD1-B1F5-2A74E51D2874}" srcOrd="6" destOrd="0" parTransId="{FEA7CD79-F65C-4E48-BA65-F9E4E4EB013E}" sibTransId="{772B27DE-D3E1-46C5-89F8-C80D0E1F2412}"/>
    <dgm:cxn modelId="{1BA24EDE-7812-4AA3-A3C3-AACBCC0B5825}" srcId="{2FC58FD4-B61C-4214-B501-E09EC8384DCD}" destId="{97D71449-EB74-4CBC-964F-3673FADBCFAF}" srcOrd="3" destOrd="0" parTransId="{816BB1BD-CA25-4AB7-963B-0E98B7DC0123}" sibTransId="{5EEC7E13-4731-4A69-9DBE-9DFFAF122977}"/>
    <dgm:cxn modelId="{19C5FEEF-F762-4F86-92B4-E2BAE55DCD1E}" srcId="{2FC58FD4-B61C-4214-B501-E09EC8384DCD}" destId="{C5F51F14-9B46-453C-B582-DF2271DA65AC}" srcOrd="0" destOrd="0" parTransId="{5CA531FC-8543-4B98-B916-F035E991F560}" sibTransId="{435AC545-60A3-44A9-89DC-02EFD171994C}"/>
    <dgm:cxn modelId="{4BEF77F2-309D-44D4-A0A4-7BA2C492A199}" type="presOf" srcId="{2A3BB8E2-9449-408A-BDAE-05AC71E5E215}" destId="{4AB01453-2A28-4A93-BDBD-97691045E88B}" srcOrd="0" destOrd="0" presId="urn:microsoft.com/office/officeart/2005/8/layout/default"/>
    <dgm:cxn modelId="{41D4146F-F4F0-49F0-88B5-A273582BFBB3}" type="presParOf" srcId="{28CB3BDC-500C-4F2B-9AEC-7336B48E2EF4}" destId="{9F60822C-515D-4BA2-A528-8E6D21143B0F}" srcOrd="0" destOrd="0" presId="urn:microsoft.com/office/officeart/2005/8/layout/default"/>
    <dgm:cxn modelId="{17AF3963-32FA-4556-81F6-5E9ABAA4EFF2}" type="presParOf" srcId="{28CB3BDC-500C-4F2B-9AEC-7336B48E2EF4}" destId="{B3170932-A451-4017-A923-DC2177828BA3}" srcOrd="1" destOrd="0" presId="urn:microsoft.com/office/officeart/2005/8/layout/default"/>
    <dgm:cxn modelId="{C41AFBAA-29D0-4F97-A2D8-98416E5E4407}" type="presParOf" srcId="{28CB3BDC-500C-4F2B-9AEC-7336B48E2EF4}" destId="{4FF865F3-BFE0-4D0D-B6CF-AEA48CB4E2CA}" srcOrd="2" destOrd="0" presId="urn:microsoft.com/office/officeart/2005/8/layout/default"/>
    <dgm:cxn modelId="{910230DB-842B-4E80-905C-280CD5E1ED27}" type="presParOf" srcId="{28CB3BDC-500C-4F2B-9AEC-7336B48E2EF4}" destId="{69F6B0CE-0A24-438A-A995-2000ED6DD402}" srcOrd="3" destOrd="0" presId="urn:microsoft.com/office/officeart/2005/8/layout/default"/>
    <dgm:cxn modelId="{53C52F42-6FA3-499A-8554-91CF3F3FD667}" type="presParOf" srcId="{28CB3BDC-500C-4F2B-9AEC-7336B48E2EF4}" destId="{D0A227F3-C285-40AB-97A1-19582DFF11C9}" srcOrd="4" destOrd="0" presId="urn:microsoft.com/office/officeart/2005/8/layout/default"/>
    <dgm:cxn modelId="{9879150E-5D2C-46C2-8E78-8E0148C15C83}" type="presParOf" srcId="{28CB3BDC-500C-4F2B-9AEC-7336B48E2EF4}" destId="{BD3FF992-416D-4C0B-B536-9962A95F42BB}" srcOrd="5" destOrd="0" presId="urn:microsoft.com/office/officeart/2005/8/layout/default"/>
    <dgm:cxn modelId="{33AD995D-AA7D-4FE1-8895-A563DFBFA0EC}" type="presParOf" srcId="{28CB3BDC-500C-4F2B-9AEC-7336B48E2EF4}" destId="{2699B257-7D03-408C-8F82-FF2AF84D9FD0}" srcOrd="6" destOrd="0" presId="urn:microsoft.com/office/officeart/2005/8/layout/default"/>
    <dgm:cxn modelId="{EBC975A2-0C47-47BC-BCEB-06EE769ECD08}" type="presParOf" srcId="{28CB3BDC-500C-4F2B-9AEC-7336B48E2EF4}" destId="{DFE0B0C4-E2B1-4A75-8895-7C2BCA82478F}" srcOrd="7" destOrd="0" presId="urn:microsoft.com/office/officeart/2005/8/layout/default"/>
    <dgm:cxn modelId="{9ECCA93E-4070-4E94-99BE-0DD5598FBD91}" type="presParOf" srcId="{28CB3BDC-500C-4F2B-9AEC-7336B48E2EF4}" destId="{A176BBBE-1B0C-4D87-8FE6-6377A0C0877C}" srcOrd="8" destOrd="0" presId="urn:microsoft.com/office/officeart/2005/8/layout/default"/>
    <dgm:cxn modelId="{6ABF26DC-D4D2-4C48-A1C7-9B763AF1ECE2}" type="presParOf" srcId="{28CB3BDC-500C-4F2B-9AEC-7336B48E2EF4}" destId="{344E521A-6CC9-45BB-9C4A-BB6184F5F72B}" srcOrd="9" destOrd="0" presId="urn:microsoft.com/office/officeart/2005/8/layout/default"/>
    <dgm:cxn modelId="{29242967-CA11-417E-8D01-36B1B03AD5B1}" type="presParOf" srcId="{28CB3BDC-500C-4F2B-9AEC-7336B48E2EF4}" destId="{4AB01453-2A28-4A93-BDBD-97691045E88B}" srcOrd="10" destOrd="0" presId="urn:microsoft.com/office/officeart/2005/8/layout/default"/>
    <dgm:cxn modelId="{74235515-B89B-4786-8C30-CC0C0970C83D}" type="presParOf" srcId="{28CB3BDC-500C-4F2B-9AEC-7336B48E2EF4}" destId="{D3920C51-459E-4C1C-A961-057B94260003}" srcOrd="11" destOrd="0" presId="urn:microsoft.com/office/officeart/2005/8/layout/default"/>
    <dgm:cxn modelId="{FE7CFB21-8F79-452F-938C-13F9C877AC39}" type="presParOf" srcId="{28CB3BDC-500C-4F2B-9AEC-7336B48E2EF4}" destId="{D5BD90D7-7101-4996-9FC7-9079310D340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016725-C18E-4CE3-B6A7-69F3448E4BD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FF36045-298E-4475-83F8-215A88847AB8}">
      <dgm:prSet/>
      <dgm:spPr/>
      <dgm:t>
        <a:bodyPr/>
        <a:lstStyle/>
        <a:p>
          <a:r>
            <a:rPr lang="en-US"/>
            <a:t>Door ervaring, stage en samenwerking ontwikkel je nieuwe kwaliteiten.</a:t>
          </a:r>
        </a:p>
      </dgm:t>
    </dgm:pt>
    <dgm:pt modelId="{050C9EA1-60FB-4853-98D3-1336A92B70D9}" type="parTrans" cxnId="{15B84703-34F8-4E4F-8793-A6FEBD7C774C}">
      <dgm:prSet/>
      <dgm:spPr/>
      <dgm:t>
        <a:bodyPr/>
        <a:lstStyle/>
        <a:p>
          <a:endParaRPr lang="en-US"/>
        </a:p>
      </dgm:t>
    </dgm:pt>
    <dgm:pt modelId="{C6FDD89A-8FEF-4D19-984A-267FCBF73AC4}" type="sibTrans" cxnId="{15B84703-34F8-4E4F-8793-A6FEBD7C774C}">
      <dgm:prSet/>
      <dgm:spPr/>
      <dgm:t>
        <a:bodyPr/>
        <a:lstStyle/>
        <a:p>
          <a:endParaRPr lang="en-US"/>
        </a:p>
      </dgm:t>
    </dgm:pt>
    <dgm:pt modelId="{CDCC6DA6-3974-42A8-95DC-5210DD9DDAC1}">
      <dgm:prSet/>
      <dgm:spPr/>
      <dgm:t>
        <a:bodyPr/>
        <a:lstStyle/>
        <a:p>
          <a:r>
            <a:rPr lang="en-US"/>
            <a:t>Wat nu nog een verbeterpunt is, kan later juist jouw sterkste punt worden.</a:t>
          </a:r>
        </a:p>
      </dgm:t>
    </dgm:pt>
    <dgm:pt modelId="{DDDD125B-C9DD-4CEF-92C0-BE7A6BAF6D99}" type="parTrans" cxnId="{93F05BFA-B650-44C4-9F56-9A8AAF2598D6}">
      <dgm:prSet/>
      <dgm:spPr/>
      <dgm:t>
        <a:bodyPr/>
        <a:lstStyle/>
        <a:p>
          <a:endParaRPr lang="en-US"/>
        </a:p>
      </dgm:t>
    </dgm:pt>
    <dgm:pt modelId="{1B34245C-C60A-4184-9F3B-44A66530C16A}" type="sibTrans" cxnId="{93F05BFA-B650-44C4-9F56-9A8AAF2598D6}">
      <dgm:prSet/>
      <dgm:spPr/>
      <dgm:t>
        <a:bodyPr/>
        <a:lstStyle/>
        <a:p>
          <a:endParaRPr lang="en-US"/>
        </a:p>
      </dgm:t>
    </dgm:pt>
    <dgm:pt modelId="{27E75E11-D319-47BC-A08F-C4810B8ED481}">
      <dgm:prSet/>
      <dgm:spPr/>
      <dgm:t>
        <a:bodyPr/>
        <a:lstStyle/>
        <a:p>
          <a:r>
            <a:rPr lang="en-US"/>
            <a:t>Voorbeeld:</a:t>
          </a:r>
        </a:p>
      </dgm:t>
    </dgm:pt>
    <dgm:pt modelId="{6EC2FB73-8878-4103-926D-A90D7B643960}" type="parTrans" cxnId="{5A3650F4-1DE6-47D3-B679-0ED4BEA4ED5B}">
      <dgm:prSet/>
      <dgm:spPr/>
      <dgm:t>
        <a:bodyPr/>
        <a:lstStyle/>
        <a:p>
          <a:endParaRPr lang="en-US"/>
        </a:p>
      </dgm:t>
    </dgm:pt>
    <dgm:pt modelId="{4B072E85-93FE-473B-AF0D-6FF80C920492}" type="sibTrans" cxnId="{5A3650F4-1DE6-47D3-B679-0ED4BEA4ED5B}">
      <dgm:prSet/>
      <dgm:spPr/>
      <dgm:t>
        <a:bodyPr/>
        <a:lstStyle/>
        <a:p>
          <a:endParaRPr lang="en-US"/>
        </a:p>
      </dgm:t>
    </dgm:pt>
    <dgm:pt modelId="{4A3E6433-8331-4390-904B-272682E1E363}">
      <dgm:prSet/>
      <dgm:spPr/>
      <dgm:t>
        <a:bodyPr/>
        <a:lstStyle/>
        <a:p>
          <a:r>
            <a:rPr lang="en-US"/>
            <a:t>Je vindt presenteren spannend → je oefent vaker → je wordt zelfverzekerder → presenteren wordt een kracht!</a:t>
          </a:r>
        </a:p>
      </dgm:t>
    </dgm:pt>
    <dgm:pt modelId="{9A939758-D055-4AA6-B73C-5CC5CC7328C5}" type="parTrans" cxnId="{881BF644-ECC0-4D25-83A2-F9564CBBF712}">
      <dgm:prSet/>
      <dgm:spPr/>
      <dgm:t>
        <a:bodyPr/>
        <a:lstStyle/>
        <a:p>
          <a:endParaRPr lang="en-US"/>
        </a:p>
      </dgm:t>
    </dgm:pt>
    <dgm:pt modelId="{73723FDF-D7D7-4646-AA97-BC755E34798A}" type="sibTrans" cxnId="{881BF644-ECC0-4D25-83A2-F9564CBBF712}">
      <dgm:prSet/>
      <dgm:spPr/>
      <dgm:t>
        <a:bodyPr/>
        <a:lstStyle/>
        <a:p>
          <a:endParaRPr lang="en-US"/>
        </a:p>
      </dgm:t>
    </dgm:pt>
    <dgm:pt modelId="{364674A6-2406-4871-95FE-E416EF6578C6}" type="pres">
      <dgm:prSet presAssocID="{F2016725-C18E-4CE3-B6A7-69F3448E4BDB}" presName="root" presStyleCnt="0">
        <dgm:presLayoutVars>
          <dgm:dir/>
          <dgm:resizeHandles val="exact"/>
        </dgm:presLayoutVars>
      </dgm:prSet>
      <dgm:spPr/>
    </dgm:pt>
    <dgm:pt modelId="{5F27EEB4-FF1A-47FF-9A4A-256B38965BBD}" type="pres">
      <dgm:prSet presAssocID="{AFF36045-298E-4475-83F8-215A88847AB8}" presName="compNode" presStyleCnt="0"/>
      <dgm:spPr/>
    </dgm:pt>
    <dgm:pt modelId="{7C452073-EB01-47E2-83AF-48AD57CC2D0C}" type="pres">
      <dgm:prSet presAssocID="{AFF36045-298E-4475-83F8-215A88847AB8}" presName="bgRect" presStyleLbl="bgShp" presStyleIdx="0" presStyleCnt="4"/>
      <dgm:spPr/>
    </dgm:pt>
    <dgm:pt modelId="{3607BE7A-4B93-493F-BBC0-E1D56E3F1E9B}" type="pres">
      <dgm:prSet presAssocID="{AFF36045-298E-4475-83F8-215A88847AB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ruk"/>
        </a:ext>
      </dgm:extLst>
    </dgm:pt>
    <dgm:pt modelId="{CDF60268-E9B3-4522-A429-18375DD37563}" type="pres">
      <dgm:prSet presAssocID="{AFF36045-298E-4475-83F8-215A88847AB8}" presName="spaceRect" presStyleCnt="0"/>
      <dgm:spPr/>
    </dgm:pt>
    <dgm:pt modelId="{6423925D-2F88-498E-839E-0515F83833AC}" type="pres">
      <dgm:prSet presAssocID="{AFF36045-298E-4475-83F8-215A88847AB8}" presName="parTx" presStyleLbl="revTx" presStyleIdx="0" presStyleCnt="4">
        <dgm:presLayoutVars>
          <dgm:chMax val="0"/>
          <dgm:chPref val="0"/>
        </dgm:presLayoutVars>
      </dgm:prSet>
      <dgm:spPr/>
    </dgm:pt>
    <dgm:pt modelId="{0EE9997C-58E4-4B2C-8253-5E9B829874DC}" type="pres">
      <dgm:prSet presAssocID="{C6FDD89A-8FEF-4D19-984A-267FCBF73AC4}" presName="sibTrans" presStyleCnt="0"/>
      <dgm:spPr/>
    </dgm:pt>
    <dgm:pt modelId="{EF5B70F2-7415-4490-B959-984447E90F70}" type="pres">
      <dgm:prSet presAssocID="{CDCC6DA6-3974-42A8-95DC-5210DD9DDAC1}" presName="compNode" presStyleCnt="0"/>
      <dgm:spPr/>
    </dgm:pt>
    <dgm:pt modelId="{BCC8B18C-AAED-4D2D-B2FB-B16F9DCCA576}" type="pres">
      <dgm:prSet presAssocID="{CDCC6DA6-3974-42A8-95DC-5210DD9DDAC1}" presName="bgRect" presStyleLbl="bgShp" presStyleIdx="1" presStyleCnt="4"/>
      <dgm:spPr/>
    </dgm:pt>
    <dgm:pt modelId="{56D5F529-F75E-46AC-A3DF-1A5AE315375A}" type="pres">
      <dgm:prSet presAssocID="{CDCC6DA6-3974-42A8-95DC-5210DD9DDAC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erend"/>
        </a:ext>
      </dgm:extLst>
    </dgm:pt>
    <dgm:pt modelId="{FCBDD173-B4B6-43B5-91FD-9ED6B8E13D7B}" type="pres">
      <dgm:prSet presAssocID="{CDCC6DA6-3974-42A8-95DC-5210DD9DDAC1}" presName="spaceRect" presStyleCnt="0"/>
      <dgm:spPr/>
    </dgm:pt>
    <dgm:pt modelId="{159BA38B-AA2E-46E3-A207-943A9E178B58}" type="pres">
      <dgm:prSet presAssocID="{CDCC6DA6-3974-42A8-95DC-5210DD9DDAC1}" presName="parTx" presStyleLbl="revTx" presStyleIdx="1" presStyleCnt="4">
        <dgm:presLayoutVars>
          <dgm:chMax val="0"/>
          <dgm:chPref val="0"/>
        </dgm:presLayoutVars>
      </dgm:prSet>
      <dgm:spPr/>
    </dgm:pt>
    <dgm:pt modelId="{87B3AC79-7802-4E6B-8C79-EA3D61A99F4C}" type="pres">
      <dgm:prSet presAssocID="{1B34245C-C60A-4184-9F3B-44A66530C16A}" presName="sibTrans" presStyleCnt="0"/>
      <dgm:spPr/>
    </dgm:pt>
    <dgm:pt modelId="{A928E0EC-0B28-47A9-8287-04A587BBCCDD}" type="pres">
      <dgm:prSet presAssocID="{27E75E11-D319-47BC-A08F-C4810B8ED481}" presName="compNode" presStyleCnt="0"/>
      <dgm:spPr/>
    </dgm:pt>
    <dgm:pt modelId="{CFEA20BE-0B12-4211-BD11-B3440BBE4607}" type="pres">
      <dgm:prSet presAssocID="{27E75E11-D319-47BC-A08F-C4810B8ED481}" presName="bgRect" presStyleLbl="bgShp" presStyleIdx="2" presStyleCnt="4"/>
      <dgm:spPr/>
    </dgm:pt>
    <dgm:pt modelId="{9B45C353-2EB7-425A-8D11-45B03C072EDB}" type="pres">
      <dgm:prSet presAssocID="{27E75E11-D319-47BC-A08F-C4810B8ED48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C3834991-B6BF-49D9-9FE2-203A5FBBFD98}" type="pres">
      <dgm:prSet presAssocID="{27E75E11-D319-47BC-A08F-C4810B8ED481}" presName="spaceRect" presStyleCnt="0"/>
      <dgm:spPr/>
    </dgm:pt>
    <dgm:pt modelId="{EAA3D864-387F-42F7-9D7C-9D8D9C3167C1}" type="pres">
      <dgm:prSet presAssocID="{27E75E11-D319-47BC-A08F-C4810B8ED481}" presName="parTx" presStyleLbl="revTx" presStyleIdx="2" presStyleCnt="4">
        <dgm:presLayoutVars>
          <dgm:chMax val="0"/>
          <dgm:chPref val="0"/>
        </dgm:presLayoutVars>
      </dgm:prSet>
      <dgm:spPr/>
    </dgm:pt>
    <dgm:pt modelId="{FFE99ED7-1137-40A9-9481-E962742382B2}" type="pres">
      <dgm:prSet presAssocID="{4B072E85-93FE-473B-AF0D-6FF80C920492}" presName="sibTrans" presStyleCnt="0"/>
      <dgm:spPr/>
    </dgm:pt>
    <dgm:pt modelId="{898DCA85-8589-4690-A556-062A43B01E09}" type="pres">
      <dgm:prSet presAssocID="{4A3E6433-8331-4390-904B-272682E1E363}" presName="compNode" presStyleCnt="0"/>
      <dgm:spPr/>
    </dgm:pt>
    <dgm:pt modelId="{050B1EE9-8CE8-4337-AAAB-B0B6EF71168B}" type="pres">
      <dgm:prSet presAssocID="{4A3E6433-8331-4390-904B-272682E1E363}" presName="bgRect" presStyleLbl="bgShp" presStyleIdx="3" presStyleCnt="4"/>
      <dgm:spPr/>
    </dgm:pt>
    <dgm:pt modelId="{E32F7080-2601-4116-95A4-1410C1E2C5F0}" type="pres">
      <dgm:prSet presAssocID="{4A3E6433-8331-4390-904B-272682E1E36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rbonden"/>
        </a:ext>
      </dgm:extLst>
    </dgm:pt>
    <dgm:pt modelId="{0318C805-6A08-4ED7-9448-06FA7BB52D62}" type="pres">
      <dgm:prSet presAssocID="{4A3E6433-8331-4390-904B-272682E1E363}" presName="spaceRect" presStyleCnt="0"/>
      <dgm:spPr/>
    </dgm:pt>
    <dgm:pt modelId="{0E9325EB-1B00-4DFC-B413-6CD7F16F8B13}" type="pres">
      <dgm:prSet presAssocID="{4A3E6433-8331-4390-904B-272682E1E36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5B84703-34F8-4E4F-8793-A6FEBD7C774C}" srcId="{F2016725-C18E-4CE3-B6A7-69F3448E4BDB}" destId="{AFF36045-298E-4475-83F8-215A88847AB8}" srcOrd="0" destOrd="0" parTransId="{050C9EA1-60FB-4853-98D3-1336A92B70D9}" sibTransId="{C6FDD89A-8FEF-4D19-984A-267FCBF73AC4}"/>
    <dgm:cxn modelId="{209C3137-9763-41F3-9F4F-D1209B832F96}" type="presOf" srcId="{F2016725-C18E-4CE3-B6A7-69F3448E4BDB}" destId="{364674A6-2406-4871-95FE-E416EF6578C6}" srcOrd="0" destOrd="0" presId="urn:microsoft.com/office/officeart/2018/2/layout/IconVerticalSolidList"/>
    <dgm:cxn modelId="{881BF644-ECC0-4D25-83A2-F9564CBBF712}" srcId="{F2016725-C18E-4CE3-B6A7-69F3448E4BDB}" destId="{4A3E6433-8331-4390-904B-272682E1E363}" srcOrd="3" destOrd="0" parTransId="{9A939758-D055-4AA6-B73C-5CC5CC7328C5}" sibTransId="{73723FDF-D7D7-4646-AA97-BC755E34798A}"/>
    <dgm:cxn modelId="{4B28A76A-D8D3-4AF6-B92C-C4CA3162A48F}" type="presOf" srcId="{CDCC6DA6-3974-42A8-95DC-5210DD9DDAC1}" destId="{159BA38B-AA2E-46E3-A207-943A9E178B58}" srcOrd="0" destOrd="0" presId="urn:microsoft.com/office/officeart/2018/2/layout/IconVerticalSolidList"/>
    <dgm:cxn modelId="{5DED50B3-52EC-482C-9974-DB51C300E890}" type="presOf" srcId="{4A3E6433-8331-4390-904B-272682E1E363}" destId="{0E9325EB-1B00-4DFC-B413-6CD7F16F8B13}" srcOrd="0" destOrd="0" presId="urn:microsoft.com/office/officeart/2018/2/layout/IconVerticalSolidList"/>
    <dgm:cxn modelId="{DDDF8EBD-87D2-4BC6-9597-72DF46C3978C}" type="presOf" srcId="{AFF36045-298E-4475-83F8-215A88847AB8}" destId="{6423925D-2F88-498E-839E-0515F83833AC}" srcOrd="0" destOrd="0" presId="urn:microsoft.com/office/officeart/2018/2/layout/IconVerticalSolidList"/>
    <dgm:cxn modelId="{A8E426DB-7275-406D-A4A6-2C59FE27A63E}" type="presOf" srcId="{27E75E11-D319-47BC-A08F-C4810B8ED481}" destId="{EAA3D864-387F-42F7-9D7C-9D8D9C3167C1}" srcOrd="0" destOrd="0" presId="urn:microsoft.com/office/officeart/2018/2/layout/IconVerticalSolidList"/>
    <dgm:cxn modelId="{5A3650F4-1DE6-47D3-B679-0ED4BEA4ED5B}" srcId="{F2016725-C18E-4CE3-B6A7-69F3448E4BDB}" destId="{27E75E11-D319-47BC-A08F-C4810B8ED481}" srcOrd="2" destOrd="0" parTransId="{6EC2FB73-8878-4103-926D-A90D7B643960}" sibTransId="{4B072E85-93FE-473B-AF0D-6FF80C920492}"/>
    <dgm:cxn modelId="{93F05BFA-B650-44C4-9F56-9A8AAF2598D6}" srcId="{F2016725-C18E-4CE3-B6A7-69F3448E4BDB}" destId="{CDCC6DA6-3974-42A8-95DC-5210DD9DDAC1}" srcOrd="1" destOrd="0" parTransId="{DDDD125B-C9DD-4CEF-92C0-BE7A6BAF6D99}" sibTransId="{1B34245C-C60A-4184-9F3B-44A66530C16A}"/>
    <dgm:cxn modelId="{2805EC71-4733-4D91-B1DE-29F914EE0BC7}" type="presParOf" srcId="{364674A6-2406-4871-95FE-E416EF6578C6}" destId="{5F27EEB4-FF1A-47FF-9A4A-256B38965BBD}" srcOrd="0" destOrd="0" presId="urn:microsoft.com/office/officeart/2018/2/layout/IconVerticalSolidList"/>
    <dgm:cxn modelId="{AC3881C9-1A9C-4B85-A76E-976CDCD6B538}" type="presParOf" srcId="{5F27EEB4-FF1A-47FF-9A4A-256B38965BBD}" destId="{7C452073-EB01-47E2-83AF-48AD57CC2D0C}" srcOrd="0" destOrd="0" presId="urn:microsoft.com/office/officeart/2018/2/layout/IconVerticalSolidList"/>
    <dgm:cxn modelId="{3FE918C6-F56F-44CF-91E5-CFF83CB8A320}" type="presParOf" srcId="{5F27EEB4-FF1A-47FF-9A4A-256B38965BBD}" destId="{3607BE7A-4B93-493F-BBC0-E1D56E3F1E9B}" srcOrd="1" destOrd="0" presId="urn:microsoft.com/office/officeart/2018/2/layout/IconVerticalSolidList"/>
    <dgm:cxn modelId="{AB6890B5-6192-4D6F-B3D7-1AB9DF5CEF2C}" type="presParOf" srcId="{5F27EEB4-FF1A-47FF-9A4A-256B38965BBD}" destId="{CDF60268-E9B3-4522-A429-18375DD37563}" srcOrd="2" destOrd="0" presId="urn:microsoft.com/office/officeart/2018/2/layout/IconVerticalSolidList"/>
    <dgm:cxn modelId="{4BF85615-84F1-49E2-B079-125700D74EDF}" type="presParOf" srcId="{5F27EEB4-FF1A-47FF-9A4A-256B38965BBD}" destId="{6423925D-2F88-498E-839E-0515F83833AC}" srcOrd="3" destOrd="0" presId="urn:microsoft.com/office/officeart/2018/2/layout/IconVerticalSolidList"/>
    <dgm:cxn modelId="{6190F2BC-99E4-4AC5-9C1E-907099467F83}" type="presParOf" srcId="{364674A6-2406-4871-95FE-E416EF6578C6}" destId="{0EE9997C-58E4-4B2C-8253-5E9B829874DC}" srcOrd="1" destOrd="0" presId="urn:microsoft.com/office/officeart/2018/2/layout/IconVerticalSolidList"/>
    <dgm:cxn modelId="{8ACFB55F-1C6F-4FE6-9695-A9E9835B6861}" type="presParOf" srcId="{364674A6-2406-4871-95FE-E416EF6578C6}" destId="{EF5B70F2-7415-4490-B959-984447E90F70}" srcOrd="2" destOrd="0" presId="urn:microsoft.com/office/officeart/2018/2/layout/IconVerticalSolidList"/>
    <dgm:cxn modelId="{94729F71-D1BC-43F4-AEA6-6B395C762210}" type="presParOf" srcId="{EF5B70F2-7415-4490-B959-984447E90F70}" destId="{BCC8B18C-AAED-4D2D-B2FB-B16F9DCCA576}" srcOrd="0" destOrd="0" presId="urn:microsoft.com/office/officeart/2018/2/layout/IconVerticalSolidList"/>
    <dgm:cxn modelId="{5B7A90F2-4BCD-492C-B4D1-CF30672B73B3}" type="presParOf" srcId="{EF5B70F2-7415-4490-B959-984447E90F70}" destId="{56D5F529-F75E-46AC-A3DF-1A5AE315375A}" srcOrd="1" destOrd="0" presId="urn:microsoft.com/office/officeart/2018/2/layout/IconVerticalSolidList"/>
    <dgm:cxn modelId="{9E9E3BD1-92A1-49CF-AB3B-520832392F36}" type="presParOf" srcId="{EF5B70F2-7415-4490-B959-984447E90F70}" destId="{FCBDD173-B4B6-43B5-91FD-9ED6B8E13D7B}" srcOrd="2" destOrd="0" presId="urn:microsoft.com/office/officeart/2018/2/layout/IconVerticalSolidList"/>
    <dgm:cxn modelId="{9A896AF8-9D70-4F1E-96F5-E3EFC3758B92}" type="presParOf" srcId="{EF5B70F2-7415-4490-B959-984447E90F70}" destId="{159BA38B-AA2E-46E3-A207-943A9E178B58}" srcOrd="3" destOrd="0" presId="urn:microsoft.com/office/officeart/2018/2/layout/IconVerticalSolidList"/>
    <dgm:cxn modelId="{3BB0506E-012E-4F7F-9023-600DD030F156}" type="presParOf" srcId="{364674A6-2406-4871-95FE-E416EF6578C6}" destId="{87B3AC79-7802-4E6B-8C79-EA3D61A99F4C}" srcOrd="3" destOrd="0" presId="urn:microsoft.com/office/officeart/2018/2/layout/IconVerticalSolidList"/>
    <dgm:cxn modelId="{0A7EE70C-0AD7-469E-A36C-C7D6B5707502}" type="presParOf" srcId="{364674A6-2406-4871-95FE-E416EF6578C6}" destId="{A928E0EC-0B28-47A9-8287-04A587BBCCDD}" srcOrd="4" destOrd="0" presId="urn:microsoft.com/office/officeart/2018/2/layout/IconVerticalSolidList"/>
    <dgm:cxn modelId="{5BFAF053-7D95-4A99-8F86-6003A39D22F0}" type="presParOf" srcId="{A928E0EC-0B28-47A9-8287-04A587BBCCDD}" destId="{CFEA20BE-0B12-4211-BD11-B3440BBE4607}" srcOrd="0" destOrd="0" presId="urn:microsoft.com/office/officeart/2018/2/layout/IconVerticalSolidList"/>
    <dgm:cxn modelId="{9E0B36B2-C00B-4642-9E34-BE5E2928DDCE}" type="presParOf" srcId="{A928E0EC-0B28-47A9-8287-04A587BBCCDD}" destId="{9B45C353-2EB7-425A-8D11-45B03C072EDB}" srcOrd="1" destOrd="0" presId="urn:microsoft.com/office/officeart/2018/2/layout/IconVerticalSolidList"/>
    <dgm:cxn modelId="{92956DAB-AC8C-4EC4-8839-CF4419704EBA}" type="presParOf" srcId="{A928E0EC-0B28-47A9-8287-04A587BBCCDD}" destId="{C3834991-B6BF-49D9-9FE2-203A5FBBFD98}" srcOrd="2" destOrd="0" presId="urn:microsoft.com/office/officeart/2018/2/layout/IconVerticalSolidList"/>
    <dgm:cxn modelId="{6886D830-C724-4BB7-90B6-102E8EE25493}" type="presParOf" srcId="{A928E0EC-0B28-47A9-8287-04A587BBCCDD}" destId="{EAA3D864-387F-42F7-9D7C-9D8D9C3167C1}" srcOrd="3" destOrd="0" presId="urn:microsoft.com/office/officeart/2018/2/layout/IconVerticalSolidList"/>
    <dgm:cxn modelId="{0706F3AF-54B9-4FFD-B8C9-E70A2EF1DE5C}" type="presParOf" srcId="{364674A6-2406-4871-95FE-E416EF6578C6}" destId="{FFE99ED7-1137-40A9-9481-E962742382B2}" srcOrd="5" destOrd="0" presId="urn:microsoft.com/office/officeart/2018/2/layout/IconVerticalSolidList"/>
    <dgm:cxn modelId="{78C2AA19-EFFC-49E4-8B67-5FFF64F2FCC8}" type="presParOf" srcId="{364674A6-2406-4871-95FE-E416EF6578C6}" destId="{898DCA85-8589-4690-A556-062A43B01E09}" srcOrd="6" destOrd="0" presId="urn:microsoft.com/office/officeart/2018/2/layout/IconVerticalSolidList"/>
    <dgm:cxn modelId="{600B6F3F-1C6D-4ED4-8F52-EA49E72A7905}" type="presParOf" srcId="{898DCA85-8589-4690-A556-062A43B01E09}" destId="{050B1EE9-8CE8-4337-AAAB-B0B6EF71168B}" srcOrd="0" destOrd="0" presId="urn:microsoft.com/office/officeart/2018/2/layout/IconVerticalSolidList"/>
    <dgm:cxn modelId="{614B11EF-74C5-4F86-B677-8855E2333EF3}" type="presParOf" srcId="{898DCA85-8589-4690-A556-062A43B01E09}" destId="{E32F7080-2601-4116-95A4-1410C1E2C5F0}" srcOrd="1" destOrd="0" presId="urn:microsoft.com/office/officeart/2018/2/layout/IconVerticalSolidList"/>
    <dgm:cxn modelId="{691EC904-E39A-4CC6-91BE-7FA0933F28CF}" type="presParOf" srcId="{898DCA85-8589-4690-A556-062A43B01E09}" destId="{0318C805-6A08-4ED7-9448-06FA7BB52D62}" srcOrd="2" destOrd="0" presId="urn:microsoft.com/office/officeart/2018/2/layout/IconVerticalSolidList"/>
    <dgm:cxn modelId="{49122037-0017-441E-B6BB-98BAEC0CB86D}" type="presParOf" srcId="{898DCA85-8589-4690-A556-062A43B01E09}" destId="{0E9325EB-1B00-4DFC-B413-6CD7F16F8B1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734E76-A04D-4784-8B64-E0583D31478D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2FF93660-AE0F-4F04-9AD2-9A5E9C54168F}">
      <dgm:prSet/>
      <dgm:spPr/>
      <dgm:t>
        <a:bodyPr/>
        <a:lstStyle/>
        <a:p>
          <a:r>
            <a:rPr lang="en-US" baseline="0"/>
            <a:t>1. Schrijf 5 kwaliteiten op met een voorbeeld uit de praktijk.</a:t>
          </a:r>
          <a:endParaRPr lang="en-US"/>
        </a:p>
      </dgm:t>
    </dgm:pt>
    <dgm:pt modelId="{279174DE-3FCD-4AFB-A499-275AF86B482C}" type="parTrans" cxnId="{7276B1C5-AD80-4973-9FC1-6608DD64B710}">
      <dgm:prSet/>
      <dgm:spPr/>
      <dgm:t>
        <a:bodyPr/>
        <a:lstStyle/>
        <a:p>
          <a:endParaRPr lang="en-US"/>
        </a:p>
      </dgm:t>
    </dgm:pt>
    <dgm:pt modelId="{660C267C-F6F0-4932-949A-BED5CC12D414}" type="sibTrans" cxnId="{7276B1C5-AD80-4973-9FC1-6608DD64B710}">
      <dgm:prSet/>
      <dgm:spPr/>
      <dgm:t>
        <a:bodyPr/>
        <a:lstStyle/>
        <a:p>
          <a:endParaRPr lang="en-US"/>
        </a:p>
      </dgm:t>
    </dgm:pt>
    <dgm:pt modelId="{E229C1ED-6A86-42FF-A04B-237E12B06525}">
      <dgm:prSet/>
      <dgm:spPr/>
      <dgm:t>
        <a:bodyPr/>
        <a:lstStyle/>
        <a:p>
          <a:r>
            <a:rPr lang="en-US" baseline="0"/>
            <a:t>2. Schrijf 3 verbeterpunten op en bedenk hoe je eraan kunt werken.</a:t>
          </a:r>
          <a:endParaRPr lang="en-US"/>
        </a:p>
      </dgm:t>
    </dgm:pt>
    <dgm:pt modelId="{6403F175-F427-455F-B403-49BCC21A576E}" type="parTrans" cxnId="{2D3EF362-31E8-40B7-87E9-EBE5E9F2C5DE}">
      <dgm:prSet/>
      <dgm:spPr/>
      <dgm:t>
        <a:bodyPr/>
        <a:lstStyle/>
        <a:p>
          <a:endParaRPr lang="en-US"/>
        </a:p>
      </dgm:t>
    </dgm:pt>
    <dgm:pt modelId="{9CD1EF79-DBE7-4126-BF1D-4D1C4AC05250}" type="sibTrans" cxnId="{2D3EF362-31E8-40B7-87E9-EBE5E9F2C5DE}">
      <dgm:prSet/>
      <dgm:spPr/>
      <dgm:t>
        <a:bodyPr/>
        <a:lstStyle/>
        <a:p>
          <a:endParaRPr lang="en-US"/>
        </a:p>
      </dgm:t>
    </dgm:pt>
    <dgm:pt modelId="{C3356B3C-6799-4C56-A3A2-5D28FA1808D0}">
      <dgm:prSet/>
      <dgm:spPr/>
      <dgm:t>
        <a:bodyPr/>
        <a:lstStyle/>
        <a:p>
          <a:r>
            <a:rPr lang="en-US" baseline="0"/>
            <a:t>3. Denk na over hoe jouw kwaliteiten en verbeterpunten zijn veranderd.</a:t>
          </a:r>
          <a:endParaRPr lang="en-US"/>
        </a:p>
      </dgm:t>
    </dgm:pt>
    <dgm:pt modelId="{B67A569A-BEAD-4304-AB80-0313BED57903}" type="parTrans" cxnId="{97661E87-1A1C-49C4-B7B5-F10356744A88}">
      <dgm:prSet/>
      <dgm:spPr/>
      <dgm:t>
        <a:bodyPr/>
        <a:lstStyle/>
        <a:p>
          <a:endParaRPr lang="en-US"/>
        </a:p>
      </dgm:t>
    </dgm:pt>
    <dgm:pt modelId="{949A2E65-8BD3-42F5-9323-752A58DEBC8C}" type="sibTrans" cxnId="{97661E87-1A1C-49C4-B7B5-F10356744A88}">
      <dgm:prSet/>
      <dgm:spPr/>
      <dgm:t>
        <a:bodyPr/>
        <a:lstStyle/>
        <a:p>
          <a:endParaRPr lang="en-US"/>
        </a:p>
      </dgm:t>
    </dgm:pt>
    <dgm:pt modelId="{2C05B415-BC98-48BC-8970-C7B13D4C0D49}">
      <dgm:prSet/>
      <dgm:spPr/>
      <dgm:t>
        <a:bodyPr/>
        <a:lstStyle/>
        <a:p>
          <a:r>
            <a:rPr lang="en-US" baseline="0"/>
            <a:t>4. Schrijf een korte reflectie over wat je hebt geleerd.</a:t>
          </a:r>
          <a:endParaRPr lang="en-US"/>
        </a:p>
      </dgm:t>
    </dgm:pt>
    <dgm:pt modelId="{3AEDFA22-1C6B-4B45-BE58-D99BA0DB0363}" type="parTrans" cxnId="{3D899208-F522-4269-89B7-D4D78D45BCD3}">
      <dgm:prSet/>
      <dgm:spPr/>
      <dgm:t>
        <a:bodyPr/>
        <a:lstStyle/>
        <a:p>
          <a:endParaRPr lang="en-US"/>
        </a:p>
      </dgm:t>
    </dgm:pt>
    <dgm:pt modelId="{E4BBA01A-D0E3-4640-9F89-9DA9B8000670}" type="sibTrans" cxnId="{3D899208-F522-4269-89B7-D4D78D45BCD3}">
      <dgm:prSet/>
      <dgm:spPr/>
      <dgm:t>
        <a:bodyPr/>
        <a:lstStyle/>
        <a:p>
          <a:endParaRPr lang="en-US"/>
        </a:p>
      </dgm:t>
    </dgm:pt>
    <dgm:pt modelId="{1C442DE0-08A6-4A25-BD70-4C3B5615A20F}" type="pres">
      <dgm:prSet presAssocID="{12734E76-A04D-4784-8B64-E0583D31478D}" presName="linear" presStyleCnt="0">
        <dgm:presLayoutVars>
          <dgm:animLvl val="lvl"/>
          <dgm:resizeHandles val="exact"/>
        </dgm:presLayoutVars>
      </dgm:prSet>
      <dgm:spPr/>
    </dgm:pt>
    <dgm:pt modelId="{DAD95476-FC13-4496-B71F-8653ABCDB0A0}" type="pres">
      <dgm:prSet presAssocID="{2FF93660-AE0F-4F04-9AD2-9A5E9C54168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6F36611-4D92-4752-8878-B65A74E57B77}" type="pres">
      <dgm:prSet presAssocID="{660C267C-F6F0-4932-949A-BED5CC12D414}" presName="spacer" presStyleCnt="0"/>
      <dgm:spPr/>
    </dgm:pt>
    <dgm:pt modelId="{E8CE5506-B02B-412F-8CCA-974E79D07BAB}" type="pres">
      <dgm:prSet presAssocID="{E229C1ED-6A86-42FF-A04B-237E12B0652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097EE32-2C6B-4AA8-92E2-3AEEAA3FDD97}" type="pres">
      <dgm:prSet presAssocID="{9CD1EF79-DBE7-4126-BF1D-4D1C4AC05250}" presName="spacer" presStyleCnt="0"/>
      <dgm:spPr/>
    </dgm:pt>
    <dgm:pt modelId="{97E72EBD-AD03-494B-8148-E459E8D4C38B}" type="pres">
      <dgm:prSet presAssocID="{C3356B3C-6799-4C56-A3A2-5D28FA1808D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7B9B7D6-C22D-44DE-A0AF-AD7B5C39E48B}" type="pres">
      <dgm:prSet presAssocID="{949A2E65-8BD3-42F5-9323-752A58DEBC8C}" presName="spacer" presStyleCnt="0"/>
      <dgm:spPr/>
    </dgm:pt>
    <dgm:pt modelId="{6EB9E0CD-C8C8-4D1A-8FF0-1EE3402335CD}" type="pres">
      <dgm:prSet presAssocID="{2C05B415-BC98-48BC-8970-C7B13D4C0D4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D899208-F522-4269-89B7-D4D78D45BCD3}" srcId="{12734E76-A04D-4784-8B64-E0583D31478D}" destId="{2C05B415-BC98-48BC-8970-C7B13D4C0D49}" srcOrd="3" destOrd="0" parTransId="{3AEDFA22-1C6B-4B45-BE58-D99BA0DB0363}" sibTransId="{E4BBA01A-D0E3-4640-9F89-9DA9B8000670}"/>
    <dgm:cxn modelId="{3666CB0E-CCB9-48DD-AAEB-6B4ACE96915F}" type="presOf" srcId="{12734E76-A04D-4784-8B64-E0583D31478D}" destId="{1C442DE0-08A6-4A25-BD70-4C3B5615A20F}" srcOrd="0" destOrd="0" presId="urn:microsoft.com/office/officeart/2005/8/layout/vList2"/>
    <dgm:cxn modelId="{C68EE62C-5A43-4EB2-A9AE-F16012B6EC4D}" type="presOf" srcId="{2FF93660-AE0F-4F04-9AD2-9A5E9C54168F}" destId="{DAD95476-FC13-4496-B71F-8653ABCDB0A0}" srcOrd="0" destOrd="0" presId="urn:microsoft.com/office/officeart/2005/8/layout/vList2"/>
    <dgm:cxn modelId="{2D3EF362-31E8-40B7-87E9-EBE5E9F2C5DE}" srcId="{12734E76-A04D-4784-8B64-E0583D31478D}" destId="{E229C1ED-6A86-42FF-A04B-237E12B06525}" srcOrd="1" destOrd="0" parTransId="{6403F175-F427-455F-B403-49BCC21A576E}" sibTransId="{9CD1EF79-DBE7-4126-BF1D-4D1C4AC05250}"/>
    <dgm:cxn modelId="{8566CA67-285E-46E6-BD30-FFB26315EEB5}" type="presOf" srcId="{C3356B3C-6799-4C56-A3A2-5D28FA1808D0}" destId="{97E72EBD-AD03-494B-8148-E459E8D4C38B}" srcOrd="0" destOrd="0" presId="urn:microsoft.com/office/officeart/2005/8/layout/vList2"/>
    <dgm:cxn modelId="{97661E87-1A1C-49C4-B7B5-F10356744A88}" srcId="{12734E76-A04D-4784-8B64-E0583D31478D}" destId="{C3356B3C-6799-4C56-A3A2-5D28FA1808D0}" srcOrd="2" destOrd="0" parTransId="{B67A569A-BEAD-4304-AB80-0313BED57903}" sibTransId="{949A2E65-8BD3-42F5-9323-752A58DEBC8C}"/>
    <dgm:cxn modelId="{9F016B8E-3A7F-4F4D-B4C0-227669892D06}" type="presOf" srcId="{E229C1ED-6A86-42FF-A04B-237E12B06525}" destId="{E8CE5506-B02B-412F-8CCA-974E79D07BAB}" srcOrd="0" destOrd="0" presId="urn:microsoft.com/office/officeart/2005/8/layout/vList2"/>
    <dgm:cxn modelId="{27522298-A347-4954-906E-EB770B3FA4C1}" type="presOf" srcId="{2C05B415-BC98-48BC-8970-C7B13D4C0D49}" destId="{6EB9E0CD-C8C8-4D1A-8FF0-1EE3402335CD}" srcOrd="0" destOrd="0" presId="urn:microsoft.com/office/officeart/2005/8/layout/vList2"/>
    <dgm:cxn modelId="{7276B1C5-AD80-4973-9FC1-6608DD64B710}" srcId="{12734E76-A04D-4784-8B64-E0583D31478D}" destId="{2FF93660-AE0F-4F04-9AD2-9A5E9C54168F}" srcOrd="0" destOrd="0" parTransId="{279174DE-3FCD-4AFB-A499-275AF86B482C}" sibTransId="{660C267C-F6F0-4932-949A-BED5CC12D414}"/>
    <dgm:cxn modelId="{C097DF81-5C5F-4F4B-9ECB-0C731EBAC730}" type="presParOf" srcId="{1C442DE0-08A6-4A25-BD70-4C3B5615A20F}" destId="{DAD95476-FC13-4496-B71F-8653ABCDB0A0}" srcOrd="0" destOrd="0" presId="urn:microsoft.com/office/officeart/2005/8/layout/vList2"/>
    <dgm:cxn modelId="{00A91E0D-14B0-4183-8C1D-9BE70FDFF9CA}" type="presParOf" srcId="{1C442DE0-08A6-4A25-BD70-4C3B5615A20F}" destId="{26F36611-4D92-4752-8878-B65A74E57B77}" srcOrd="1" destOrd="0" presId="urn:microsoft.com/office/officeart/2005/8/layout/vList2"/>
    <dgm:cxn modelId="{D7E33C64-6B52-419F-BC78-39560B1C0911}" type="presParOf" srcId="{1C442DE0-08A6-4A25-BD70-4C3B5615A20F}" destId="{E8CE5506-B02B-412F-8CCA-974E79D07BAB}" srcOrd="2" destOrd="0" presId="urn:microsoft.com/office/officeart/2005/8/layout/vList2"/>
    <dgm:cxn modelId="{5CA203CD-1A58-44D3-803F-AABED4E9EA4F}" type="presParOf" srcId="{1C442DE0-08A6-4A25-BD70-4C3B5615A20F}" destId="{A097EE32-2C6B-4AA8-92E2-3AEEAA3FDD97}" srcOrd="3" destOrd="0" presId="urn:microsoft.com/office/officeart/2005/8/layout/vList2"/>
    <dgm:cxn modelId="{8AE6D177-D90A-4D41-914F-33B9991557EE}" type="presParOf" srcId="{1C442DE0-08A6-4A25-BD70-4C3B5615A20F}" destId="{97E72EBD-AD03-494B-8148-E459E8D4C38B}" srcOrd="4" destOrd="0" presId="urn:microsoft.com/office/officeart/2005/8/layout/vList2"/>
    <dgm:cxn modelId="{04E916BD-EE7F-4D13-9505-9D29A7928FCB}" type="presParOf" srcId="{1C442DE0-08A6-4A25-BD70-4C3B5615A20F}" destId="{17B9B7D6-C22D-44DE-A0AF-AD7B5C39E48B}" srcOrd="5" destOrd="0" presId="urn:microsoft.com/office/officeart/2005/8/layout/vList2"/>
    <dgm:cxn modelId="{F571EA19-9294-4318-8419-178FBC7FE478}" type="presParOf" srcId="{1C442DE0-08A6-4A25-BD70-4C3B5615A20F}" destId="{6EB9E0CD-C8C8-4D1A-8FF0-1EE3402335C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8EA2AB-D108-4108-9D44-D207C664B398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B851DFEF-9894-4768-8FF7-D72C918AF703}">
      <dgm:prSet/>
      <dgm:spPr/>
      <dgm:t>
        <a:bodyPr/>
        <a:lstStyle/>
        <a:p>
          <a:r>
            <a:rPr lang="en-US" baseline="0"/>
            <a:t>Tijdens of na de opdracht bespreken we:</a:t>
          </a:r>
          <a:endParaRPr lang="en-US"/>
        </a:p>
      </dgm:t>
    </dgm:pt>
    <dgm:pt modelId="{3560632D-3FEB-43E3-942F-F22809F3483C}" type="parTrans" cxnId="{B17A5147-1344-49D5-B8C8-94F666F90488}">
      <dgm:prSet/>
      <dgm:spPr/>
      <dgm:t>
        <a:bodyPr/>
        <a:lstStyle/>
        <a:p>
          <a:endParaRPr lang="en-US"/>
        </a:p>
      </dgm:t>
    </dgm:pt>
    <dgm:pt modelId="{20A1906B-2954-489B-B877-DB7796616547}" type="sibTrans" cxnId="{B17A5147-1344-49D5-B8C8-94F666F90488}">
      <dgm:prSet/>
      <dgm:spPr/>
      <dgm:t>
        <a:bodyPr/>
        <a:lstStyle/>
        <a:p>
          <a:endParaRPr lang="en-US"/>
        </a:p>
      </dgm:t>
    </dgm:pt>
    <dgm:pt modelId="{81E29CFE-815E-483A-AA16-A61C26E7018F}">
      <dgm:prSet/>
      <dgm:spPr/>
      <dgm:t>
        <a:bodyPr/>
        <a:lstStyle/>
        <a:p>
          <a:r>
            <a:rPr lang="en-US" baseline="0"/>
            <a:t>- Welke kwaliteiten herken je bij jezelf?</a:t>
          </a:r>
          <a:endParaRPr lang="en-US"/>
        </a:p>
      </dgm:t>
    </dgm:pt>
    <dgm:pt modelId="{B81DF499-5574-4386-86FE-AA9602A9320F}" type="parTrans" cxnId="{62CF95F4-7DB1-4CF0-86E7-D957934835B5}">
      <dgm:prSet/>
      <dgm:spPr/>
      <dgm:t>
        <a:bodyPr/>
        <a:lstStyle/>
        <a:p>
          <a:endParaRPr lang="en-US"/>
        </a:p>
      </dgm:t>
    </dgm:pt>
    <dgm:pt modelId="{90DBE22B-597D-40D1-9873-5E6DAF3C313D}" type="sibTrans" cxnId="{62CF95F4-7DB1-4CF0-86E7-D957934835B5}">
      <dgm:prSet/>
      <dgm:spPr/>
      <dgm:t>
        <a:bodyPr/>
        <a:lstStyle/>
        <a:p>
          <a:endParaRPr lang="en-US"/>
        </a:p>
      </dgm:t>
    </dgm:pt>
    <dgm:pt modelId="{F751408C-783A-4B0F-BCA1-B0D9EE1D0851}">
      <dgm:prSet/>
      <dgm:spPr/>
      <dgm:t>
        <a:bodyPr/>
        <a:lstStyle/>
        <a:p>
          <a:r>
            <a:rPr lang="en-US" baseline="0"/>
            <a:t>- Welke kwaliteiten herkennen anderen bij jou?</a:t>
          </a:r>
          <a:endParaRPr lang="en-US"/>
        </a:p>
      </dgm:t>
    </dgm:pt>
    <dgm:pt modelId="{442E5DFC-7F6B-4000-8C5A-FC5CAF221FBE}" type="parTrans" cxnId="{8243AA22-8D0F-4D98-87B3-957E82275022}">
      <dgm:prSet/>
      <dgm:spPr/>
      <dgm:t>
        <a:bodyPr/>
        <a:lstStyle/>
        <a:p>
          <a:endParaRPr lang="en-US"/>
        </a:p>
      </dgm:t>
    </dgm:pt>
    <dgm:pt modelId="{EA411B6C-D4D6-4CF0-8BA5-D52B05333895}" type="sibTrans" cxnId="{8243AA22-8D0F-4D98-87B3-957E82275022}">
      <dgm:prSet/>
      <dgm:spPr/>
      <dgm:t>
        <a:bodyPr/>
        <a:lstStyle/>
        <a:p>
          <a:endParaRPr lang="en-US"/>
        </a:p>
      </dgm:t>
    </dgm:pt>
    <dgm:pt modelId="{A60885E6-86DD-4E70-8116-AD4743A4B285}">
      <dgm:prSet/>
      <dgm:spPr/>
      <dgm:t>
        <a:bodyPr/>
        <a:lstStyle/>
        <a:p>
          <a:r>
            <a:rPr lang="en-US" baseline="0"/>
            <a:t>- Welk verbeterpunt wil jij de komende tijd aanpakken?</a:t>
          </a:r>
          <a:endParaRPr lang="en-US"/>
        </a:p>
      </dgm:t>
    </dgm:pt>
    <dgm:pt modelId="{E2DF4FF5-B5FE-4279-90E3-2CE2CA30BA4E}" type="parTrans" cxnId="{7746266E-1E7F-4012-8569-69FE303FE20D}">
      <dgm:prSet/>
      <dgm:spPr/>
      <dgm:t>
        <a:bodyPr/>
        <a:lstStyle/>
        <a:p>
          <a:endParaRPr lang="en-US"/>
        </a:p>
      </dgm:t>
    </dgm:pt>
    <dgm:pt modelId="{28671670-4F1C-4135-A8E8-B7B3766285A2}" type="sibTrans" cxnId="{7746266E-1E7F-4012-8569-69FE303FE20D}">
      <dgm:prSet/>
      <dgm:spPr/>
      <dgm:t>
        <a:bodyPr/>
        <a:lstStyle/>
        <a:p>
          <a:endParaRPr lang="en-US"/>
        </a:p>
      </dgm:t>
    </dgm:pt>
    <dgm:pt modelId="{3B0E0266-E77E-45B7-B8D9-65C10EB3BC98}">
      <dgm:prSet/>
      <dgm:spPr/>
      <dgm:t>
        <a:bodyPr/>
        <a:lstStyle/>
        <a:p>
          <a:r>
            <a:rPr lang="en-US" baseline="0"/>
            <a:t>- Hoe kun je van feedback leren?</a:t>
          </a:r>
          <a:endParaRPr lang="en-US"/>
        </a:p>
      </dgm:t>
    </dgm:pt>
    <dgm:pt modelId="{2AAD7BAB-DCA0-4B31-A451-A30CA3480361}" type="parTrans" cxnId="{1C9962D9-E6E6-450C-BBB0-BE100532AF89}">
      <dgm:prSet/>
      <dgm:spPr/>
      <dgm:t>
        <a:bodyPr/>
        <a:lstStyle/>
        <a:p>
          <a:endParaRPr lang="en-US"/>
        </a:p>
      </dgm:t>
    </dgm:pt>
    <dgm:pt modelId="{E4BD4DF7-37A5-4B92-A032-FFA714A77913}" type="sibTrans" cxnId="{1C9962D9-E6E6-450C-BBB0-BE100532AF89}">
      <dgm:prSet/>
      <dgm:spPr/>
      <dgm:t>
        <a:bodyPr/>
        <a:lstStyle/>
        <a:p>
          <a:endParaRPr lang="en-US"/>
        </a:p>
      </dgm:t>
    </dgm:pt>
    <dgm:pt modelId="{5D6A5E33-7D72-4B24-A5EE-B140E4B2A1C6}" type="pres">
      <dgm:prSet presAssocID="{D68EA2AB-D108-4108-9D44-D207C664B398}" presName="linear" presStyleCnt="0">
        <dgm:presLayoutVars>
          <dgm:animLvl val="lvl"/>
          <dgm:resizeHandles val="exact"/>
        </dgm:presLayoutVars>
      </dgm:prSet>
      <dgm:spPr/>
    </dgm:pt>
    <dgm:pt modelId="{ACF727FD-2902-4512-9814-2312CA1C96B3}" type="pres">
      <dgm:prSet presAssocID="{B851DFEF-9894-4768-8FF7-D72C918AF70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F2743B3-5F91-4CF7-AA83-3F382BEB66BE}" type="pres">
      <dgm:prSet presAssocID="{20A1906B-2954-489B-B877-DB7796616547}" presName="spacer" presStyleCnt="0"/>
      <dgm:spPr/>
    </dgm:pt>
    <dgm:pt modelId="{A8CA4033-9374-4AF8-B81F-B4406596C4DF}" type="pres">
      <dgm:prSet presAssocID="{81E29CFE-815E-483A-AA16-A61C26E7018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A36DDEC-0310-49BD-A114-376DF1117C84}" type="pres">
      <dgm:prSet presAssocID="{90DBE22B-597D-40D1-9873-5E6DAF3C313D}" presName="spacer" presStyleCnt="0"/>
      <dgm:spPr/>
    </dgm:pt>
    <dgm:pt modelId="{F3C37BE9-79F0-49B2-A2FF-116705A84990}" type="pres">
      <dgm:prSet presAssocID="{F751408C-783A-4B0F-BCA1-B0D9EE1D085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EB5AC66-85A7-4987-9843-0DE4EE2CE189}" type="pres">
      <dgm:prSet presAssocID="{EA411B6C-D4D6-4CF0-8BA5-D52B05333895}" presName="spacer" presStyleCnt="0"/>
      <dgm:spPr/>
    </dgm:pt>
    <dgm:pt modelId="{520D487E-539D-48CC-B71D-2A23F0C13D28}" type="pres">
      <dgm:prSet presAssocID="{A60885E6-86DD-4E70-8116-AD4743A4B28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E3C4E5B-CE2E-4212-929E-9E7BDE266F32}" type="pres">
      <dgm:prSet presAssocID="{28671670-4F1C-4135-A8E8-B7B3766285A2}" presName="spacer" presStyleCnt="0"/>
      <dgm:spPr/>
    </dgm:pt>
    <dgm:pt modelId="{B9B5A7A1-EF4E-4C7C-9422-86FB03A7ACBD}" type="pres">
      <dgm:prSet presAssocID="{3B0E0266-E77E-45B7-B8D9-65C10EB3BC9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AE3461A-A351-4981-ABB1-68A8F9E17AED}" type="presOf" srcId="{A60885E6-86DD-4E70-8116-AD4743A4B285}" destId="{520D487E-539D-48CC-B71D-2A23F0C13D28}" srcOrd="0" destOrd="0" presId="urn:microsoft.com/office/officeart/2005/8/layout/vList2"/>
    <dgm:cxn modelId="{8243AA22-8D0F-4D98-87B3-957E82275022}" srcId="{D68EA2AB-D108-4108-9D44-D207C664B398}" destId="{F751408C-783A-4B0F-BCA1-B0D9EE1D0851}" srcOrd="2" destOrd="0" parTransId="{442E5DFC-7F6B-4000-8C5A-FC5CAF221FBE}" sibTransId="{EA411B6C-D4D6-4CF0-8BA5-D52B05333895}"/>
    <dgm:cxn modelId="{8F494361-40C1-49BE-B945-000FD4826C9F}" type="presOf" srcId="{F751408C-783A-4B0F-BCA1-B0D9EE1D0851}" destId="{F3C37BE9-79F0-49B2-A2FF-116705A84990}" srcOrd="0" destOrd="0" presId="urn:microsoft.com/office/officeart/2005/8/layout/vList2"/>
    <dgm:cxn modelId="{B17A5147-1344-49D5-B8C8-94F666F90488}" srcId="{D68EA2AB-D108-4108-9D44-D207C664B398}" destId="{B851DFEF-9894-4768-8FF7-D72C918AF703}" srcOrd="0" destOrd="0" parTransId="{3560632D-3FEB-43E3-942F-F22809F3483C}" sibTransId="{20A1906B-2954-489B-B877-DB7796616547}"/>
    <dgm:cxn modelId="{0C82A149-F995-488F-98E8-30B51E109413}" type="presOf" srcId="{D68EA2AB-D108-4108-9D44-D207C664B398}" destId="{5D6A5E33-7D72-4B24-A5EE-B140E4B2A1C6}" srcOrd="0" destOrd="0" presId="urn:microsoft.com/office/officeart/2005/8/layout/vList2"/>
    <dgm:cxn modelId="{7746266E-1E7F-4012-8569-69FE303FE20D}" srcId="{D68EA2AB-D108-4108-9D44-D207C664B398}" destId="{A60885E6-86DD-4E70-8116-AD4743A4B285}" srcOrd="3" destOrd="0" parTransId="{E2DF4FF5-B5FE-4279-90E3-2CE2CA30BA4E}" sibTransId="{28671670-4F1C-4135-A8E8-B7B3766285A2}"/>
    <dgm:cxn modelId="{18D41974-AE9D-4AEC-BE6E-1EE35F144990}" type="presOf" srcId="{B851DFEF-9894-4768-8FF7-D72C918AF703}" destId="{ACF727FD-2902-4512-9814-2312CA1C96B3}" srcOrd="0" destOrd="0" presId="urn:microsoft.com/office/officeart/2005/8/layout/vList2"/>
    <dgm:cxn modelId="{FEC453A2-F11E-4E85-8C9F-CC462C08AA95}" type="presOf" srcId="{3B0E0266-E77E-45B7-B8D9-65C10EB3BC98}" destId="{B9B5A7A1-EF4E-4C7C-9422-86FB03A7ACBD}" srcOrd="0" destOrd="0" presId="urn:microsoft.com/office/officeart/2005/8/layout/vList2"/>
    <dgm:cxn modelId="{1C9962D9-E6E6-450C-BBB0-BE100532AF89}" srcId="{D68EA2AB-D108-4108-9D44-D207C664B398}" destId="{3B0E0266-E77E-45B7-B8D9-65C10EB3BC98}" srcOrd="4" destOrd="0" parTransId="{2AAD7BAB-DCA0-4B31-A451-A30CA3480361}" sibTransId="{E4BD4DF7-37A5-4B92-A032-FFA714A77913}"/>
    <dgm:cxn modelId="{559E4FE1-A71C-4CDB-92DE-8E89F5CC2CB0}" type="presOf" srcId="{81E29CFE-815E-483A-AA16-A61C26E7018F}" destId="{A8CA4033-9374-4AF8-B81F-B4406596C4DF}" srcOrd="0" destOrd="0" presId="urn:microsoft.com/office/officeart/2005/8/layout/vList2"/>
    <dgm:cxn modelId="{62CF95F4-7DB1-4CF0-86E7-D957934835B5}" srcId="{D68EA2AB-D108-4108-9D44-D207C664B398}" destId="{81E29CFE-815E-483A-AA16-A61C26E7018F}" srcOrd="1" destOrd="0" parTransId="{B81DF499-5574-4386-86FE-AA9602A9320F}" sibTransId="{90DBE22B-597D-40D1-9873-5E6DAF3C313D}"/>
    <dgm:cxn modelId="{D7F646A4-641A-4168-94CA-DE1917D814F4}" type="presParOf" srcId="{5D6A5E33-7D72-4B24-A5EE-B140E4B2A1C6}" destId="{ACF727FD-2902-4512-9814-2312CA1C96B3}" srcOrd="0" destOrd="0" presId="urn:microsoft.com/office/officeart/2005/8/layout/vList2"/>
    <dgm:cxn modelId="{16DE0D6B-75B0-4E47-8E2B-417DCD18C8E8}" type="presParOf" srcId="{5D6A5E33-7D72-4B24-A5EE-B140E4B2A1C6}" destId="{FF2743B3-5F91-4CF7-AA83-3F382BEB66BE}" srcOrd="1" destOrd="0" presId="urn:microsoft.com/office/officeart/2005/8/layout/vList2"/>
    <dgm:cxn modelId="{E458BE3A-01E6-4568-9EDE-A29E511E80EC}" type="presParOf" srcId="{5D6A5E33-7D72-4B24-A5EE-B140E4B2A1C6}" destId="{A8CA4033-9374-4AF8-B81F-B4406596C4DF}" srcOrd="2" destOrd="0" presId="urn:microsoft.com/office/officeart/2005/8/layout/vList2"/>
    <dgm:cxn modelId="{F8A4FB89-796E-43E5-BCF4-64E8A95569F5}" type="presParOf" srcId="{5D6A5E33-7D72-4B24-A5EE-B140E4B2A1C6}" destId="{0A36DDEC-0310-49BD-A114-376DF1117C84}" srcOrd="3" destOrd="0" presId="urn:microsoft.com/office/officeart/2005/8/layout/vList2"/>
    <dgm:cxn modelId="{445A84C1-2B93-4392-8D20-8EAA928F982A}" type="presParOf" srcId="{5D6A5E33-7D72-4B24-A5EE-B140E4B2A1C6}" destId="{F3C37BE9-79F0-49B2-A2FF-116705A84990}" srcOrd="4" destOrd="0" presId="urn:microsoft.com/office/officeart/2005/8/layout/vList2"/>
    <dgm:cxn modelId="{0EEA99CE-E8CE-4F14-8BF2-B28FD943011A}" type="presParOf" srcId="{5D6A5E33-7D72-4B24-A5EE-B140E4B2A1C6}" destId="{3EB5AC66-85A7-4987-9843-0DE4EE2CE189}" srcOrd="5" destOrd="0" presId="urn:microsoft.com/office/officeart/2005/8/layout/vList2"/>
    <dgm:cxn modelId="{680FB22C-4557-4694-900F-AA9EEB341AF1}" type="presParOf" srcId="{5D6A5E33-7D72-4B24-A5EE-B140E4B2A1C6}" destId="{520D487E-539D-48CC-B71D-2A23F0C13D28}" srcOrd="6" destOrd="0" presId="urn:microsoft.com/office/officeart/2005/8/layout/vList2"/>
    <dgm:cxn modelId="{71384F6A-A127-4907-BDEB-80F8BD6B8A42}" type="presParOf" srcId="{5D6A5E33-7D72-4B24-A5EE-B140E4B2A1C6}" destId="{5E3C4E5B-CE2E-4212-929E-9E7BDE266F32}" srcOrd="7" destOrd="0" presId="urn:microsoft.com/office/officeart/2005/8/layout/vList2"/>
    <dgm:cxn modelId="{D82F7123-4887-40ED-B749-7C81E006DA30}" type="presParOf" srcId="{5D6A5E33-7D72-4B24-A5EE-B140E4B2A1C6}" destId="{B9B5A7A1-EF4E-4C7C-9422-86FB03A7ACB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93D56D-3E3E-4AFF-AFA9-C4965AA053FE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6B86C6BB-C520-435C-9677-4E1D56F1D56D}">
      <dgm:prSet/>
      <dgm:spPr/>
      <dgm:t>
        <a:bodyPr/>
        <a:lstStyle/>
        <a:p>
          <a:r>
            <a:rPr lang="en-US"/>
            <a:t>Deze opdracht helpt je om bewust te worden van wie jij bent en wat je kunt.</a:t>
          </a:r>
        </a:p>
      </dgm:t>
    </dgm:pt>
    <dgm:pt modelId="{B4D60DF3-307D-4163-95CF-3200649D1249}" type="parTrans" cxnId="{3441D056-D2F7-428A-AFB8-4698C1A93BB0}">
      <dgm:prSet/>
      <dgm:spPr/>
      <dgm:t>
        <a:bodyPr/>
        <a:lstStyle/>
        <a:p>
          <a:endParaRPr lang="en-US"/>
        </a:p>
      </dgm:t>
    </dgm:pt>
    <dgm:pt modelId="{F8AAEC50-E5DA-4252-9B1A-E14A31AC380B}" type="sibTrans" cxnId="{3441D056-D2F7-428A-AFB8-4698C1A93BB0}">
      <dgm:prSet/>
      <dgm:spPr/>
      <dgm:t>
        <a:bodyPr/>
        <a:lstStyle/>
        <a:p>
          <a:endParaRPr lang="en-US"/>
        </a:p>
      </dgm:t>
    </dgm:pt>
    <dgm:pt modelId="{4A87643A-37AF-4D4F-84D9-12106FD44272}">
      <dgm:prSet/>
      <dgm:spPr/>
      <dgm:t>
        <a:bodyPr/>
        <a:lstStyle/>
        <a:p>
          <a:r>
            <a:rPr lang="en-US"/>
            <a:t>Gebruik dit inzicht in je stage, opleiding en toekomstige loopbaan!</a:t>
          </a:r>
        </a:p>
      </dgm:t>
    </dgm:pt>
    <dgm:pt modelId="{25805C85-A402-4044-9DE1-70044267BEF9}" type="parTrans" cxnId="{25C12B4B-828B-4FC4-B551-74F253AC0414}">
      <dgm:prSet/>
      <dgm:spPr/>
      <dgm:t>
        <a:bodyPr/>
        <a:lstStyle/>
        <a:p>
          <a:endParaRPr lang="en-US"/>
        </a:p>
      </dgm:t>
    </dgm:pt>
    <dgm:pt modelId="{E9752AD3-F906-459A-9A7E-FFC9FA3A5737}" type="sibTrans" cxnId="{25C12B4B-828B-4FC4-B551-74F253AC0414}">
      <dgm:prSet/>
      <dgm:spPr/>
      <dgm:t>
        <a:bodyPr/>
        <a:lstStyle/>
        <a:p>
          <a:endParaRPr lang="en-US"/>
        </a:p>
      </dgm:t>
    </dgm:pt>
    <dgm:pt modelId="{BC91D6E9-FB7F-4380-B843-4F9C69341E9F}">
      <dgm:prSet/>
      <dgm:spPr/>
      <dgm:t>
        <a:bodyPr/>
        <a:lstStyle/>
        <a:p>
          <a:r>
            <a:rPr lang="en-US"/>
            <a:t>💡 Onthoud: groeien begint met jezelf leren kennen.</a:t>
          </a:r>
        </a:p>
      </dgm:t>
    </dgm:pt>
    <dgm:pt modelId="{4DF77D89-B18C-4CB4-99A4-E242D1293F08}" type="parTrans" cxnId="{224202D6-11F5-4EF4-A9C5-17673C1EFC63}">
      <dgm:prSet/>
      <dgm:spPr/>
      <dgm:t>
        <a:bodyPr/>
        <a:lstStyle/>
        <a:p>
          <a:endParaRPr lang="en-US"/>
        </a:p>
      </dgm:t>
    </dgm:pt>
    <dgm:pt modelId="{DE49576B-E7C9-4B60-A1FF-BA735482BAC5}" type="sibTrans" cxnId="{224202D6-11F5-4EF4-A9C5-17673C1EFC63}">
      <dgm:prSet/>
      <dgm:spPr/>
      <dgm:t>
        <a:bodyPr/>
        <a:lstStyle/>
        <a:p>
          <a:endParaRPr lang="en-US"/>
        </a:p>
      </dgm:t>
    </dgm:pt>
    <dgm:pt modelId="{87E6F882-7450-48EF-ADEE-63A43D9E601F}" type="pres">
      <dgm:prSet presAssocID="{E493D56D-3E3E-4AFF-AFA9-C4965AA053FE}" presName="linear" presStyleCnt="0">
        <dgm:presLayoutVars>
          <dgm:animLvl val="lvl"/>
          <dgm:resizeHandles val="exact"/>
        </dgm:presLayoutVars>
      </dgm:prSet>
      <dgm:spPr/>
    </dgm:pt>
    <dgm:pt modelId="{A97D416B-D09F-4051-8BD4-FA1CA35B66DD}" type="pres">
      <dgm:prSet presAssocID="{6B86C6BB-C520-435C-9677-4E1D56F1D56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78CD928-9F9A-42E8-B8F2-1C50F00FE431}" type="pres">
      <dgm:prSet presAssocID="{F8AAEC50-E5DA-4252-9B1A-E14A31AC380B}" presName="spacer" presStyleCnt="0"/>
      <dgm:spPr/>
    </dgm:pt>
    <dgm:pt modelId="{C809FA2E-567B-493A-B58B-41588F114AD0}" type="pres">
      <dgm:prSet presAssocID="{4A87643A-37AF-4D4F-84D9-12106FD4427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961EBC0-4BBD-4E58-B285-8921EA075E98}" type="pres">
      <dgm:prSet presAssocID="{E9752AD3-F906-459A-9A7E-FFC9FA3A5737}" presName="spacer" presStyleCnt="0"/>
      <dgm:spPr/>
    </dgm:pt>
    <dgm:pt modelId="{768EB804-A9EE-4E49-9ECA-C6D15028D29D}" type="pres">
      <dgm:prSet presAssocID="{BC91D6E9-FB7F-4380-B843-4F9C69341E9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BC90C00-3E2E-4481-AB63-3EED07A3BE05}" type="presOf" srcId="{BC91D6E9-FB7F-4380-B843-4F9C69341E9F}" destId="{768EB804-A9EE-4E49-9ECA-C6D15028D29D}" srcOrd="0" destOrd="0" presId="urn:microsoft.com/office/officeart/2005/8/layout/vList2"/>
    <dgm:cxn modelId="{C5C5EA0E-BE29-455F-9D11-CDCED47F34FF}" type="presOf" srcId="{6B86C6BB-C520-435C-9677-4E1D56F1D56D}" destId="{A97D416B-D09F-4051-8BD4-FA1CA35B66DD}" srcOrd="0" destOrd="0" presId="urn:microsoft.com/office/officeart/2005/8/layout/vList2"/>
    <dgm:cxn modelId="{25C12B4B-828B-4FC4-B551-74F253AC0414}" srcId="{E493D56D-3E3E-4AFF-AFA9-C4965AA053FE}" destId="{4A87643A-37AF-4D4F-84D9-12106FD44272}" srcOrd="1" destOrd="0" parTransId="{25805C85-A402-4044-9DE1-70044267BEF9}" sibTransId="{E9752AD3-F906-459A-9A7E-FFC9FA3A5737}"/>
    <dgm:cxn modelId="{3441D056-D2F7-428A-AFB8-4698C1A93BB0}" srcId="{E493D56D-3E3E-4AFF-AFA9-C4965AA053FE}" destId="{6B86C6BB-C520-435C-9677-4E1D56F1D56D}" srcOrd="0" destOrd="0" parTransId="{B4D60DF3-307D-4163-95CF-3200649D1249}" sibTransId="{F8AAEC50-E5DA-4252-9B1A-E14A31AC380B}"/>
    <dgm:cxn modelId="{BC13FAC8-FF33-4621-BF02-22DEF259979D}" type="presOf" srcId="{E493D56D-3E3E-4AFF-AFA9-C4965AA053FE}" destId="{87E6F882-7450-48EF-ADEE-63A43D9E601F}" srcOrd="0" destOrd="0" presId="urn:microsoft.com/office/officeart/2005/8/layout/vList2"/>
    <dgm:cxn modelId="{224202D6-11F5-4EF4-A9C5-17673C1EFC63}" srcId="{E493D56D-3E3E-4AFF-AFA9-C4965AA053FE}" destId="{BC91D6E9-FB7F-4380-B843-4F9C69341E9F}" srcOrd="2" destOrd="0" parTransId="{4DF77D89-B18C-4CB4-99A4-E242D1293F08}" sibTransId="{DE49576B-E7C9-4B60-A1FF-BA735482BAC5}"/>
    <dgm:cxn modelId="{6E4CCBFD-C711-43BD-9879-1D0DA517000B}" type="presOf" srcId="{4A87643A-37AF-4D4F-84D9-12106FD44272}" destId="{C809FA2E-567B-493A-B58B-41588F114AD0}" srcOrd="0" destOrd="0" presId="urn:microsoft.com/office/officeart/2005/8/layout/vList2"/>
    <dgm:cxn modelId="{C6723A3D-299B-46BD-8521-3D96DE604E3E}" type="presParOf" srcId="{87E6F882-7450-48EF-ADEE-63A43D9E601F}" destId="{A97D416B-D09F-4051-8BD4-FA1CA35B66DD}" srcOrd="0" destOrd="0" presId="urn:microsoft.com/office/officeart/2005/8/layout/vList2"/>
    <dgm:cxn modelId="{DCD7A3AB-D874-4B53-82DC-9A67CEEAB7E6}" type="presParOf" srcId="{87E6F882-7450-48EF-ADEE-63A43D9E601F}" destId="{878CD928-9F9A-42E8-B8F2-1C50F00FE431}" srcOrd="1" destOrd="0" presId="urn:microsoft.com/office/officeart/2005/8/layout/vList2"/>
    <dgm:cxn modelId="{E54E047D-574D-43C9-B3B2-6EB8CDAC081B}" type="presParOf" srcId="{87E6F882-7450-48EF-ADEE-63A43D9E601F}" destId="{C809FA2E-567B-493A-B58B-41588F114AD0}" srcOrd="2" destOrd="0" presId="urn:microsoft.com/office/officeart/2005/8/layout/vList2"/>
    <dgm:cxn modelId="{382B3899-C046-4607-B208-AFFE40384FA2}" type="presParOf" srcId="{87E6F882-7450-48EF-ADEE-63A43D9E601F}" destId="{5961EBC0-4BBD-4E58-B285-8921EA075E98}" srcOrd="3" destOrd="0" presId="urn:microsoft.com/office/officeart/2005/8/layout/vList2"/>
    <dgm:cxn modelId="{9D07A097-9CD6-4DC8-A017-C1C00720BEE6}" type="presParOf" srcId="{87E6F882-7450-48EF-ADEE-63A43D9E601F}" destId="{768EB804-A9EE-4E49-9ECA-C6D15028D29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50D9B-D6E3-4068-8E28-8693F58858AF}">
      <dsp:nvSpPr>
        <dsp:cNvPr id="0" name=""/>
        <dsp:cNvSpPr/>
      </dsp:nvSpPr>
      <dsp:spPr>
        <a:xfrm>
          <a:off x="0" y="27684"/>
          <a:ext cx="5805000" cy="810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Het is belangrijk om te weten wat jouw kwaliteiten en verbeterpunten zijn.</a:t>
          </a:r>
        </a:p>
      </dsp:txBody>
      <dsp:txXfrm>
        <a:off x="39580" y="67264"/>
        <a:ext cx="5725840" cy="731649"/>
      </dsp:txXfrm>
    </dsp:sp>
    <dsp:sp modelId="{69874607-5819-4CEB-ABAD-ABE43F141512}">
      <dsp:nvSpPr>
        <dsp:cNvPr id="0" name=""/>
        <dsp:cNvSpPr/>
      </dsp:nvSpPr>
      <dsp:spPr>
        <a:xfrm>
          <a:off x="0" y="898974"/>
          <a:ext cx="5805000" cy="810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Helpt bij het kiezen van een opleiding of beroep</a:t>
          </a:r>
        </a:p>
      </dsp:txBody>
      <dsp:txXfrm>
        <a:off x="39580" y="938554"/>
        <a:ext cx="5725840" cy="731649"/>
      </dsp:txXfrm>
    </dsp:sp>
    <dsp:sp modelId="{F6DEDDAC-9E6E-42B6-B27F-7B334746FC45}">
      <dsp:nvSpPr>
        <dsp:cNvPr id="0" name=""/>
        <dsp:cNvSpPr/>
      </dsp:nvSpPr>
      <dsp:spPr>
        <a:xfrm>
          <a:off x="0" y="1770264"/>
          <a:ext cx="5805000" cy="810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Geeft zelfvertrouwen bij sollicitaties</a:t>
          </a:r>
        </a:p>
      </dsp:txBody>
      <dsp:txXfrm>
        <a:off x="39580" y="1809844"/>
        <a:ext cx="5725840" cy="731649"/>
      </dsp:txXfrm>
    </dsp:sp>
    <dsp:sp modelId="{1FD78EB0-CEF7-4D03-A53D-B2794B607A07}">
      <dsp:nvSpPr>
        <dsp:cNvPr id="0" name=""/>
        <dsp:cNvSpPr/>
      </dsp:nvSpPr>
      <dsp:spPr>
        <a:xfrm>
          <a:off x="0" y="2641554"/>
          <a:ext cx="5805000" cy="810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Maakt samenwerken makkelijker</a:t>
          </a:r>
        </a:p>
      </dsp:txBody>
      <dsp:txXfrm>
        <a:off x="39580" y="2681134"/>
        <a:ext cx="5725840" cy="731649"/>
      </dsp:txXfrm>
    </dsp:sp>
    <dsp:sp modelId="{9EAE5152-D81B-4DE0-A906-31ECA4D47B09}">
      <dsp:nvSpPr>
        <dsp:cNvPr id="0" name=""/>
        <dsp:cNvSpPr/>
      </dsp:nvSpPr>
      <dsp:spPr>
        <a:xfrm>
          <a:off x="0" y="3512844"/>
          <a:ext cx="5805000" cy="810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Laat zien hoe je jezelf kunt ontwikkelen</a:t>
          </a:r>
        </a:p>
      </dsp:txBody>
      <dsp:txXfrm>
        <a:off x="39580" y="3552424"/>
        <a:ext cx="5725840" cy="731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F7492-7C73-4EC7-9AE7-96554FCDA66C}">
      <dsp:nvSpPr>
        <dsp:cNvPr id="0" name=""/>
        <dsp:cNvSpPr/>
      </dsp:nvSpPr>
      <dsp:spPr>
        <a:xfrm>
          <a:off x="0" y="1904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Kwaliteiten zijn eigenschappen waar je goed in bent of die anderen in jou waarderen.</a:t>
          </a:r>
        </a:p>
      </dsp:txBody>
      <dsp:txXfrm>
        <a:off x="28272" y="47316"/>
        <a:ext cx="5748456" cy="522605"/>
      </dsp:txXfrm>
    </dsp:sp>
    <dsp:sp modelId="{47EAC1C3-0CB0-4D3E-9B43-6CCA3204DCD7}">
      <dsp:nvSpPr>
        <dsp:cNvPr id="0" name=""/>
        <dsp:cNvSpPr/>
      </dsp:nvSpPr>
      <dsp:spPr>
        <a:xfrm>
          <a:off x="0" y="64139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Voorbeelden:</a:t>
          </a:r>
        </a:p>
      </dsp:txBody>
      <dsp:txXfrm>
        <a:off x="28272" y="669666"/>
        <a:ext cx="5748456" cy="522605"/>
      </dsp:txXfrm>
    </dsp:sp>
    <dsp:sp modelId="{50455DF9-31B0-43F2-9F1C-12029A17DC54}">
      <dsp:nvSpPr>
        <dsp:cNvPr id="0" name=""/>
        <dsp:cNvSpPr/>
      </dsp:nvSpPr>
      <dsp:spPr>
        <a:xfrm>
          <a:off x="0" y="126374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Doorzettingsvermogen</a:t>
          </a:r>
        </a:p>
      </dsp:txBody>
      <dsp:txXfrm>
        <a:off x="28272" y="1292016"/>
        <a:ext cx="5748456" cy="522605"/>
      </dsp:txXfrm>
    </dsp:sp>
    <dsp:sp modelId="{E3D0B84C-EF72-46FE-B1BA-CFB9EDA8B5AD}">
      <dsp:nvSpPr>
        <dsp:cNvPr id="0" name=""/>
        <dsp:cNvSpPr/>
      </dsp:nvSpPr>
      <dsp:spPr>
        <a:xfrm>
          <a:off x="0" y="188609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Samenwerken</a:t>
          </a:r>
        </a:p>
      </dsp:txBody>
      <dsp:txXfrm>
        <a:off x="28272" y="1914366"/>
        <a:ext cx="5748456" cy="522605"/>
      </dsp:txXfrm>
    </dsp:sp>
    <dsp:sp modelId="{62F87ED8-B108-4E52-9E08-20BF86109A62}">
      <dsp:nvSpPr>
        <dsp:cNvPr id="0" name=""/>
        <dsp:cNvSpPr/>
      </dsp:nvSpPr>
      <dsp:spPr>
        <a:xfrm>
          <a:off x="0" y="250844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Nauwkeurig werken</a:t>
          </a:r>
        </a:p>
      </dsp:txBody>
      <dsp:txXfrm>
        <a:off x="28272" y="2536716"/>
        <a:ext cx="5748456" cy="522605"/>
      </dsp:txXfrm>
    </dsp:sp>
    <dsp:sp modelId="{FABF03E6-0D15-4E41-94B6-C29AAFF93566}">
      <dsp:nvSpPr>
        <dsp:cNvPr id="0" name=""/>
        <dsp:cNvSpPr/>
      </dsp:nvSpPr>
      <dsp:spPr>
        <a:xfrm>
          <a:off x="0" y="313079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Betrouwbaar zijn</a:t>
          </a:r>
        </a:p>
      </dsp:txBody>
      <dsp:txXfrm>
        <a:off x="28272" y="3159066"/>
        <a:ext cx="5748456" cy="522605"/>
      </dsp:txXfrm>
    </dsp:sp>
    <dsp:sp modelId="{9A19CF90-43F5-45E4-9588-F9DF4241224D}">
      <dsp:nvSpPr>
        <dsp:cNvPr id="0" name=""/>
        <dsp:cNvSpPr/>
      </dsp:nvSpPr>
      <dsp:spPr>
        <a:xfrm>
          <a:off x="0" y="3753144"/>
          <a:ext cx="5805000" cy="5791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Creatief denken</a:t>
          </a:r>
        </a:p>
      </dsp:txBody>
      <dsp:txXfrm>
        <a:off x="28272" y="3781416"/>
        <a:ext cx="5748456" cy="522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0822C-515D-4BA2-A528-8E6D21143B0F}">
      <dsp:nvSpPr>
        <dsp:cNvPr id="0" name=""/>
        <dsp:cNvSpPr/>
      </dsp:nvSpPr>
      <dsp:spPr>
        <a:xfrm>
          <a:off x="0" y="361606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Verbeterpunten zijn dingen waar je nog aan wilt werken.</a:t>
          </a:r>
        </a:p>
      </dsp:txBody>
      <dsp:txXfrm>
        <a:off x="0" y="361606"/>
        <a:ext cx="1814062" cy="1088437"/>
      </dsp:txXfrm>
    </dsp:sp>
    <dsp:sp modelId="{4FF865F3-BFE0-4D0D-B6CF-AEA48CB4E2CA}">
      <dsp:nvSpPr>
        <dsp:cNvPr id="0" name=""/>
        <dsp:cNvSpPr/>
      </dsp:nvSpPr>
      <dsp:spPr>
        <a:xfrm>
          <a:off x="1995468" y="361606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Dat is geen zwakte, maar juist een kans om te groeien.</a:t>
          </a:r>
        </a:p>
      </dsp:txBody>
      <dsp:txXfrm>
        <a:off x="1995468" y="361606"/>
        <a:ext cx="1814062" cy="1088437"/>
      </dsp:txXfrm>
    </dsp:sp>
    <dsp:sp modelId="{D0A227F3-C285-40AB-97A1-19582DFF11C9}">
      <dsp:nvSpPr>
        <dsp:cNvPr id="0" name=""/>
        <dsp:cNvSpPr/>
      </dsp:nvSpPr>
      <dsp:spPr>
        <a:xfrm>
          <a:off x="3990937" y="361606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Voorbeelden:</a:t>
          </a:r>
        </a:p>
      </dsp:txBody>
      <dsp:txXfrm>
        <a:off x="3990937" y="361606"/>
        <a:ext cx="1814062" cy="1088437"/>
      </dsp:txXfrm>
    </dsp:sp>
    <dsp:sp modelId="{2699B257-7D03-408C-8F82-FF2AF84D9FD0}">
      <dsp:nvSpPr>
        <dsp:cNvPr id="0" name=""/>
        <dsp:cNvSpPr/>
      </dsp:nvSpPr>
      <dsp:spPr>
        <a:xfrm>
          <a:off x="0" y="1631450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Beter plannen</a:t>
          </a:r>
        </a:p>
      </dsp:txBody>
      <dsp:txXfrm>
        <a:off x="0" y="1631450"/>
        <a:ext cx="1814062" cy="1088437"/>
      </dsp:txXfrm>
    </dsp:sp>
    <dsp:sp modelId="{A176BBBE-1B0C-4D87-8FE6-6377A0C0877C}">
      <dsp:nvSpPr>
        <dsp:cNvPr id="0" name=""/>
        <dsp:cNvSpPr/>
      </dsp:nvSpPr>
      <dsp:spPr>
        <a:xfrm>
          <a:off x="1995468" y="1631450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Op tijd komen</a:t>
          </a:r>
        </a:p>
      </dsp:txBody>
      <dsp:txXfrm>
        <a:off x="1995468" y="1631450"/>
        <a:ext cx="1814062" cy="1088437"/>
      </dsp:txXfrm>
    </dsp:sp>
    <dsp:sp modelId="{4AB01453-2A28-4A93-BDBD-97691045E88B}">
      <dsp:nvSpPr>
        <dsp:cNvPr id="0" name=""/>
        <dsp:cNvSpPr/>
      </dsp:nvSpPr>
      <dsp:spPr>
        <a:xfrm>
          <a:off x="3990937" y="1631450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Meer initiatief nemen</a:t>
          </a:r>
        </a:p>
      </dsp:txBody>
      <dsp:txXfrm>
        <a:off x="3990937" y="1631450"/>
        <a:ext cx="1814062" cy="1088437"/>
      </dsp:txXfrm>
    </dsp:sp>
    <dsp:sp modelId="{D5BD90D7-7101-4996-9FC7-9079310D3403}">
      <dsp:nvSpPr>
        <dsp:cNvPr id="0" name=""/>
        <dsp:cNvSpPr/>
      </dsp:nvSpPr>
      <dsp:spPr>
        <a:xfrm>
          <a:off x="1995468" y="2901294"/>
          <a:ext cx="1814062" cy="1088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Grenzen leren aangeven</a:t>
          </a:r>
        </a:p>
      </dsp:txBody>
      <dsp:txXfrm>
        <a:off x="1995468" y="2901294"/>
        <a:ext cx="1814062" cy="10884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52073-EB01-47E2-83AF-48AD57CC2D0C}">
      <dsp:nvSpPr>
        <dsp:cNvPr id="0" name=""/>
        <dsp:cNvSpPr/>
      </dsp:nvSpPr>
      <dsp:spPr>
        <a:xfrm>
          <a:off x="0" y="1805"/>
          <a:ext cx="58050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7BE7A-4B93-493F-BBC0-E1D56E3F1E9B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3925D-2F88-498E-839E-0515F83833AC}">
      <dsp:nvSpPr>
        <dsp:cNvPr id="0" name=""/>
        <dsp:cNvSpPr/>
      </dsp:nvSpPr>
      <dsp:spPr>
        <a:xfrm>
          <a:off x="1057183" y="1805"/>
          <a:ext cx="47478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Door ervaring, stage en samenwerking ontwikkel je nieuwe kwaliteiten.</a:t>
          </a:r>
        </a:p>
      </dsp:txBody>
      <dsp:txXfrm>
        <a:off x="1057183" y="1805"/>
        <a:ext cx="4747816" cy="915310"/>
      </dsp:txXfrm>
    </dsp:sp>
    <dsp:sp modelId="{BCC8B18C-AAED-4D2D-B2FB-B16F9DCCA576}">
      <dsp:nvSpPr>
        <dsp:cNvPr id="0" name=""/>
        <dsp:cNvSpPr/>
      </dsp:nvSpPr>
      <dsp:spPr>
        <a:xfrm>
          <a:off x="0" y="1145944"/>
          <a:ext cx="58050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D5F529-F75E-46AC-A3DF-1A5AE315375A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BA38B-AA2E-46E3-A207-943A9E178B58}">
      <dsp:nvSpPr>
        <dsp:cNvPr id="0" name=""/>
        <dsp:cNvSpPr/>
      </dsp:nvSpPr>
      <dsp:spPr>
        <a:xfrm>
          <a:off x="1057183" y="1145944"/>
          <a:ext cx="47478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Wat nu nog een verbeterpunt is, kan later juist jouw sterkste punt worden.</a:t>
          </a:r>
        </a:p>
      </dsp:txBody>
      <dsp:txXfrm>
        <a:off x="1057183" y="1145944"/>
        <a:ext cx="4747816" cy="915310"/>
      </dsp:txXfrm>
    </dsp:sp>
    <dsp:sp modelId="{CFEA20BE-0B12-4211-BD11-B3440BBE4607}">
      <dsp:nvSpPr>
        <dsp:cNvPr id="0" name=""/>
        <dsp:cNvSpPr/>
      </dsp:nvSpPr>
      <dsp:spPr>
        <a:xfrm>
          <a:off x="0" y="2290082"/>
          <a:ext cx="58050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45C353-2EB7-425A-8D11-45B03C072EDB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3D864-387F-42F7-9D7C-9D8D9C3167C1}">
      <dsp:nvSpPr>
        <dsp:cNvPr id="0" name=""/>
        <dsp:cNvSpPr/>
      </dsp:nvSpPr>
      <dsp:spPr>
        <a:xfrm>
          <a:off x="1057183" y="2290082"/>
          <a:ext cx="47478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Voorbeeld:</a:t>
          </a:r>
        </a:p>
      </dsp:txBody>
      <dsp:txXfrm>
        <a:off x="1057183" y="2290082"/>
        <a:ext cx="4747816" cy="915310"/>
      </dsp:txXfrm>
    </dsp:sp>
    <dsp:sp modelId="{050B1EE9-8CE8-4337-AAAB-B0B6EF71168B}">
      <dsp:nvSpPr>
        <dsp:cNvPr id="0" name=""/>
        <dsp:cNvSpPr/>
      </dsp:nvSpPr>
      <dsp:spPr>
        <a:xfrm>
          <a:off x="0" y="3434221"/>
          <a:ext cx="58050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2F7080-2601-4116-95A4-1410C1E2C5F0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325EB-1B00-4DFC-B413-6CD7F16F8B13}">
      <dsp:nvSpPr>
        <dsp:cNvPr id="0" name=""/>
        <dsp:cNvSpPr/>
      </dsp:nvSpPr>
      <dsp:spPr>
        <a:xfrm>
          <a:off x="1057183" y="3434221"/>
          <a:ext cx="47478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Je vindt presenteren spannend → je oefent vaker → je wordt zelfverzekerder → presenteren wordt een kracht!</a:t>
          </a:r>
        </a:p>
      </dsp:txBody>
      <dsp:txXfrm>
        <a:off x="1057183" y="3434221"/>
        <a:ext cx="4747816" cy="9153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95476-FC13-4496-B71F-8653ABCDB0A0}">
      <dsp:nvSpPr>
        <dsp:cNvPr id="0" name=""/>
        <dsp:cNvSpPr/>
      </dsp:nvSpPr>
      <dsp:spPr>
        <a:xfrm>
          <a:off x="0" y="55628"/>
          <a:ext cx="5805000" cy="10038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/>
            <a:t>1. Schrijf 5 kwaliteiten op met een voorbeeld uit de praktijk.</a:t>
          </a:r>
          <a:endParaRPr lang="en-US" sz="2600" kern="1200"/>
        </a:p>
      </dsp:txBody>
      <dsp:txXfrm>
        <a:off x="49004" y="104632"/>
        <a:ext cx="5706992" cy="905852"/>
      </dsp:txXfrm>
    </dsp:sp>
    <dsp:sp modelId="{E8CE5506-B02B-412F-8CCA-974E79D07BAB}">
      <dsp:nvSpPr>
        <dsp:cNvPr id="0" name=""/>
        <dsp:cNvSpPr/>
      </dsp:nvSpPr>
      <dsp:spPr>
        <a:xfrm>
          <a:off x="0" y="1134369"/>
          <a:ext cx="5805000" cy="10038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/>
            <a:t>2. Schrijf 3 verbeterpunten op en bedenk hoe je eraan kunt werken.</a:t>
          </a:r>
          <a:endParaRPr lang="en-US" sz="2600" kern="1200"/>
        </a:p>
      </dsp:txBody>
      <dsp:txXfrm>
        <a:off x="49004" y="1183373"/>
        <a:ext cx="5706992" cy="905852"/>
      </dsp:txXfrm>
    </dsp:sp>
    <dsp:sp modelId="{97E72EBD-AD03-494B-8148-E459E8D4C38B}">
      <dsp:nvSpPr>
        <dsp:cNvPr id="0" name=""/>
        <dsp:cNvSpPr/>
      </dsp:nvSpPr>
      <dsp:spPr>
        <a:xfrm>
          <a:off x="0" y="2213109"/>
          <a:ext cx="5805000" cy="10038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/>
            <a:t>3. Denk na over hoe jouw kwaliteiten en verbeterpunten zijn veranderd.</a:t>
          </a:r>
          <a:endParaRPr lang="en-US" sz="2600" kern="1200"/>
        </a:p>
      </dsp:txBody>
      <dsp:txXfrm>
        <a:off x="49004" y="2262113"/>
        <a:ext cx="5706992" cy="905852"/>
      </dsp:txXfrm>
    </dsp:sp>
    <dsp:sp modelId="{6EB9E0CD-C8C8-4D1A-8FF0-1EE3402335CD}">
      <dsp:nvSpPr>
        <dsp:cNvPr id="0" name=""/>
        <dsp:cNvSpPr/>
      </dsp:nvSpPr>
      <dsp:spPr>
        <a:xfrm>
          <a:off x="0" y="3291849"/>
          <a:ext cx="5805000" cy="10038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/>
            <a:t>4. Schrijf een korte reflectie over wat je hebt geleerd.</a:t>
          </a:r>
          <a:endParaRPr lang="en-US" sz="2600" kern="1200"/>
        </a:p>
      </dsp:txBody>
      <dsp:txXfrm>
        <a:off x="49004" y="3340853"/>
        <a:ext cx="5706992" cy="9058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727FD-2902-4512-9814-2312CA1C96B3}">
      <dsp:nvSpPr>
        <dsp:cNvPr id="0" name=""/>
        <dsp:cNvSpPr/>
      </dsp:nvSpPr>
      <dsp:spPr>
        <a:xfrm>
          <a:off x="0" y="58396"/>
          <a:ext cx="5805000" cy="7985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Tijdens of na de opdracht bespreken we:</a:t>
          </a:r>
          <a:endParaRPr lang="en-US" sz="2100" kern="1200"/>
        </a:p>
      </dsp:txBody>
      <dsp:txXfrm>
        <a:off x="38981" y="97377"/>
        <a:ext cx="5727038" cy="720562"/>
      </dsp:txXfrm>
    </dsp:sp>
    <dsp:sp modelId="{A8CA4033-9374-4AF8-B81F-B4406596C4DF}">
      <dsp:nvSpPr>
        <dsp:cNvPr id="0" name=""/>
        <dsp:cNvSpPr/>
      </dsp:nvSpPr>
      <dsp:spPr>
        <a:xfrm>
          <a:off x="0" y="917401"/>
          <a:ext cx="5805000" cy="7985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- Welke kwaliteiten herken je bij jezelf?</a:t>
          </a:r>
          <a:endParaRPr lang="en-US" sz="2100" kern="1200"/>
        </a:p>
      </dsp:txBody>
      <dsp:txXfrm>
        <a:off x="38981" y="956382"/>
        <a:ext cx="5727038" cy="720562"/>
      </dsp:txXfrm>
    </dsp:sp>
    <dsp:sp modelId="{F3C37BE9-79F0-49B2-A2FF-116705A84990}">
      <dsp:nvSpPr>
        <dsp:cNvPr id="0" name=""/>
        <dsp:cNvSpPr/>
      </dsp:nvSpPr>
      <dsp:spPr>
        <a:xfrm>
          <a:off x="0" y="1776406"/>
          <a:ext cx="5805000" cy="7985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- Welke kwaliteiten herkennen anderen bij jou?</a:t>
          </a:r>
          <a:endParaRPr lang="en-US" sz="2100" kern="1200"/>
        </a:p>
      </dsp:txBody>
      <dsp:txXfrm>
        <a:off x="38981" y="1815387"/>
        <a:ext cx="5727038" cy="720562"/>
      </dsp:txXfrm>
    </dsp:sp>
    <dsp:sp modelId="{520D487E-539D-48CC-B71D-2A23F0C13D28}">
      <dsp:nvSpPr>
        <dsp:cNvPr id="0" name=""/>
        <dsp:cNvSpPr/>
      </dsp:nvSpPr>
      <dsp:spPr>
        <a:xfrm>
          <a:off x="0" y="2635411"/>
          <a:ext cx="5805000" cy="7985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- Welk verbeterpunt wil jij de komende tijd aanpakken?</a:t>
          </a:r>
          <a:endParaRPr lang="en-US" sz="2100" kern="1200"/>
        </a:p>
      </dsp:txBody>
      <dsp:txXfrm>
        <a:off x="38981" y="2674392"/>
        <a:ext cx="5727038" cy="720562"/>
      </dsp:txXfrm>
    </dsp:sp>
    <dsp:sp modelId="{B9B5A7A1-EF4E-4C7C-9422-86FB03A7ACBD}">
      <dsp:nvSpPr>
        <dsp:cNvPr id="0" name=""/>
        <dsp:cNvSpPr/>
      </dsp:nvSpPr>
      <dsp:spPr>
        <a:xfrm>
          <a:off x="0" y="3494416"/>
          <a:ext cx="5805000" cy="7985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- Hoe kun je van feedback leren?</a:t>
          </a:r>
          <a:endParaRPr lang="en-US" sz="2100" kern="1200"/>
        </a:p>
      </dsp:txBody>
      <dsp:txXfrm>
        <a:off x="38981" y="3533397"/>
        <a:ext cx="5727038" cy="720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D416B-D09F-4051-8BD4-FA1CA35B66DD}">
      <dsp:nvSpPr>
        <dsp:cNvPr id="0" name=""/>
        <dsp:cNvSpPr/>
      </dsp:nvSpPr>
      <dsp:spPr>
        <a:xfrm>
          <a:off x="0" y="47438"/>
          <a:ext cx="5805000" cy="13689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Deze opdracht helpt je om bewust te worden van wie jij bent en wat je kunt.</a:t>
          </a:r>
        </a:p>
      </dsp:txBody>
      <dsp:txXfrm>
        <a:off x="66824" y="114262"/>
        <a:ext cx="5671352" cy="1235252"/>
      </dsp:txXfrm>
    </dsp:sp>
    <dsp:sp modelId="{C809FA2E-567B-493A-B58B-41588F114AD0}">
      <dsp:nvSpPr>
        <dsp:cNvPr id="0" name=""/>
        <dsp:cNvSpPr/>
      </dsp:nvSpPr>
      <dsp:spPr>
        <a:xfrm>
          <a:off x="0" y="1491219"/>
          <a:ext cx="5805000" cy="13689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Gebruik dit inzicht in je stage, opleiding en toekomstige loopbaan!</a:t>
          </a:r>
        </a:p>
      </dsp:txBody>
      <dsp:txXfrm>
        <a:off x="66824" y="1558043"/>
        <a:ext cx="5671352" cy="1235252"/>
      </dsp:txXfrm>
    </dsp:sp>
    <dsp:sp modelId="{768EB804-A9EE-4E49-9ECA-C6D15028D29D}">
      <dsp:nvSpPr>
        <dsp:cNvPr id="0" name=""/>
        <dsp:cNvSpPr/>
      </dsp:nvSpPr>
      <dsp:spPr>
        <a:xfrm>
          <a:off x="0" y="2934999"/>
          <a:ext cx="5805000" cy="13689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💡 Onthoud: groeien begint met jezelf leren kennen.</a:t>
          </a:r>
        </a:p>
      </dsp:txBody>
      <dsp:txXfrm>
        <a:off x="66824" y="3001823"/>
        <a:ext cx="5671352" cy="123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</p:spTree>
    <p:extLst>
      <p:ext uri="{BB962C8B-B14F-4D97-AF65-F5344CB8AC3E}">
        <p14:creationId xmlns:p14="http://schemas.microsoft.com/office/powerpoint/2010/main" val="310278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74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3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3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92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6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27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4590000" y="0"/>
            <a:ext cx="27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59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54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0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</p:spTree>
    <p:extLst>
      <p:ext uri="{BB962C8B-B14F-4D97-AF65-F5344CB8AC3E}">
        <p14:creationId xmlns:p14="http://schemas.microsoft.com/office/powerpoint/2010/main" val="173587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539000" y="1728000"/>
            <a:ext cx="5805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414194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270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8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E201F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E201F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E201F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outen figuur">
            <a:extLst>
              <a:ext uri="{FF2B5EF4-FFF2-40B4-BE49-F238E27FC236}">
                <a16:creationId xmlns:a16="http://schemas.microsoft.com/office/drawing/2014/main" id="{871C2855-CBDD-0ECD-944B-4852839354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9044" b="-1"/>
          <a:stretch>
            <a:fillRect/>
          </a:stretch>
        </p:blipFill>
        <p:spPr>
          <a:xfrm>
            <a:off x="20" y="10"/>
            <a:ext cx="7289980" cy="685799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anchor="t">
            <a:normAutofit/>
          </a:bodyPr>
          <a:lstStyle/>
          <a:p>
            <a:r>
              <a:rPr lang="nl-NL" sz="2600"/>
              <a:t>🌱 LOB-opdracht – Bewust worden van je kwaliteiten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t>Inleiding op de opdracht over kwaliteiten en verbeterpunten</a:t>
            </a:r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Waarom deze opdracht?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388EDC-9ED9-5372-B83D-9731291ADC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040090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Wat zijn kwaliteiten?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2738B49-07A6-A256-0F33-781E3AA3E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734092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Wat zijn verbeterpunten?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C830DB-4A4E-7D25-7721-6A147D5B4C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53083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Kwaliteiten veranderen door de jaren heen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54748C-9F24-2748-1F0B-18F172A198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666699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Wat ga je doen?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5DA71A-DFB1-7624-546E-5139A35843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745939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Reflectie en bespreking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C5977D-C028-8D5B-370B-C06D37C3A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631983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</p:spPr>
        <p:txBody>
          <a:bodyPr anchor="t">
            <a:normAutofit/>
          </a:bodyPr>
          <a:lstStyle/>
          <a:p>
            <a:r>
              <a:t>Tot slot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E82679-E3C7-0C6B-D87A-A8C5313501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99804"/>
              </p:ext>
            </p:extLst>
          </p:nvPr>
        </p:nvGraphicFramePr>
        <p:xfrm>
          <a:off x="1539000" y="1728000"/>
          <a:ext cx="5805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Achtergrond PP van zone</Template>
  <TotalTime>6</TotalTime>
  <Words>333</Words>
  <Application>Microsoft Office PowerPoint</Application>
  <PresentationFormat>Diavoorstelling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0" baseType="lpstr">
      <vt:lpstr>Arial</vt:lpstr>
      <vt:lpstr>Achtergroen PP van zone</vt:lpstr>
      <vt:lpstr>🌱 LOB-opdracht – Bewust worden van je kwaliteiten</vt:lpstr>
      <vt:lpstr>Waarom deze opdracht?</vt:lpstr>
      <vt:lpstr>Wat zijn kwaliteiten?</vt:lpstr>
      <vt:lpstr>Wat zijn verbeterpunten?</vt:lpstr>
      <vt:lpstr>Kwaliteiten veranderen door de jaren heen</vt:lpstr>
      <vt:lpstr>Wat ga je doen?</vt:lpstr>
      <vt:lpstr>Reflectie en bespreking</vt:lpstr>
      <vt:lpstr>Tot slot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Bertus Boer</dc:creator>
  <cp:keywords/>
  <dc:description>generated using python-pptx</dc:description>
  <cp:lastModifiedBy>Bertus Boer</cp:lastModifiedBy>
  <cp:revision>2</cp:revision>
  <dcterms:created xsi:type="dcterms:W3CDTF">2013-01-27T09:14:16Z</dcterms:created>
  <dcterms:modified xsi:type="dcterms:W3CDTF">2025-10-29T17:39:34Z</dcterms:modified>
  <cp:category/>
</cp:coreProperties>
</file>