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7" r:id="rId5"/>
    <p:sldId id="260" r:id="rId6"/>
    <p:sldId id="256" r:id="rId7"/>
    <p:sldId id="267" r:id="rId8"/>
    <p:sldId id="266" r:id="rId9"/>
    <p:sldId id="258" r:id="rId10"/>
    <p:sldId id="259" r:id="rId11"/>
    <p:sldId id="262" r:id="rId12"/>
    <p:sldId id="263" r:id="rId13"/>
    <p:sldId id="26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9E15B-9D3E-4271-96A4-DF98E0020CC5}" v="396" dt="2025-01-21T07:59:12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t, R.L.J." userId="809a0d5f-f967-4cd2-9a01-7625662a00b2" providerId="ADAL" clId="{518BA3B2-58E1-46A8-98ED-F5CABDD1C9E3}"/>
    <pc:docChg chg="undo custSel addSld modSld">
      <pc:chgData name="Schot, R.L.J." userId="809a0d5f-f967-4cd2-9a01-7625662a00b2" providerId="ADAL" clId="{518BA3B2-58E1-46A8-98ED-F5CABDD1C9E3}" dt="2020-09-25T09:18:04.157" v="948" actId="20577"/>
      <pc:docMkLst>
        <pc:docMk/>
      </pc:docMkLst>
      <pc:sldChg chg="modSp modAnim">
        <pc:chgData name="Schot, R.L.J." userId="809a0d5f-f967-4cd2-9a01-7625662a00b2" providerId="ADAL" clId="{518BA3B2-58E1-46A8-98ED-F5CABDD1C9E3}" dt="2020-09-25T07:47:59.274" v="935" actId="20577"/>
        <pc:sldMkLst>
          <pc:docMk/>
          <pc:sldMk cId="2616665109" sldId="258"/>
        </pc:sldMkLst>
        <pc:spChg chg="mod">
          <ac:chgData name="Schot, R.L.J." userId="809a0d5f-f967-4cd2-9a01-7625662a00b2" providerId="ADAL" clId="{518BA3B2-58E1-46A8-98ED-F5CABDD1C9E3}" dt="2020-09-25T07:47:58.032" v="934" actId="20577"/>
          <ac:spMkLst>
            <pc:docMk/>
            <pc:sldMk cId="2616665109" sldId="258"/>
            <ac:spMk id="3" creationId="{00000000-0000-0000-0000-000000000000}"/>
          </ac:spMkLst>
        </pc:spChg>
      </pc:sldChg>
      <pc:sldChg chg="modSp modAnim">
        <pc:chgData name="Schot, R.L.J." userId="809a0d5f-f967-4cd2-9a01-7625662a00b2" providerId="ADAL" clId="{518BA3B2-58E1-46A8-98ED-F5CABDD1C9E3}" dt="2020-09-25T09:18:04.157" v="948" actId="20577"/>
        <pc:sldMkLst>
          <pc:docMk/>
          <pc:sldMk cId="2992912325" sldId="259"/>
        </pc:sldMkLst>
        <pc:spChg chg="mod">
          <ac:chgData name="Schot, R.L.J." userId="809a0d5f-f967-4cd2-9a01-7625662a00b2" providerId="ADAL" clId="{518BA3B2-58E1-46A8-98ED-F5CABDD1C9E3}" dt="2020-09-25T09:18:04.157" v="948" actId="20577"/>
          <ac:spMkLst>
            <pc:docMk/>
            <pc:sldMk cId="2992912325" sldId="259"/>
            <ac:spMk id="3" creationId="{00000000-0000-0000-0000-000000000000}"/>
          </ac:spMkLst>
        </pc:spChg>
      </pc:sldChg>
      <pc:sldChg chg="addSp modSp add modAnim">
        <pc:chgData name="Schot, R.L.J." userId="809a0d5f-f967-4cd2-9a01-7625662a00b2" providerId="ADAL" clId="{518BA3B2-58E1-46A8-98ED-F5CABDD1C9E3}" dt="2020-09-24T15:11:53.567" v="875"/>
        <pc:sldMkLst>
          <pc:docMk/>
          <pc:sldMk cId="3624350795" sldId="261"/>
        </pc:sldMkLst>
        <pc:spChg chg="mod">
          <ac:chgData name="Schot, R.L.J." userId="809a0d5f-f967-4cd2-9a01-7625662a00b2" providerId="ADAL" clId="{518BA3B2-58E1-46A8-98ED-F5CABDD1C9E3}" dt="2020-09-24T15:02:02.306" v="219" actId="20577"/>
          <ac:spMkLst>
            <pc:docMk/>
            <pc:sldMk cId="3624350795" sldId="261"/>
            <ac:spMk id="2" creationId="{00000000-0000-0000-0000-000000000000}"/>
          </ac:spMkLst>
        </pc:spChg>
        <pc:spChg chg="mod">
          <ac:chgData name="Schot, R.L.J." userId="809a0d5f-f967-4cd2-9a01-7625662a00b2" providerId="ADAL" clId="{518BA3B2-58E1-46A8-98ED-F5CABDD1C9E3}" dt="2020-09-24T15:11:29.735" v="869" actId="20577"/>
          <ac:spMkLst>
            <pc:docMk/>
            <pc:sldMk cId="3624350795" sldId="261"/>
            <ac:spMk id="3" creationId="{00000000-0000-0000-0000-000000000000}"/>
          </ac:spMkLst>
        </pc:spChg>
        <pc:spChg chg="add mod">
          <ac:chgData name="Schot, R.L.J." userId="809a0d5f-f967-4cd2-9a01-7625662a00b2" providerId="ADAL" clId="{518BA3B2-58E1-46A8-98ED-F5CABDD1C9E3}" dt="2020-09-24T15:09:23.652" v="694"/>
          <ac:spMkLst>
            <pc:docMk/>
            <pc:sldMk cId="3624350795" sldId="261"/>
            <ac:spMk id="4" creationId="{884C580B-22A1-4DA3-9078-7A429186F70A}"/>
          </ac:spMkLst>
        </pc:spChg>
        <pc:spChg chg="add mod">
          <ac:chgData name="Schot, R.L.J." userId="809a0d5f-f967-4cd2-9a01-7625662a00b2" providerId="ADAL" clId="{518BA3B2-58E1-46A8-98ED-F5CABDD1C9E3}" dt="2020-09-24T15:10:08.878" v="741" actId="1076"/>
          <ac:spMkLst>
            <pc:docMk/>
            <pc:sldMk cId="3624350795" sldId="261"/>
            <ac:spMk id="14" creationId="{3BB84BBF-3447-4A4B-8D22-50B5BEFA65D8}"/>
          </ac:spMkLst>
        </pc:spChg>
        <pc:spChg chg="add mod">
          <ac:chgData name="Schot, R.L.J." userId="809a0d5f-f967-4cd2-9a01-7625662a00b2" providerId="ADAL" clId="{518BA3B2-58E1-46A8-98ED-F5CABDD1C9E3}" dt="2020-09-24T15:10:35.035" v="796" actId="1076"/>
          <ac:spMkLst>
            <pc:docMk/>
            <pc:sldMk cId="3624350795" sldId="261"/>
            <ac:spMk id="15" creationId="{64974403-F2DE-4D55-8CC5-0293CF80848F}"/>
          </ac:spMkLst>
        </pc:spChg>
        <pc:spChg chg="add mod">
          <ac:chgData name="Schot, R.L.J." userId="809a0d5f-f967-4cd2-9a01-7625662a00b2" providerId="ADAL" clId="{518BA3B2-58E1-46A8-98ED-F5CABDD1C9E3}" dt="2020-09-24T15:11:00.227" v="824" actId="1076"/>
          <ac:spMkLst>
            <pc:docMk/>
            <pc:sldMk cId="3624350795" sldId="261"/>
            <ac:spMk id="16" creationId="{08189EBC-DAC6-4F18-9E33-F960261D4425}"/>
          </ac:spMkLst>
        </pc:spChg>
        <pc:spChg chg="add mod">
          <ac:chgData name="Schot, R.L.J." userId="809a0d5f-f967-4cd2-9a01-7625662a00b2" providerId="ADAL" clId="{518BA3B2-58E1-46A8-98ED-F5CABDD1C9E3}" dt="2020-09-24T15:11:34.033" v="870" actId="1076"/>
          <ac:spMkLst>
            <pc:docMk/>
            <pc:sldMk cId="3624350795" sldId="261"/>
            <ac:spMk id="17" creationId="{7212F5CB-6787-4783-BF70-C0EE141B9A59}"/>
          </ac:spMkLst>
        </pc:spChg>
      </pc:sldChg>
    </pc:docChg>
  </pc:docChgLst>
  <pc:docChgLst>
    <pc:chgData name="Schot, R.L.J." userId="809a0d5f-f967-4cd2-9a01-7625662a00b2" providerId="ADAL" clId="{EF69E15B-9D3E-4271-96A4-DF98E0020CC5}"/>
    <pc:docChg chg="undo custSel addSld modSld">
      <pc:chgData name="Schot, R.L.J." userId="809a0d5f-f967-4cd2-9a01-7625662a00b2" providerId="ADAL" clId="{EF69E15B-9D3E-4271-96A4-DF98E0020CC5}" dt="2025-01-21T07:59:12.150" v="926"/>
      <pc:docMkLst>
        <pc:docMk/>
      </pc:docMkLst>
      <pc:sldChg chg="modSp add mod modAnim">
        <pc:chgData name="Schot, R.L.J." userId="809a0d5f-f967-4cd2-9a01-7625662a00b2" providerId="ADAL" clId="{EF69E15B-9D3E-4271-96A4-DF98E0020CC5}" dt="2025-01-21T07:59:12.150" v="926"/>
        <pc:sldMkLst>
          <pc:docMk/>
          <pc:sldMk cId="11926404" sldId="256"/>
        </pc:sldMkLst>
        <pc:spChg chg="mod">
          <ac:chgData name="Schot, R.L.J." userId="809a0d5f-f967-4cd2-9a01-7625662a00b2" providerId="ADAL" clId="{EF69E15B-9D3E-4271-96A4-DF98E0020CC5}" dt="2025-01-21T07:42:05.622" v="167" actId="27636"/>
          <ac:spMkLst>
            <pc:docMk/>
            <pc:sldMk cId="11926404" sldId="256"/>
            <ac:spMk id="2" creationId="{00000000-0000-0000-0000-000000000000}"/>
          </ac:spMkLst>
        </pc:spChg>
        <pc:spChg chg="mod">
          <ac:chgData name="Schot, R.L.J." userId="809a0d5f-f967-4cd2-9a01-7625662a00b2" providerId="ADAL" clId="{EF69E15B-9D3E-4271-96A4-DF98E0020CC5}" dt="2025-01-21T07:43:21.028" v="175" actId="1076"/>
          <ac:spMkLst>
            <pc:docMk/>
            <pc:sldMk cId="11926404" sldId="256"/>
            <ac:spMk id="4" creationId="{E832CAB6-47E3-460D-AF70-A24C6D64B3CA}"/>
          </ac:spMkLst>
        </pc:spChg>
        <pc:spChg chg="mod">
          <ac:chgData name="Schot, R.L.J." userId="809a0d5f-f967-4cd2-9a01-7625662a00b2" providerId="ADAL" clId="{EF69E15B-9D3E-4271-96A4-DF98E0020CC5}" dt="2025-01-21T07:43:44.903" v="179" actId="1076"/>
          <ac:spMkLst>
            <pc:docMk/>
            <pc:sldMk cId="11926404" sldId="256"/>
            <ac:spMk id="5" creationId="{983C926C-5813-4D33-BE11-446DB5F4A4B4}"/>
          </ac:spMkLst>
        </pc:spChg>
        <pc:spChg chg="mod">
          <ac:chgData name="Schot, R.L.J." userId="809a0d5f-f967-4cd2-9a01-7625662a00b2" providerId="ADAL" clId="{EF69E15B-9D3E-4271-96A4-DF98E0020CC5}" dt="2025-01-21T07:42:56.503" v="171" actId="207"/>
          <ac:spMkLst>
            <pc:docMk/>
            <pc:sldMk cId="11926404" sldId="256"/>
            <ac:spMk id="16" creationId="{B3EE7BAF-804D-4B0F-B56B-0D072BFDDD83}"/>
          </ac:spMkLst>
        </pc:spChg>
        <pc:spChg chg="mod">
          <ac:chgData name="Schot, R.L.J." userId="809a0d5f-f967-4cd2-9a01-7625662a00b2" providerId="ADAL" clId="{EF69E15B-9D3E-4271-96A4-DF98E0020CC5}" dt="2025-01-21T07:42:59.575" v="172" actId="207"/>
          <ac:spMkLst>
            <pc:docMk/>
            <pc:sldMk cId="11926404" sldId="256"/>
            <ac:spMk id="21" creationId="{1FB9C05E-6B1F-4A58-B521-57DFDEF564DD}"/>
          </ac:spMkLst>
        </pc:spChg>
        <pc:picChg chg="mod">
          <ac:chgData name="Schot, R.L.J." userId="809a0d5f-f967-4cd2-9a01-7625662a00b2" providerId="ADAL" clId="{EF69E15B-9D3E-4271-96A4-DF98E0020CC5}" dt="2025-01-21T07:43:50.118" v="181" actId="1076"/>
          <ac:picMkLst>
            <pc:docMk/>
            <pc:sldMk cId="11926404" sldId="256"/>
            <ac:picMk id="17" creationId="{54981361-4661-4BAD-9F09-EF09AE0E9675}"/>
          </ac:picMkLst>
        </pc:picChg>
        <pc:picChg chg="mod">
          <ac:chgData name="Schot, R.L.J." userId="809a0d5f-f967-4cd2-9a01-7625662a00b2" providerId="ADAL" clId="{EF69E15B-9D3E-4271-96A4-DF98E0020CC5}" dt="2025-01-21T07:43:24.007" v="176" actId="1076"/>
          <ac:picMkLst>
            <pc:docMk/>
            <pc:sldMk cId="11926404" sldId="256"/>
            <ac:picMk id="1028" creationId="{E52C82C3-6278-4990-B2BE-31482394DE37}"/>
          </ac:picMkLst>
        </pc:picChg>
      </pc:sldChg>
      <pc:sldChg chg="modSp mod">
        <pc:chgData name="Schot, R.L.J." userId="809a0d5f-f967-4cd2-9a01-7625662a00b2" providerId="ADAL" clId="{EF69E15B-9D3E-4271-96A4-DF98E0020CC5}" dt="2025-01-21T07:48:21.461" v="332" actId="20577"/>
        <pc:sldMkLst>
          <pc:docMk/>
          <pc:sldMk cId="2616665109" sldId="258"/>
        </pc:sldMkLst>
        <pc:spChg chg="mod">
          <ac:chgData name="Schot, R.L.J." userId="809a0d5f-f967-4cd2-9a01-7625662a00b2" providerId="ADAL" clId="{EF69E15B-9D3E-4271-96A4-DF98E0020CC5}" dt="2025-01-21T07:48:21.461" v="332" actId="20577"/>
          <ac:spMkLst>
            <pc:docMk/>
            <pc:sldMk cId="2616665109" sldId="258"/>
            <ac:spMk id="3" creationId="{00000000-0000-0000-0000-000000000000}"/>
          </ac:spMkLst>
        </pc:spChg>
      </pc:sldChg>
      <pc:sldChg chg="modSp">
        <pc:chgData name="Schot, R.L.J." userId="809a0d5f-f967-4cd2-9a01-7625662a00b2" providerId="ADAL" clId="{EF69E15B-9D3E-4271-96A4-DF98E0020CC5}" dt="2025-01-21T07:49:07.499" v="333" actId="113"/>
        <pc:sldMkLst>
          <pc:docMk/>
          <pc:sldMk cId="2992912325" sldId="259"/>
        </pc:sldMkLst>
        <pc:spChg chg="mod">
          <ac:chgData name="Schot, R.L.J." userId="809a0d5f-f967-4cd2-9a01-7625662a00b2" providerId="ADAL" clId="{EF69E15B-9D3E-4271-96A4-DF98E0020CC5}" dt="2025-01-21T07:49:07.499" v="333" actId="113"/>
          <ac:spMkLst>
            <pc:docMk/>
            <pc:sldMk cId="2992912325" sldId="259"/>
            <ac:spMk id="3" creationId="{00000000-0000-0000-0000-000000000000}"/>
          </ac:spMkLst>
        </pc:spChg>
      </pc:sldChg>
      <pc:sldChg chg="modSp mod modAnim">
        <pc:chgData name="Schot, R.L.J." userId="809a0d5f-f967-4cd2-9a01-7625662a00b2" providerId="ADAL" clId="{EF69E15B-9D3E-4271-96A4-DF98E0020CC5}" dt="2025-01-21T07:41:08.640" v="165" actId="20577"/>
        <pc:sldMkLst>
          <pc:docMk/>
          <pc:sldMk cId="3624350795" sldId="261"/>
        </pc:sldMkLst>
        <pc:spChg chg="mod">
          <ac:chgData name="Schot, R.L.J." userId="809a0d5f-f967-4cd2-9a01-7625662a00b2" providerId="ADAL" clId="{EF69E15B-9D3E-4271-96A4-DF98E0020CC5}" dt="2025-01-21T07:41:08.640" v="165" actId="20577"/>
          <ac:spMkLst>
            <pc:docMk/>
            <pc:sldMk cId="3624350795" sldId="261"/>
            <ac:spMk id="3" creationId="{00000000-0000-0000-0000-000000000000}"/>
          </ac:spMkLst>
        </pc:spChg>
        <pc:spChg chg="mod">
          <ac:chgData name="Schot, R.L.J." userId="809a0d5f-f967-4cd2-9a01-7625662a00b2" providerId="ADAL" clId="{EF69E15B-9D3E-4271-96A4-DF98E0020CC5}" dt="2025-01-21T07:39:55.104" v="63" actId="14100"/>
          <ac:spMkLst>
            <pc:docMk/>
            <pc:sldMk cId="3624350795" sldId="261"/>
            <ac:spMk id="4" creationId="{884C580B-22A1-4DA3-9078-7A429186F70A}"/>
          </ac:spMkLst>
        </pc:spChg>
        <pc:spChg chg="mod">
          <ac:chgData name="Schot, R.L.J." userId="809a0d5f-f967-4cd2-9a01-7625662a00b2" providerId="ADAL" clId="{EF69E15B-9D3E-4271-96A4-DF98E0020CC5}" dt="2025-01-21T07:39:47.029" v="56" actId="14100"/>
          <ac:spMkLst>
            <pc:docMk/>
            <pc:sldMk cId="3624350795" sldId="261"/>
            <ac:spMk id="14" creationId="{3BB84BBF-3447-4A4B-8D22-50B5BEFA65D8}"/>
          </ac:spMkLst>
        </pc:spChg>
        <pc:spChg chg="mod">
          <ac:chgData name="Schot, R.L.J." userId="809a0d5f-f967-4cd2-9a01-7625662a00b2" providerId="ADAL" clId="{EF69E15B-9D3E-4271-96A4-DF98E0020CC5}" dt="2025-01-21T07:40:13.566" v="69" actId="1076"/>
          <ac:spMkLst>
            <pc:docMk/>
            <pc:sldMk cId="3624350795" sldId="261"/>
            <ac:spMk id="15" creationId="{64974403-F2DE-4D55-8CC5-0293CF80848F}"/>
          </ac:spMkLst>
        </pc:spChg>
        <pc:spChg chg="mod">
          <ac:chgData name="Schot, R.L.J." userId="809a0d5f-f967-4cd2-9a01-7625662a00b2" providerId="ADAL" clId="{EF69E15B-9D3E-4271-96A4-DF98E0020CC5}" dt="2025-01-21T07:40:36.362" v="104" actId="1076"/>
          <ac:spMkLst>
            <pc:docMk/>
            <pc:sldMk cId="3624350795" sldId="261"/>
            <ac:spMk id="16" creationId="{08189EBC-DAC6-4F18-9E33-F960261D4425}"/>
          </ac:spMkLst>
        </pc:spChg>
        <pc:spChg chg="mod">
          <ac:chgData name="Schot, R.L.J." userId="809a0d5f-f967-4cd2-9a01-7625662a00b2" providerId="ADAL" clId="{EF69E15B-9D3E-4271-96A4-DF98E0020CC5}" dt="2025-01-21T07:40:59.653" v="140" actId="14100"/>
          <ac:spMkLst>
            <pc:docMk/>
            <pc:sldMk cId="3624350795" sldId="261"/>
            <ac:spMk id="17" creationId="{7212F5CB-6787-4783-BF70-C0EE141B9A59}"/>
          </ac:spMkLst>
        </pc:spChg>
      </pc:sldChg>
      <pc:sldChg chg="modSp mod">
        <pc:chgData name="Schot, R.L.J." userId="809a0d5f-f967-4cd2-9a01-7625662a00b2" providerId="ADAL" clId="{EF69E15B-9D3E-4271-96A4-DF98E0020CC5}" dt="2025-01-21T07:58:16.232" v="921" actId="400"/>
        <pc:sldMkLst>
          <pc:docMk/>
          <pc:sldMk cId="1993545118" sldId="263"/>
        </pc:sldMkLst>
        <pc:spChg chg="mod">
          <ac:chgData name="Schot, R.L.J." userId="809a0d5f-f967-4cd2-9a01-7625662a00b2" providerId="ADAL" clId="{EF69E15B-9D3E-4271-96A4-DF98E0020CC5}" dt="2025-01-21T07:58:16.232" v="921" actId="400"/>
          <ac:spMkLst>
            <pc:docMk/>
            <pc:sldMk cId="1993545118" sldId="263"/>
            <ac:spMk id="3" creationId="{6EBCF825-D1F5-DE24-CAEF-EE9EAB5D4E9E}"/>
          </ac:spMkLst>
        </pc:spChg>
      </pc:sldChg>
      <pc:sldChg chg="modSp add mod modAnim">
        <pc:chgData name="Schot, R.L.J." userId="809a0d5f-f967-4cd2-9a01-7625662a00b2" providerId="ADAL" clId="{EF69E15B-9D3E-4271-96A4-DF98E0020CC5}" dt="2025-01-21T07:46:10.678" v="201"/>
        <pc:sldMkLst>
          <pc:docMk/>
          <pc:sldMk cId="1537513976" sldId="266"/>
        </pc:sldMkLst>
        <pc:spChg chg="mod">
          <ac:chgData name="Schot, R.L.J." userId="809a0d5f-f967-4cd2-9a01-7625662a00b2" providerId="ADAL" clId="{EF69E15B-9D3E-4271-96A4-DF98E0020CC5}" dt="2025-01-21T07:42:05.652" v="169" actId="27636"/>
          <ac:spMkLst>
            <pc:docMk/>
            <pc:sldMk cId="1537513976" sldId="266"/>
            <ac:spMk id="2" creationId="{00000000-0000-0000-0000-000000000000}"/>
          </ac:spMkLst>
        </pc:spChg>
        <pc:spChg chg="mod">
          <ac:chgData name="Schot, R.L.J." userId="809a0d5f-f967-4cd2-9a01-7625662a00b2" providerId="ADAL" clId="{EF69E15B-9D3E-4271-96A4-DF98E0020CC5}" dt="2025-01-21T07:42:05.652" v="170" actId="27636"/>
          <ac:spMkLst>
            <pc:docMk/>
            <pc:sldMk cId="1537513976" sldId="266"/>
            <ac:spMk id="4" creationId="{E832CAB6-47E3-460D-AF70-A24C6D64B3CA}"/>
          </ac:spMkLst>
        </pc:spChg>
        <pc:spChg chg="mod">
          <ac:chgData name="Schot, R.L.J." userId="809a0d5f-f967-4cd2-9a01-7625662a00b2" providerId="ADAL" clId="{EF69E15B-9D3E-4271-96A4-DF98E0020CC5}" dt="2025-01-21T07:45:48.320" v="197" actId="1076"/>
          <ac:spMkLst>
            <pc:docMk/>
            <pc:sldMk cId="1537513976" sldId="266"/>
            <ac:spMk id="16" creationId="{B3EE7BAF-804D-4B0F-B56B-0D072BFDDD83}"/>
          </ac:spMkLst>
        </pc:spChg>
        <pc:spChg chg="mod">
          <ac:chgData name="Schot, R.L.J." userId="809a0d5f-f967-4cd2-9a01-7625662a00b2" providerId="ADAL" clId="{EF69E15B-9D3E-4271-96A4-DF98E0020CC5}" dt="2025-01-21T07:45:58.089" v="199" actId="1076"/>
          <ac:spMkLst>
            <pc:docMk/>
            <pc:sldMk cId="1537513976" sldId="266"/>
            <ac:spMk id="21" creationId="{1FB9C05E-6B1F-4A58-B521-57DFDEF564DD}"/>
          </ac:spMkLst>
        </pc:spChg>
        <pc:picChg chg="mod">
          <ac:chgData name="Schot, R.L.J." userId="809a0d5f-f967-4cd2-9a01-7625662a00b2" providerId="ADAL" clId="{EF69E15B-9D3E-4271-96A4-DF98E0020CC5}" dt="2025-01-21T07:45:51.004" v="198" actId="1076"/>
          <ac:picMkLst>
            <pc:docMk/>
            <pc:sldMk cId="1537513976" sldId="266"/>
            <ac:picMk id="13" creationId="{DC7EC0CD-31F8-932D-A4DD-90584D822CDC}"/>
          </ac:picMkLst>
        </pc:picChg>
      </pc:sldChg>
      <pc:sldChg chg="modSp add mod modAnim">
        <pc:chgData name="Schot, R.L.J." userId="809a0d5f-f967-4cd2-9a01-7625662a00b2" providerId="ADAL" clId="{EF69E15B-9D3E-4271-96A4-DF98E0020CC5}" dt="2025-01-21T07:46:17.841" v="203"/>
        <pc:sldMkLst>
          <pc:docMk/>
          <pc:sldMk cId="2867186211" sldId="267"/>
        </pc:sldMkLst>
        <pc:spChg chg="mod">
          <ac:chgData name="Schot, R.L.J." userId="809a0d5f-f967-4cd2-9a01-7625662a00b2" providerId="ADAL" clId="{EF69E15B-9D3E-4271-96A4-DF98E0020CC5}" dt="2025-01-21T07:42:05.652" v="168" actId="27636"/>
          <ac:spMkLst>
            <pc:docMk/>
            <pc:sldMk cId="2867186211" sldId="267"/>
            <ac:spMk id="2" creationId="{00000000-0000-0000-0000-000000000000}"/>
          </ac:spMkLst>
        </pc:spChg>
        <pc:spChg chg="mod">
          <ac:chgData name="Schot, R.L.J." userId="809a0d5f-f967-4cd2-9a01-7625662a00b2" providerId="ADAL" clId="{EF69E15B-9D3E-4271-96A4-DF98E0020CC5}" dt="2025-01-21T07:44:59.627" v="189" actId="207"/>
          <ac:spMkLst>
            <pc:docMk/>
            <pc:sldMk cId="2867186211" sldId="267"/>
            <ac:spMk id="16" creationId="{B3EE7BAF-804D-4B0F-B56B-0D072BFDDD83}"/>
          </ac:spMkLst>
        </pc:spChg>
        <pc:spChg chg="mod">
          <ac:chgData name="Schot, R.L.J." userId="809a0d5f-f967-4cd2-9a01-7625662a00b2" providerId="ADAL" clId="{EF69E15B-9D3E-4271-96A4-DF98E0020CC5}" dt="2025-01-21T07:45:01.577" v="190" actId="207"/>
          <ac:spMkLst>
            <pc:docMk/>
            <pc:sldMk cId="2867186211" sldId="267"/>
            <ac:spMk id="21" creationId="{1FB9C05E-6B1F-4A58-B521-57DFDEF564DD}"/>
          </ac:spMkLst>
        </pc:spChg>
        <pc:picChg chg="mod">
          <ac:chgData name="Schot, R.L.J." userId="809a0d5f-f967-4cd2-9a01-7625662a00b2" providerId="ADAL" clId="{EF69E15B-9D3E-4271-96A4-DF98E0020CC5}" dt="2025-01-21T07:45:28.238" v="194" actId="1076"/>
          <ac:picMkLst>
            <pc:docMk/>
            <pc:sldMk cId="2867186211" sldId="267"/>
            <ac:picMk id="11" creationId="{2A769CAE-5F61-BA38-6FF3-FBCA6A305C59}"/>
          </ac:picMkLst>
        </pc:picChg>
      </pc:sldChg>
      <pc:sldChg chg="addSp modSp new mod modAnim">
        <pc:chgData name="Schot, R.L.J." userId="809a0d5f-f967-4cd2-9a01-7625662a00b2" providerId="ADAL" clId="{EF69E15B-9D3E-4271-96A4-DF98E0020CC5}" dt="2025-01-21T07:56:08.167" v="801" actId="1076"/>
        <pc:sldMkLst>
          <pc:docMk/>
          <pc:sldMk cId="1223466296" sldId="268"/>
        </pc:sldMkLst>
        <pc:spChg chg="mod">
          <ac:chgData name="Schot, R.L.J." userId="809a0d5f-f967-4cd2-9a01-7625662a00b2" providerId="ADAL" clId="{EF69E15B-9D3E-4271-96A4-DF98E0020CC5}" dt="2025-01-21T07:50:52.724" v="420" actId="20577"/>
          <ac:spMkLst>
            <pc:docMk/>
            <pc:sldMk cId="1223466296" sldId="268"/>
            <ac:spMk id="2" creationId="{03BEF083-6C13-B3EE-FD6D-D2572F69848E}"/>
          </ac:spMkLst>
        </pc:spChg>
        <pc:spChg chg="mod">
          <ac:chgData name="Schot, R.L.J." userId="809a0d5f-f967-4cd2-9a01-7625662a00b2" providerId="ADAL" clId="{EF69E15B-9D3E-4271-96A4-DF98E0020CC5}" dt="2025-01-21T07:55:36.166" v="798" actId="20577"/>
          <ac:spMkLst>
            <pc:docMk/>
            <pc:sldMk cId="1223466296" sldId="268"/>
            <ac:spMk id="3" creationId="{58E19E57-C714-D827-8D5F-2D361AD7C678}"/>
          </ac:spMkLst>
        </pc:spChg>
        <pc:spChg chg="add mod">
          <ac:chgData name="Schot, R.L.J." userId="809a0d5f-f967-4cd2-9a01-7625662a00b2" providerId="ADAL" clId="{EF69E15B-9D3E-4271-96A4-DF98E0020CC5}" dt="2025-01-21T07:50:26.325" v="401"/>
          <ac:spMkLst>
            <pc:docMk/>
            <pc:sldMk cId="1223466296" sldId="268"/>
            <ac:spMk id="4" creationId="{E475D516-A841-9662-183D-0E11034FD2EC}"/>
          </ac:spMkLst>
        </pc:spChg>
        <pc:spChg chg="add mod">
          <ac:chgData name="Schot, R.L.J." userId="809a0d5f-f967-4cd2-9a01-7625662a00b2" providerId="ADAL" clId="{EF69E15B-9D3E-4271-96A4-DF98E0020CC5}" dt="2025-01-21T07:50:31.820" v="404"/>
          <ac:spMkLst>
            <pc:docMk/>
            <pc:sldMk cId="1223466296" sldId="268"/>
            <ac:spMk id="6" creationId="{D6C3A4E0-D0F7-5CF7-8C04-9F8A322ADFF2}"/>
          </ac:spMkLst>
        </pc:spChg>
        <pc:spChg chg="add mod">
          <ac:chgData name="Schot, R.L.J." userId="809a0d5f-f967-4cd2-9a01-7625662a00b2" providerId="ADAL" clId="{EF69E15B-9D3E-4271-96A4-DF98E0020CC5}" dt="2025-01-21T07:50:26.325" v="401"/>
          <ac:spMkLst>
            <pc:docMk/>
            <pc:sldMk cId="1223466296" sldId="268"/>
            <ac:spMk id="7" creationId="{536A346A-956C-8EEE-32A1-5D262A9497A8}"/>
          </ac:spMkLst>
        </pc:spChg>
        <pc:spChg chg="add mod">
          <ac:chgData name="Schot, R.L.J." userId="809a0d5f-f967-4cd2-9a01-7625662a00b2" providerId="ADAL" clId="{EF69E15B-9D3E-4271-96A4-DF98E0020CC5}" dt="2025-01-21T07:50:26.325" v="401"/>
          <ac:spMkLst>
            <pc:docMk/>
            <pc:sldMk cId="1223466296" sldId="268"/>
            <ac:spMk id="8" creationId="{39B3E3C9-DDE9-5216-AE6E-8CED4C02B6EE}"/>
          </ac:spMkLst>
        </pc:spChg>
        <pc:spChg chg="add mod">
          <ac:chgData name="Schot, R.L.J." userId="809a0d5f-f967-4cd2-9a01-7625662a00b2" providerId="ADAL" clId="{EF69E15B-9D3E-4271-96A4-DF98E0020CC5}" dt="2025-01-21T07:50:26.325" v="401"/>
          <ac:spMkLst>
            <pc:docMk/>
            <pc:sldMk cId="1223466296" sldId="268"/>
            <ac:spMk id="9" creationId="{9D3F6DBE-81F8-00C8-D5CE-11267203C8CD}"/>
          </ac:spMkLst>
        </pc:spChg>
        <pc:spChg chg="add mod">
          <ac:chgData name="Schot, R.L.J." userId="809a0d5f-f967-4cd2-9a01-7625662a00b2" providerId="ADAL" clId="{EF69E15B-9D3E-4271-96A4-DF98E0020CC5}" dt="2025-01-21T07:50:26.325" v="401"/>
          <ac:spMkLst>
            <pc:docMk/>
            <pc:sldMk cId="1223466296" sldId="268"/>
            <ac:spMk id="10" creationId="{ACE62C43-83DA-FAC2-B2D1-02C55F4C5C2F}"/>
          </ac:spMkLst>
        </pc:spChg>
        <pc:spChg chg="add mod">
          <ac:chgData name="Schot, R.L.J." userId="809a0d5f-f967-4cd2-9a01-7625662a00b2" providerId="ADAL" clId="{EF69E15B-9D3E-4271-96A4-DF98E0020CC5}" dt="2025-01-21T07:50:26.325" v="401"/>
          <ac:spMkLst>
            <pc:docMk/>
            <pc:sldMk cId="1223466296" sldId="268"/>
            <ac:spMk id="11" creationId="{53677B6C-3656-0456-49AC-F6CE153967DD}"/>
          </ac:spMkLst>
        </pc:spChg>
        <pc:spChg chg="add mod">
          <ac:chgData name="Schot, R.L.J." userId="809a0d5f-f967-4cd2-9a01-7625662a00b2" providerId="ADAL" clId="{EF69E15B-9D3E-4271-96A4-DF98E0020CC5}" dt="2025-01-21T07:50:26.325" v="401"/>
          <ac:spMkLst>
            <pc:docMk/>
            <pc:sldMk cId="1223466296" sldId="268"/>
            <ac:spMk id="12" creationId="{3E52B582-A944-A45F-53BE-20D7AE4F03A1}"/>
          </ac:spMkLst>
        </pc:spChg>
        <pc:spChg chg="add mod">
          <ac:chgData name="Schot, R.L.J." userId="809a0d5f-f967-4cd2-9a01-7625662a00b2" providerId="ADAL" clId="{EF69E15B-9D3E-4271-96A4-DF98E0020CC5}" dt="2025-01-21T07:54:45.167" v="664" actId="1076"/>
          <ac:spMkLst>
            <pc:docMk/>
            <pc:sldMk cId="1223466296" sldId="268"/>
            <ac:spMk id="13" creationId="{660E86BD-A610-45E4-78A6-898831151CEB}"/>
          </ac:spMkLst>
        </pc:spChg>
        <pc:spChg chg="add mod">
          <ac:chgData name="Schot, R.L.J." userId="809a0d5f-f967-4cd2-9a01-7625662a00b2" providerId="ADAL" clId="{EF69E15B-9D3E-4271-96A4-DF98E0020CC5}" dt="2025-01-21T07:52:51.803" v="537"/>
          <ac:spMkLst>
            <pc:docMk/>
            <pc:sldMk cId="1223466296" sldId="268"/>
            <ac:spMk id="14" creationId="{814445F9-9212-704C-5218-3843D4340047}"/>
          </ac:spMkLst>
        </pc:spChg>
        <pc:spChg chg="add mod">
          <ac:chgData name="Schot, R.L.J." userId="809a0d5f-f967-4cd2-9a01-7625662a00b2" providerId="ADAL" clId="{EF69E15B-9D3E-4271-96A4-DF98E0020CC5}" dt="2025-01-21T07:54:42.868" v="663" actId="1076"/>
          <ac:spMkLst>
            <pc:docMk/>
            <pc:sldMk cId="1223466296" sldId="268"/>
            <ac:spMk id="15" creationId="{21271C9D-B40C-FB51-A854-5DECA1DE030D}"/>
          </ac:spMkLst>
        </pc:spChg>
        <pc:spChg chg="add mod">
          <ac:chgData name="Schot, R.L.J." userId="809a0d5f-f967-4cd2-9a01-7625662a00b2" providerId="ADAL" clId="{EF69E15B-9D3E-4271-96A4-DF98E0020CC5}" dt="2025-01-21T07:56:08.167" v="801" actId="1076"/>
          <ac:spMkLst>
            <pc:docMk/>
            <pc:sldMk cId="1223466296" sldId="268"/>
            <ac:spMk id="16" creationId="{1BBB12F7-8BDA-5A92-8F36-C608BEEE7A78}"/>
          </ac:spMkLst>
        </pc:spChg>
        <pc:spChg chg="add mod">
          <ac:chgData name="Schot, R.L.J." userId="809a0d5f-f967-4cd2-9a01-7625662a00b2" providerId="ADAL" clId="{EF69E15B-9D3E-4271-96A4-DF98E0020CC5}" dt="2025-01-21T07:54:40.296" v="662" actId="1076"/>
          <ac:spMkLst>
            <pc:docMk/>
            <pc:sldMk cId="1223466296" sldId="268"/>
            <ac:spMk id="17" creationId="{CE4F0941-0AC3-D020-515B-FFF090802766}"/>
          </ac:spMkLst>
        </pc:spChg>
        <pc:spChg chg="add mod">
          <ac:chgData name="Schot, R.L.J." userId="809a0d5f-f967-4cd2-9a01-7625662a00b2" providerId="ADAL" clId="{EF69E15B-9D3E-4271-96A4-DF98E0020CC5}" dt="2025-01-21T07:54:37.638" v="661" actId="1076"/>
          <ac:spMkLst>
            <pc:docMk/>
            <pc:sldMk cId="1223466296" sldId="268"/>
            <ac:spMk id="18" creationId="{9CEF5AB5-EED8-BD1F-5693-E5C21BF36ECE}"/>
          </ac:spMkLst>
        </pc:spChg>
        <pc:spChg chg="add mod">
          <ac:chgData name="Schot, R.L.J." userId="809a0d5f-f967-4cd2-9a01-7625662a00b2" providerId="ADAL" clId="{EF69E15B-9D3E-4271-96A4-DF98E0020CC5}" dt="2025-01-21T07:55:46.788" v="800" actId="1076"/>
          <ac:spMkLst>
            <pc:docMk/>
            <pc:sldMk cId="1223466296" sldId="268"/>
            <ac:spMk id="19" creationId="{EAE78D7B-4C04-4CDE-7ADD-BAEBF282B26C}"/>
          </ac:spMkLst>
        </pc:spChg>
        <pc:picChg chg="add mod">
          <ac:chgData name="Schot, R.L.J." userId="809a0d5f-f967-4cd2-9a01-7625662a00b2" providerId="ADAL" clId="{EF69E15B-9D3E-4271-96A4-DF98E0020CC5}" dt="2025-01-21T07:50:31.820" v="404"/>
          <ac:picMkLst>
            <pc:docMk/>
            <pc:sldMk cId="1223466296" sldId="268"/>
            <ac:picMk id="5" creationId="{1DBDD9B2-0476-D513-C12D-D928037912BA}"/>
          </ac:picMkLst>
        </pc:picChg>
      </pc:sldChg>
    </pc:docChg>
  </pc:docChgLst>
  <pc:docChgLst>
    <pc:chgData name="Schot, R.L.J." userId="809a0d5f-f967-4cd2-9a01-7625662a00b2" providerId="ADAL" clId="{6DF78177-F798-40E6-958D-E12F8179D554}"/>
    <pc:docChg chg="custSel addSld modSld">
      <pc:chgData name="Schot, R.L.J." userId="809a0d5f-f967-4cd2-9a01-7625662a00b2" providerId="ADAL" clId="{6DF78177-F798-40E6-958D-E12F8179D554}" dt="2023-10-10T10:44:15.264" v="574" actId="113"/>
      <pc:docMkLst>
        <pc:docMk/>
      </pc:docMkLst>
      <pc:sldChg chg="modSp mod">
        <pc:chgData name="Schot, R.L.J." userId="809a0d5f-f967-4cd2-9a01-7625662a00b2" providerId="ADAL" clId="{6DF78177-F798-40E6-958D-E12F8179D554}" dt="2023-10-10T10:44:15.264" v="574" actId="113"/>
        <pc:sldMkLst>
          <pc:docMk/>
          <pc:sldMk cId="1431315893" sldId="257"/>
        </pc:sldMkLst>
        <pc:spChg chg="mod">
          <ac:chgData name="Schot, R.L.J." userId="809a0d5f-f967-4cd2-9a01-7625662a00b2" providerId="ADAL" clId="{6DF78177-F798-40E6-958D-E12F8179D554}" dt="2023-10-10T10:44:15.264" v="574" actId="113"/>
          <ac:spMkLst>
            <pc:docMk/>
            <pc:sldMk cId="1431315893" sldId="257"/>
            <ac:spMk id="3" creationId="{00000000-0000-0000-0000-000000000000}"/>
          </ac:spMkLst>
        </pc:spChg>
      </pc:sldChg>
      <pc:sldChg chg="modSp modAnim">
        <pc:chgData name="Schot, R.L.J." userId="809a0d5f-f967-4cd2-9a01-7625662a00b2" providerId="ADAL" clId="{6DF78177-F798-40E6-958D-E12F8179D554}" dt="2023-10-06T07:07:54.968" v="49" actId="6549"/>
        <pc:sldMkLst>
          <pc:docMk/>
          <pc:sldMk cId="2616665109" sldId="258"/>
        </pc:sldMkLst>
        <pc:spChg chg="mod">
          <ac:chgData name="Schot, R.L.J." userId="809a0d5f-f967-4cd2-9a01-7625662a00b2" providerId="ADAL" clId="{6DF78177-F798-40E6-958D-E12F8179D554}" dt="2023-10-06T07:07:54.968" v="49" actId="6549"/>
          <ac:spMkLst>
            <pc:docMk/>
            <pc:sldMk cId="2616665109" sldId="258"/>
            <ac:spMk id="3" creationId="{00000000-0000-0000-0000-000000000000}"/>
          </ac:spMkLst>
        </pc:spChg>
      </pc:sldChg>
      <pc:sldChg chg="modSp mod modAnim">
        <pc:chgData name="Schot, R.L.J." userId="809a0d5f-f967-4cd2-9a01-7625662a00b2" providerId="ADAL" clId="{6DF78177-F798-40E6-958D-E12F8179D554}" dt="2023-10-06T08:10:36.883" v="483" actId="20577"/>
        <pc:sldMkLst>
          <pc:docMk/>
          <pc:sldMk cId="2992912325" sldId="259"/>
        </pc:sldMkLst>
        <pc:spChg chg="mod">
          <ac:chgData name="Schot, R.L.J." userId="809a0d5f-f967-4cd2-9a01-7625662a00b2" providerId="ADAL" clId="{6DF78177-F798-40E6-958D-E12F8179D554}" dt="2023-10-06T07:09:22.175" v="69" actId="5793"/>
          <ac:spMkLst>
            <pc:docMk/>
            <pc:sldMk cId="2992912325" sldId="259"/>
            <ac:spMk id="2" creationId="{00000000-0000-0000-0000-000000000000}"/>
          </ac:spMkLst>
        </pc:spChg>
        <pc:spChg chg="mod">
          <ac:chgData name="Schot, R.L.J." userId="809a0d5f-f967-4cd2-9a01-7625662a00b2" providerId="ADAL" clId="{6DF78177-F798-40E6-958D-E12F8179D554}" dt="2023-10-06T08:10:36.883" v="483" actId="20577"/>
          <ac:spMkLst>
            <pc:docMk/>
            <pc:sldMk cId="2992912325" sldId="259"/>
            <ac:spMk id="3" creationId="{00000000-0000-0000-0000-000000000000}"/>
          </ac:spMkLst>
        </pc:spChg>
      </pc:sldChg>
      <pc:sldChg chg="modSp new mod modAnim">
        <pc:chgData name="Schot, R.L.J." userId="809a0d5f-f967-4cd2-9a01-7625662a00b2" providerId="ADAL" clId="{6DF78177-F798-40E6-958D-E12F8179D554}" dt="2023-10-06T08:11:40.490" v="495" actId="20577"/>
        <pc:sldMkLst>
          <pc:docMk/>
          <pc:sldMk cId="1024522260" sldId="262"/>
        </pc:sldMkLst>
        <pc:spChg chg="mod">
          <ac:chgData name="Schot, R.L.J." userId="809a0d5f-f967-4cd2-9a01-7625662a00b2" providerId="ADAL" clId="{6DF78177-F798-40E6-958D-E12F8179D554}" dt="2023-10-06T08:08:25.094" v="428" actId="20577"/>
          <ac:spMkLst>
            <pc:docMk/>
            <pc:sldMk cId="1024522260" sldId="262"/>
            <ac:spMk id="2" creationId="{838A3DCB-4670-A04C-9AF5-6200AB24BEBC}"/>
          </ac:spMkLst>
        </pc:spChg>
        <pc:spChg chg="mod">
          <ac:chgData name="Schot, R.L.J." userId="809a0d5f-f967-4cd2-9a01-7625662a00b2" providerId="ADAL" clId="{6DF78177-F798-40E6-958D-E12F8179D554}" dt="2023-10-06T08:11:40.490" v="495" actId="20577"/>
          <ac:spMkLst>
            <pc:docMk/>
            <pc:sldMk cId="1024522260" sldId="262"/>
            <ac:spMk id="3" creationId="{6EBCF825-D1F5-DE24-CAEF-EE9EAB5D4E9E}"/>
          </ac:spMkLst>
        </pc:spChg>
      </pc:sldChg>
      <pc:sldChg chg="modSp add mod modAnim">
        <pc:chgData name="Schot, R.L.J." userId="809a0d5f-f967-4cd2-9a01-7625662a00b2" providerId="ADAL" clId="{6DF78177-F798-40E6-958D-E12F8179D554}" dt="2023-10-06T08:14:25.727" v="560"/>
        <pc:sldMkLst>
          <pc:docMk/>
          <pc:sldMk cId="1993545118" sldId="263"/>
        </pc:sldMkLst>
        <pc:spChg chg="mod">
          <ac:chgData name="Schot, R.L.J." userId="809a0d5f-f967-4cd2-9a01-7625662a00b2" providerId="ADAL" clId="{6DF78177-F798-40E6-958D-E12F8179D554}" dt="2023-10-06T08:11:13.108" v="485" actId="14100"/>
          <ac:spMkLst>
            <pc:docMk/>
            <pc:sldMk cId="1993545118" sldId="263"/>
            <ac:spMk id="2" creationId="{838A3DCB-4670-A04C-9AF5-6200AB24BEBC}"/>
          </ac:spMkLst>
        </pc:spChg>
        <pc:spChg chg="mod">
          <ac:chgData name="Schot, R.L.J." userId="809a0d5f-f967-4cd2-9a01-7625662a00b2" providerId="ADAL" clId="{6DF78177-F798-40E6-958D-E12F8179D554}" dt="2023-10-06T08:14:18.226" v="548" actId="6549"/>
          <ac:spMkLst>
            <pc:docMk/>
            <pc:sldMk cId="1993545118" sldId="263"/>
            <ac:spMk id="3" creationId="{6EBCF825-D1F5-DE24-CAEF-EE9EAB5D4E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507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78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78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69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9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82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162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396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12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85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14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543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24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3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27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85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41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8A605F-F36C-4CE3-A3BB-E8E124686153}" type="datetimeFigureOut">
              <a:rPr lang="nl-NL" smtClean="0"/>
              <a:t>21-1-2025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EDAF-93B2-4B38-A600-60E3C2C404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632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err="1"/>
              <a:t>Possessive</a:t>
            </a:r>
            <a:r>
              <a:rPr lang="nl-NL" b="1" dirty="0"/>
              <a:t> ‘s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000" b="1" dirty="0" err="1"/>
              <a:t>Genitive</a:t>
            </a:r>
            <a:endParaRPr lang="nl-NL" sz="3000" b="1" dirty="0"/>
          </a:p>
        </p:txBody>
      </p:sp>
    </p:spTree>
    <p:extLst>
      <p:ext uri="{BB962C8B-B14F-4D97-AF65-F5344CB8AC3E}">
        <p14:creationId xmlns:p14="http://schemas.microsoft.com/office/powerpoint/2010/main" val="143131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732696"/>
          </a:xfrm>
        </p:spPr>
        <p:txBody>
          <a:bodyPr/>
          <a:lstStyle/>
          <a:p>
            <a:r>
              <a:rPr lang="nl-NL" b="1" dirty="0" err="1"/>
              <a:t>Let’s</a:t>
            </a:r>
            <a:r>
              <a:rPr lang="nl-NL" b="1" dirty="0"/>
              <a:t> put </a:t>
            </a:r>
            <a:r>
              <a:rPr lang="nl-NL" b="1" dirty="0" err="1"/>
              <a:t>it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test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2456" y="1371606"/>
            <a:ext cx="11130760" cy="487679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600" dirty="0"/>
              <a:t>These are . . . . . . . . . . . . ……. (boek + David)</a:t>
            </a:r>
          </a:p>
          <a:p>
            <a:pPr marL="514350" indent="-514350">
              <a:buFont typeface="+mj-lt"/>
              <a:buAutoNum type="arabicPeriod"/>
            </a:pPr>
            <a:endParaRPr lang="nl-NL" sz="2600" dirty="0"/>
          </a:p>
          <a:p>
            <a:pPr marL="514350" indent="-514350">
              <a:buFont typeface="+mj-lt"/>
              <a:buAutoNum type="arabicPeriod"/>
            </a:pPr>
            <a:r>
              <a:rPr lang="nl-NL" sz="2600" dirty="0" err="1"/>
              <a:t>That</a:t>
            </a:r>
            <a:r>
              <a:rPr lang="nl-NL" sz="2600" dirty="0"/>
              <a:t> is . . . . . . . . . . . . . . . . . . …............... ( huis + mijn grootouders)</a:t>
            </a:r>
            <a:br>
              <a:rPr lang="nl-NL" sz="2600" dirty="0"/>
            </a:br>
            <a:endParaRPr lang="nl-NL" sz="2600" dirty="0"/>
          </a:p>
          <a:p>
            <a:pPr marL="514350" indent="-514350">
              <a:buFont typeface="+mj-lt"/>
              <a:buAutoNum type="arabicPeriod"/>
            </a:pPr>
            <a:r>
              <a:rPr lang="nl-NL" sz="2600" dirty="0" err="1"/>
              <a:t>Please</a:t>
            </a:r>
            <a:r>
              <a:rPr lang="nl-NL" sz="2600" dirty="0"/>
              <a:t> close . . . . . . . . . . . . . . . . . . . . . . . . … (het raam +  het huis)</a:t>
            </a:r>
            <a:br>
              <a:rPr lang="nl-NL" sz="2600" dirty="0"/>
            </a:br>
            <a:endParaRPr lang="nl-NL" sz="2600" dirty="0"/>
          </a:p>
          <a:p>
            <a:pPr marL="514350" indent="-514350">
              <a:buFont typeface="+mj-lt"/>
              <a:buAutoNum type="arabicPeriod"/>
            </a:pPr>
            <a:r>
              <a:rPr lang="nl-NL" sz="2600" dirty="0" err="1"/>
              <a:t>This</a:t>
            </a:r>
            <a:r>
              <a:rPr lang="nl-NL" sz="2600" dirty="0"/>
              <a:t> is . . . . . . . . . . . . . . . . …………(kamer + Tess)</a:t>
            </a:r>
            <a:br>
              <a:rPr lang="nl-NL" sz="2600" dirty="0"/>
            </a:br>
            <a:endParaRPr lang="nl-NL" sz="2600" dirty="0"/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Are </a:t>
            </a:r>
            <a:r>
              <a:rPr lang="nl-NL" sz="2600" dirty="0" err="1"/>
              <a:t>those</a:t>
            </a:r>
            <a:r>
              <a:rPr lang="nl-NL" sz="2600" dirty="0"/>
              <a:t> . . . . . . . . . . . . . . . …………..(fietsen + de kinderen)?</a:t>
            </a:r>
            <a:br>
              <a:rPr lang="nl-NL" sz="2600" dirty="0"/>
            </a:br>
            <a:endParaRPr lang="nl-NL" sz="2600" dirty="0"/>
          </a:p>
          <a:p>
            <a:pPr marL="514350" indent="-514350">
              <a:buFont typeface="+mj-lt"/>
              <a:buAutoNum type="arabicPeriod"/>
            </a:pPr>
            <a:endParaRPr lang="nl-NL" sz="2600" dirty="0"/>
          </a:p>
          <a:p>
            <a:pPr marL="514350" indent="-514350">
              <a:buFont typeface="+mj-lt"/>
              <a:buAutoNum type="arabicPeriod"/>
            </a:pPr>
            <a:endParaRPr lang="nl-NL" sz="2600" dirty="0"/>
          </a:p>
          <a:p>
            <a:pPr marL="0" indent="0">
              <a:buNone/>
            </a:pPr>
            <a:endParaRPr lang="nl-NL" sz="2600" i="1" dirty="0"/>
          </a:p>
          <a:p>
            <a:pPr marL="0" indent="0">
              <a:buNone/>
            </a:pPr>
            <a:endParaRPr lang="nl-NL" sz="2600" i="1" dirty="0"/>
          </a:p>
        </p:txBody>
      </p:sp>
      <p:grpSp>
        <p:nvGrpSpPr>
          <p:cNvPr id="12" name="SMARTInkShape-Group5"/>
          <p:cNvGrpSpPr/>
          <p:nvPr/>
        </p:nvGrpSpPr>
        <p:grpSpPr>
          <a:xfrm>
            <a:off x="-588645" y="4646296"/>
            <a:ext cx="19289" cy="1"/>
            <a:chOff x="-588645" y="4646295"/>
            <a:chExt cx="19289" cy="1"/>
          </a:xfrm>
        </p:grpSpPr>
        <p:sp>
          <p:nvSpPr>
            <p:cNvPr id="9" name="SMARTInkShape-13"/>
            <p:cNvSpPr/>
            <p:nvPr>
              <p:custDataLst>
                <p:tags r:id="rId2"/>
              </p:custDataLst>
            </p:nvPr>
          </p:nvSpPr>
          <p:spPr>
            <a:xfrm>
              <a:off x="-580072" y="4646295"/>
              <a:ext cx="10716" cy="1"/>
            </a:xfrm>
            <a:custGeom>
              <a:avLst/>
              <a:gdLst/>
              <a:ahLst/>
              <a:cxnLst/>
              <a:rect l="0" t="0" r="0" b="0"/>
              <a:pathLst>
                <a:path w="10716" h="1">
                  <a:moveTo>
                    <a:pt x="0" y="0"/>
                  </a:moveTo>
                  <a:lnTo>
                    <a:pt x="0" y="0"/>
                  </a:lnTo>
                  <a:lnTo>
                    <a:pt x="107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SMARTInkShape-14"/>
            <p:cNvSpPr/>
            <p:nvPr>
              <p:custDataLst>
                <p:tags r:id="rId3"/>
              </p:custDataLst>
            </p:nvPr>
          </p:nvSpPr>
          <p:spPr>
            <a:xfrm>
              <a:off x="-580072" y="4646295"/>
              <a:ext cx="10716" cy="1"/>
            </a:xfrm>
            <a:custGeom>
              <a:avLst/>
              <a:gdLst/>
              <a:ahLst/>
              <a:cxnLst/>
              <a:rect l="0" t="0" r="0" b="0"/>
              <a:pathLst>
                <a:path w="10716" h="1">
                  <a:moveTo>
                    <a:pt x="0" y="0"/>
                  </a:moveTo>
                  <a:lnTo>
                    <a:pt x="0" y="0"/>
                  </a:lnTo>
                  <a:lnTo>
                    <a:pt x="107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SMARTInkShape-15"/>
            <p:cNvSpPr/>
            <p:nvPr>
              <p:custDataLst>
                <p:tags r:id="rId4"/>
              </p:custDataLst>
            </p:nvPr>
          </p:nvSpPr>
          <p:spPr>
            <a:xfrm>
              <a:off x="-588645" y="4646295"/>
              <a:ext cx="10717" cy="1"/>
            </a:xfrm>
            <a:custGeom>
              <a:avLst/>
              <a:gdLst/>
              <a:ahLst/>
              <a:cxnLst/>
              <a:rect l="0" t="0" r="0" b="0"/>
              <a:pathLst>
                <a:path w="10717" h="1">
                  <a:moveTo>
                    <a:pt x="0" y="0"/>
                  </a:moveTo>
                  <a:lnTo>
                    <a:pt x="0" y="0"/>
                  </a:lnTo>
                  <a:lnTo>
                    <a:pt x="107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SMARTInkShape-16"/>
          <p:cNvSpPr/>
          <p:nvPr>
            <p:custDataLst>
              <p:tags r:id="rId1"/>
            </p:custDataLst>
          </p:nvPr>
        </p:nvSpPr>
        <p:spPr>
          <a:xfrm>
            <a:off x="4912996" y="4294822"/>
            <a:ext cx="25719" cy="8574"/>
          </a:xfrm>
          <a:custGeom>
            <a:avLst/>
            <a:gdLst/>
            <a:ahLst/>
            <a:cxnLst/>
            <a:rect l="0" t="0" r="0" b="0"/>
            <a:pathLst>
              <a:path w="25719" h="8574">
                <a:moveTo>
                  <a:pt x="25718" y="8573"/>
                </a:moveTo>
                <a:lnTo>
                  <a:pt x="25718" y="8573"/>
                </a:lnTo>
                <a:lnTo>
                  <a:pt x="13786" y="8573"/>
                </a:lnTo>
                <a:lnTo>
                  <a:pt x="8350" y="6033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84C580B-22A1-4DA3-9078-7A429186F70A}"/>
              </a:ext>
            </a:extLst>
          </p:cNvPr>
          <p:cNvSpPr txBox="1"/>
          <p:nvPr/>
        </p:nvSpPr>
        <p:spPr>
          <a:xfrm>
            <a:off x="2692788" y="1190649"/>
            <a:ext cx="2855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err="1"/>
              <a:t>David’s</a:t>
            </a:r>
            <a:r>
              <a:rPr lang="nl-NL" sz="3000" b="1" dirty="0"/>
              <a:t> </a:t>
            </a:r>
            <a:r>
              <a:rPr lang="nl-NL" sz="3000" b="1" dirty="0" err="1"/>
              <a:t>book</a:t>
            </a:r>
            <a:r>
              <a:rPr lang="nl-NL" sz="3000" b="1" dirty="0"/>
              <a:t>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BB84BBF-3447-4A4B-8D22-50B5BEFA65D8}"/>
              </a:ext>
            </a:extLst>
          </p:cNvPr>
          <p:cNvSpPr txBox="1"/>
          <p:nvPr/>
        </p:nvSpPr>
        <p:spPr>
          <a:xfrm>
            <a:off x="1981200" y="2211496"/>
            <a:ext cx="5005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err="1"/>
              <a:t>my</a:t>
            </a:r>
            <a:r>
              <a:rPr lang="nl-NL" sz="3000" b="1" dirty="0"/>
              <a:t> </a:t>
            </a:r>
            <a:r>
              <a:rPr lang="nl-NL" sz="3000" b="1" dirty="0" err="1"/>
              <a:t>grandparents</a:t>
            </a:r>
            <a:r>
              <a:rPr lang="nl-NL" sz="3000" b="1" dirty="0"/>
              <a:t>’ house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4974403-F2DE-4D55-8CC5-0293CF80848F}"/>
              </a:ext>
            </a:extLst>
          </p:cNvPr>
          <p:cNvSpPr txBox="1"/>
          <p:nvPr/>
        </p:nvSpPr>
        <p:spPr>
          <a:xfrm>
            <a:off x="3077947" y="3141354"/>
            <a:ext cx="4799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err="1"/>
              <a:t>the</a:t>
            </a:r>
            <a:r>
              <a:rPr lang="nl-NL" sz="3000" b="1" dirty="0"/>
              <a:t> </a:t>
            </a:r>
            <a:r>
              <a:rPr lang="nl-NL" sz="3000" b="1" dirty="0" err="1"/>
              <a:t>window</a:t>
            </a:r>
            <a:r>
              <a:rPr lang="nl-NL" sz="3000" b="1" dirty="0"/>
              <a:t> of </a:t>
            </a:r>
            <a:r>
              <a:rPr lang="nl-NL" sz="3000" b="1" dirty="0" err="1"/>
              <a:t>the</a:t>
            </a:r>
            <a:r>
              <a:rPr lang="nl-NL" sz="3000" b="1" dirty="0"/>
              <a:t> house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8189EBC-DAC6-4F18-9E33-F960261D4425}"/>
              </a:ext>
            </a:extLst>
          </p:cNvPr>
          <p:cNvSpPr txBox="1"/>
          <p:nvPr/>
        </p:nvSpPr>
        <p:spPr>
          <a:xfrm>
            <a:off x="2296886" y="4092507"/>
            <a:ext cx="3799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err="1"/>
              <a:t>Tess’s</a:t>
            </a:r>
            <a:r>
              <a:rPr lang="nl-NL" sz="3000" b="1" dirty="0"/>
              <a:t> / Tess’ room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212F5CB-6787-4783-BF70-C0EE141B9A59}"/>
              </a:ext>
            </a:extLst>
          </p:cNvPr>
          <p:cNvSpPr txBox="1"/>
          <p:nvPr/>
        </p:nvSpPr>
        <p:spPr>
          <a:xfrm>
            <a:off x="2692788" y="5022365"/>
            <a:ext cx="3916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err="1"/>
              <a:t>the</a:t>
            </a:r>
            <a:r>
              <a:rPr lang="nl-NL" sz="3000" b="1" dirty="0"/>
              <a:t> </a:t>
            </a:r>
            <a:r>
              <a:rPr lang="nl-NL" sz="3000" b="1" dirty="0" err="1"/>
              <a:t>children’s</a:t>
            </a:r>
            <a:r>
              <a:rPr lang="nl-NL" sz="3000" b="1" dirty="0"/>
              <a:t> bikes</a:t>
            </a:r>
          </a:p>
        </p:txBody>
      </p:sp>
    </p:spTree>
    <p:extLst>
      <p:ext uri="{BB962C8B-B14F-4D97-AF65-F5344CB8AC3E}">
        <p14:creationId xmlns:p14="http://schemas.microsoft.com/office/powerpoint/2010/main" val="362435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EF083-6C13-B3EE-FD6D-D2572F69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Quiz #2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E19E57-C714-D827-8D5F-2D361AD7C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35608"/>
            <a:ext cx="10546145" cy="5056632"/>
          </a:xfrm>
        </p:spPr>
        <p:txBody>
          <a:bodyPr>
            <a:normAutofit fontScale="92500" lnSpcReduction="10000"/>
          </a:bodyPr>
          <a:lstStyle/>
          <a:p>
            <a:pPr marL="72000" indent="0" defTabSz="914400">
              <a:lnSpc>
                <a:spcPct val="200000"/>
              </a:lnSpc>
              <a:spcBef>
                <a:spcPts val="1200"/>
              </a:spcBef>
              <a:buNone/>
            </a:pPr>
            <a:r>
              <a:rPr lang="en-US" sz="2400" dirty="0"/>
              <a:t>This is my </a:t>
            </a:r>
            <a:r>
              <a:rPr lang="en-US" sz="2400" b="1" dirty="0"/>
              <a:t>…………….……… </a:t>
            </a:r>
            <a:r>
              <a:rPr lang="en-US" sz="2400" dirty="0"/>
              <a:t>(</a:t>
            </a:r>
            <a:r>
              <a:rPr lang="en-US" sz="2400" b="1" dirty="0"/>
              <a:t>1. auto + </a:t>
            </a:r>
            <a:r>
              <a:rPr lang="en-US" sz="2400" b="1" dirty="0" err="1"/>
              <a:t>mijn</a:t>
            </a:r>
            <a:r>
              <a:rPr lang="en-US" sz="2400" b="1" dirty="0"/>
              <a:t> </a:t>
            </a:r>
            <a:r>
              <a:rPr lang="en-US" sz="2400" b="1" dirty="0" err="1"/>
              <a:t>broer</a:t>
            </a:r>
            <a:r>
              <a:rPr lang="en-US" sz="2400" dirty="0"/>
              <a:t>), the ……..………………...… (</a:t>
            </a:r>
            <a:r>
              <a:rPr lang="en-US" sz="2400" b="1" dirty="0"/>
              <a:t>2. </a:t>
            </a:r>
            <a:r>
              <a:rPr lang="en-US" sz="2400" b="1" dirty="0" err="1"/>
              <a:t>kleur</a:t>
            </a:r>
            <a:r>
              <a:rPr lang="en-US" sz="2400" b="1" dirty="0"/>
              <a:t> + auto</a:t>
            </a:r>
            <a:r>
              <a:rPr lang="en-US" sz="2400" dirty="0"/>
              <a:t>) is blue. He uses it to drive to work, which is an …..…………………. (</a:t>
            </a:r>
            <a:r>
              <a:rPr lang="en-US" sz="2400" b="1" dirty="0"/>
              <a:t>3. </a:t>
            </a:r>
            <a:r>
              <a:rPr lang="en-US" sz="2400" b="1" dirty="0" err="1"/>
              <a:t>rit</a:t>
            </a:r>
            <a:r>
              <a:rPr lang="en-US" sz="2400" b="1" dirty="0"/>
              <a:t> + </a:t>
            </a:r>
            <a:r>
              <a:rPr lang="en-US" sz="2400" b="1" dirty="0" err="1"/>
              <a:t>een</a:t>
            </a:r>
            <a:r>
              <a:rPr lang="en-US" sz="2400" b="1" dirty="0"/>
              <a:t> </a:t>
            </a:r>
            <a:r>
              <a:rPr lang="en-US" sz="2400" b="1" dirty="0" err="1"/>
              <a:t>uur</a:t>
            </a:r>
            <a:r>
              <a:rPr lang="en-US" sz="2400" dirty="0"/>
              <a:t>). </a:t>
            </a:r>
          </a:p>
          <a:p>
            <a:pPr marL="72000" indent="0" defTabSz="914400">
              <a:lnSpc>
                <a:spcPct val="150000"/>
              </a:lnSpc>
              <a:spcBef>
                <a:spcPts val="1200"/>
              </a:spcBef>
              <a:buNone/>
            </a:pPr>
            <a:br>
              <a:rPr lang="en-US" sz="2400" dirty="0"/>
            </a:br>
            <a:r>
              <a:rPr lang="en-US" sz="2400" dirty="0"/>
              <a:t>My ……….………………. (</a:t>
            </a:r>
            <a:r>
              <a:rPr lang="en-US" sz="2400" b="1" dirty="0"/>
              <a:t>4. auto + </a:t>
            </a:r>
            <a:r>
              <a:rPr lang="en-US" sz="2400" b="1" dirty="0" err="1"/>
              <a:t>ouders</a:t>
            </a:r>
            <a:r>
              <a:rPr lang="en-US" sz="2400" b="1" dirty="0"/>
              <a:t>) </a:t>
            </a:r>
            <a:r>
              <a:rPr lang="en-US" sz="2400" dirty="0"/>
              <a:t>is quite old but also very practical. It’s big enough to carry the ………………………… (</a:t>
            </a:r>
            <a:r>
              <a:rPr lang="en-US" sz="2400" b="1" dirty="0"/>
              <a:t>5. </a:t>
            </a:r>
            <a:r>
              <a:rPr lang="en-US" sz="2400" b="1" dirty="0" err="1"/>
              <a:t>mand</a:t>
            </a:r>
            <a:r>
              <a:rPr lang="en-US" sz="2400" b="1" dirty="0"/>
              <a:t> + kat</a:t>
            </a:r>
            <a:r>
              <a:rPr lang="en-US" sz="2400" dirty="0"/>
              <a:t>) basket. Parking the car is a little difficult though, because the …………………………………….…………… (</a:t>
            </a:r>
            <a:r>
              <a:rPr lang="en-US" sz="2400" b="1" dirty="0"/>
              <a:t>6. </a:t>
            </a:r>
            <a:r>
              <a:rPr lang="en-US" sz="2400" b="1" dirty="0" err="1"/>
              <a:t>parkeergarage</a:t>
            </a:r>
            <a:r>
              <a:rPr lang="en-US" sz="2400" b="1" dirty="0"/>
              <a:t> + de </a:t>
            </a:r>
            <a:r>
              <a:rPr lang="en-US" sz="2400" b="1" dirty="0" err="1"/>
              <a:t>dierenarts</a:t>
            </a:r>
            <a:r>
              <a:rPr lang="en-US" sz="2400" b="1" dirty="0"/>
              <a:t>) </a:t>
            </a:r>
            <a:r>
              <a:rPr lang="en-US" sz="2400" dirty="0"/>
              <a:t>is rather small.</a:t>
            </a:r>
            <a:endParaRPr lang="en-US" sz="2400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60E86BD-A610-45E4-78A6-898831151CEB}"/>
              </a:ext>
            </a:extLst>
          </p:cNvPr>
          <p:cNvSpPr txBox="1"/>
          <p:nvPr/>
        </p:nvSpPr>
        <p:spPr>
          <a:xfrm>
            <a:off x="2058870" y="1424580"/>
            <a:ext cx="285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brother</a:t>
            </a:r>
            <a:r>
              <a:rPr lang="nl-NL" sz="2800" b="1" dirty="0"/>
              <a:t>’ </a:t>
            </a:r>
            <a:r>
              <a:rPr lang="nl-NL" sz="2800" b="1" dirty="0" err="1"/>
              <a:t>car</a:t>
            </a:r>
            <a:endParaRPr lang="nl-NL" sz="2800" b="1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1271C9D-B40C-FB51-A854-5DECA1DE030D}"/>
              </a:ext>
            </a:extLst>
          </p:cNvPr>
          <p:cNvSpPr txBox="1"/>
          <p:nvPr/>
        </p:nvSpPr>
        <p:spPr>
          <a:xfrm>
            <a:off x="8035998" y="1430612"/>
            <a:ext cx="285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color</a:t>
            </a:r>
            <a:r>
              <a:rPr lang="nl-NL" sz="2800" b="1" dirty="0"/>
              <a:t> of </a:t>
            </a:r>
            <a:r>
              <a:rPr lang="nl-NL" sz="2800" b="1" dirty="0" err="1"/>
              <a:t>the</a:t>
            </a:r>
            <a:r>
              <a:rPr lang="nl-NL" sz="2800" b="1" dirty="0"/>
              <a:t> </a:t>
            </a:r>
            <a:r>
              <a:rPr lang="nl-NL" sz="2800" b="1" dirty="0" err="1"/>
              <a:t>car</a:t>
            </a:r>
            <a:endParaRPr lang="nl-NL" sz="2800" b="1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BBB12F7-8BDA-5A92-8F36-C608BEEE7A78}"/>
              </a:ext>
            </a:extLst>
          </p:cNvPr>
          <p:cNvSpPr txBox="1"/>
          <p:nvPr/>
        </p:nvSpPr>
        <p:spPr>
          <a:xfrm>
            <a:off x="885390" y="2698186"/>
            <a:ext cx="285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hour</a:t>
            </a:r>
            <a:r>
              <a:rPr lang="nl-NL" sz="2800" b="1" dirty="0"/>
              <a:t>‘’s drive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E4F0941-0AC3-D020-515B-FFF090802766}"/>
              </a:ext>
            </a:extLst>
          </p:cNvPr>
          <p:cNvSpPr txBox="1"/>
          <p:nvPr/>
        </p:nvSpPr>
        <p:spPr>
          <a:xfrm>
            <a:off x="1397454" y="3857856"/>
            <a:ext cx="285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parents</a:t>
            </a:r>
            <a:r>
              <a:rPr lang="nl-NL" sz="2800" b="1" dirty="0"/>
              <a:t>’ </a:t>
            </a:r>
            <a:r>
              <a:rPr lang="nl-NL" sz="2800" b="1" dirty="0" err="1"/>
              <a:t>car</a:t>
            </a:r>
            <a:endParaRPr lang="nl-NL" sz="2800" b="1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CEF5AB5-EED8-BD1F-5693-E5C21BF36ECE}"/>
              </a:ext>
            </a:extLst>
          </p:cNvPr>
          <p:cNvSpPr txBox="1"/>
          <p:nvPr/>
        </p:nvSpPr>
        <p:spPr>
          <a:xfrm>
            <a:off x="6096000" y="4381076"/>
            <a:ext cx="285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cat’s</a:t>
            </a:r>
            <a:r>
              <a:rPr lang="nl-NL" sz="2800" b="1" dirty="0"/>
              <a:t> basket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AE78D7B-4C04-4CDE-7ADD-BAEBF282B26C}"/>
              </a:ext>
            </a:extLst>
          </p:cNvPr>
          <p:cNvSpPr txBox="1"/>
          <p:nvPr/>
        </p:nvSpPr>
        <p:spPr>
          <a:xfrm>
            <a:off x="1162758" y="5332570"/>
            <a:ext cx="571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parking lot of </a:t>
            </a:r>
            <a:r>
              <a:rPr lang="nl-NL" sz="2800" b="1" dirty="0" err="1"/>
              <a:t>the</a:t>
            </a:r>
            <a:r>
              <a:rPr lang="nl-NL" sz="2800" b="1" dirty="0"/>
              <a:t> </a:t>
            </a:r>
            <a:r>
              <a:rPr lang="nl-NL" sz="2800" b="1" dirty="0" err="1"/>
              <a:t>vet’s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2234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De bronafbeelding bekijken">
            <a:extLst>
              <a:ext uri="{FF2B5EF4-FFF2-40B4-BE49-F238E27FC236}">
                <a16:creationId xmlns:a16="http://schemas.microsoft.com/office/drawing/2014/main" id="{66BC486C-6FAC-4EB3-9132-EE14600DD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 r="16926" b="-1"/>
          <a:stretch/>
        </p:blipFill>
        <p:spPr bwMode="auto">
          <a:xfrm>
            <a:off x="321734" y="321733"/>
            <a:ext cx="3084025" cy="30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 bronafbeelding bekijken">
            <a:extLst>
              <a:ext uri="{FF2B5EF4-FFF2-40B4-BE49-F238E27FC236}">
                <a16:creationId xmlns:a16="http://schemas.microsoft.com/office/drawing/2014/main" id="{1F111F92-E1CF-45EE-8185-72CD86468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r="27462" b="-3"/>
          <a:stretch/>
        </p:blipFill>
        <p:spPr bwMode="auto">
          <a:xfrm>
            <a:off x="321734" y="3514854"/>
            <a:ext cx="3084025" cy="27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855E2D60-CAA9-4874-87CA-442718BD9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r="21844" b="8709"/>
          <a:stretch/>
        </p:blipFill>
        <p:spPr bwMode="auto">
          <a:xfrm>
            <a:off x="3598286" y="613848"/>
            <a:ext cx="4043250" cy="54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 bronafbeelding bekijken">
            <a:extLst>
              <a:ext uri="{FF2B5EF4-FFF2-40B4-BE49-F238E27FC236}">
                <a16:creationId xmlns:a16="http://schemas.microsoft.com/office/drawing/2014/main" id="{B6677893-19A1-4EBB-A36E-B70129C83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10337" b="2"/>
          <a:stretch/>
        </p:blipFill>
        <p:spPr bwMode="auto">
          <a:xfrm>
            <a:off x="7834063" y="321733"/>
            <a:ext cx="4036201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C6FC213-0A79-4EFF-B2F5-9D6A193C4F83}"/>
              </a:ext>
            </a:extLst>
          </p:cNvPr>
          <p:cNvSpPr txBox="1"/>
          <p:nvPr/>
        </p:nvSpPr>
        <p:spPr>
          <a:xfrm>
            <a:off x="1455505" y="2957660"/>
            <a:ext cx="6574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Jerry his </a:t>
            </a:r>
            <a:r>
              <a:rPr lang="nl-NL" sz="4000" b="1" dirty="0" err="1"/>
              <a:t>cheese</a:t>
            </a:r>
            <a:r>
              <a:rPr lang="nl-NL" sz="4000" b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8547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3841" y="365127"/>
            <a:ext cx="7886700" cy="853677"/>
          </a:xfrm>
        </p:spPr>
        <p:txBody>
          <a:bodyPr anchor="b">
            <a:normAutofit fontScale="90000"/>
          </a:bodyPr>
          <a:lstStyle/>
          <a:p>
            <a:r>
              <a:rPr lang="nl-NL" b="1" dirty="0"/>
              <a:t>How </a:t>
            </a:r>
            <a:r>
              <a:rPr lang="nl-NL" b="1" dirty="0" err="1"/>
              <a:t>would</a:t>
            </a:r>
            <a:r>
              <a:rPr lang="nl-NL" b="1" dirty="0"/>
              <a:t> </a:t>
            </a:r>
            <a:r>
              <a:rPr lang="nl-NL" b="1" dirty="0" err="1"/>
              <a:t>you</a:t>
            </a:r>
            <a:r>
              <a:rPr lang="nl-NL" b="1" dirty="0"/>
              <a:t> say </a:t>
            </a:r>
            <a:r>
              <a:rPr lang="nl-NL" b="1" dirty="0" err="1"/>
              <a:t>this</a:t>
            </a:r>
            <a:r>
              <a:rPr lang="nl-NL" b="1" dirty="0"/>
              <a:t> in English?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32CAB6-47E3-460D-AF70-A24C6D64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096" y="2003942"/>
            <a:ext cx="4396338" cy="576262"/>
          </a:xfrm>
        </p:spPr>
        <p:txBody>
          <a:bodyPr>
            <a:normAutofit/>
          </a:bodyPr>
          <a:lstStyle/>
          <a:p>
            <a:r>
              <a:rPr lang="nl-NL" sz="2500" dirty="0"/>
              <a:t>De auto van mijn broer</a:t>
            </a:r>
          </a:p>
        </p:txBody>
      </p:sp>
      <p:pic>
        <p:nvPicPr>
          <p:cNvPr id="1028" name="Picture 4" descr="De bronafbeelding bekijken">
            <a:extLst>
              <a:ext uri="{FF2B5EF4-FFF2-40B4-BE49-F238E27FC236}">
                <a16:creationId xmlns:a16="http://schemas.microsoft.com/office/drawing/2014/main" id="{E52C82C3-6278-4990-B2BE-31482394DE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204" y="3365342"/>
            <a:ext cx="3868737" cy="21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3C926C-5813-4D33-BE11-446DB5F4A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915915"/>
            <a:ext cx="4396339" cy="576262"/>
          </a:xfrm>
        </p:spPr>
        <p:txBody>
          <a:bodyPr/>
          <a:lstStyle/>
          <a:p>
            <a:r>
              <a:rPr lang="nl-NL" dirty="0"/>
              <a:t>De fiets van mijn vader</a:t>
            </a:r>
          </a:p>
        </p:txBody>
      </p:sp>
      <p:pic>
        <p:nvPicPr>
          <p:cNvPr id="17" name="Picture 6" descr="De bronafbeelding bekijken">
            <a:extLst>
              <a:ext uri="{FF2B5EF4-FFF2-40B4-BE49-F238E27FC236}">
                <a16:creationId xmlns:a16="http://schemas.microsoft.com/office/drawing/2014/main" id="{54981361-4661-4BAD-9F09-EF09AE0E967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6214" y="3365342"/>
            <a:ext cx="3160847" cy="21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B3EE7BAF-804D-4B0F-B56B-0D072BFDDD83}"/>
              </a:ext>
            </a:extLst>
          </p:cNvPr>
          <p:cNvSpPr txBox="1"/>
          <p:nvPr/>
        </p:nvSpPr>
        <p:spPr>
          <a:xfrm>
            <a:off x="2170870" y="2003942"/>
            <a:ext cx="3150071" cy="4770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2500" b="1" dirty="0"/>
              <a:t>My </a:t>
            </a:r>
            <a:r>
              <a:rPr lang="nl-NL" sz="2500" b="1" dirty="0" err="1"/>
              <a:t>brother’s</a:t>
            </a:r>
            <a:r>
              <a:rPr lang="nl-NL" sz="2500" b="1" dirty="0"/>
              <a:t> </a:t>
            </a:r>
            <a:r>
              <a:rPr lang="nl-NL" sz="2500" b="1" dirty="0" err="1"/>
              <a:t>car</a:t>
            </a:r>
            <a:endParaRPr lang="nl-NL" sz="2500" b="1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FB9C05E-6B1F-4A58-B521-57DFDEF564DD}"/>
              </a:ext>
            </a:extLst>
          </p:cNvPr>
          <p:cNvSpPr txBox="1"/>
          <p:nvPr/>
        </p:nvSpPr>
        <p:spPr>
          <a:xfrm>
            <a:off x="6163926" y="2028021"/>
            <a:ext cx="3150071" cy="4770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2500" b="1" dirty="0"/>
              <a:t>My </a:t>
            </a:r>
            <a:r>
              <a:rPr lang="nl-NL" sz="2500" b="1" dirty="0" err="1"/>
              <a:t>father’s</a:t>
            </a:r>
            <a:r>
              <a:rPr lang="nl-NL" sz="2500" b="1" dirty="0"/>
              <a:t> bike</a:t>
            </a:r>
          </a:p>
        </p:txBody>
      </p:sp>
    </p:spTree>
    <p:extLst>
      <p:ext uri="{BB962C8B-B14F-4D97-AF65-F5344CB8AC3E}">
        <p14:creationId xmlns:p14="http://schemas.microsoft.com/office/powerpoint/2010/main" val="119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3841" y="365127"/>
            <a:ext cx="7886700" cy="853677"/>
          </a:xfrm>
        </p:spPr>
        <p:txBody>
          <a:bodyPr anchor="b">
            <a:normAutofit fontScale="90000"/>
          </a:bodyPr>
          <a:lstStyle/>
          <a:p>
            <a:r>
              <a:rPr lang="nl-NL" b="1" dirty="0"/>
              <a:t>How </a:t>
            </a:r>
            <a:r>
              <a:rPr lang="nl-NL" b="1" dirty="0" err="1"/>
              <a:t>would</a:t>
            </a:r>
            <a:r>
              <a:rPr lang="nl-NL" b="1" dirty="0"/>
              <a:t> </a:t>
            </a:r>
            <a:r>
              <a:rPr lang="nl-NL" b="1" dirty="0" err="1"/>
              <a:t>you</a:t>
            </a:r>
            <a:r>
              <a:rPr lang="nl-NL" b="1" dirty="0"/>
              <a:t> say </a:t>
            </a:r>
            <a:r>
              <a:rPr lang="nl-NL" b="1" dirty="0" err="1"/>
              <a:t>this</a:t>
            </a:r>
            <a:r>
              <a:rPr lang="nl-NL" b="1" dirty="0"/>
              <a:t> in English?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32CAB6-47E3-460D-AF70-A24C6D64B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500" dirty="0"/>
              <a:t>Een wandeling van 2 uur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3C926C-5813-4D33-BE11-446DB5F4A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De fietsen van mijn broers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3EE7BAF-804D-4B0F-B56B-0D072BFDDD83}"/>
              </a:ext>
            </a:extLst>
          </p:cNvPr>
          <p:cNvSpPr txBox="1"/>
          <p:nvPr/>
        </p:nvSpPr>
        <p:spPr>
          <a:xfrm>
            <a:off x="2187108" y="2037490"/>
            <a:ext cx="3330322" cy="4770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2500" b="1" dirty="0"/>
              <a:t>A </a:t>
            </a:r>
            <a:r>
              <a:rPr lang="nl-NL" sz="2500" b="1" dirty="0" err="1"/>
              <a:t>two</a:t>
            </a:r>
            <a:r>
              <a:rPr lang="nl-NL" sz="2500" b="1" dirty="0"/>
              <a:t> </a:t>
            </a:r>
            <a:r>
              <a:rPr lang="nl-NL" sz="2500" b="1" dirty="0" err="1"/>
              <a:t>hours</a:t>
            </a:r>
            <a:r>
              <a:rPr lang="nl-NL" sz="2500" b="1" dirty="0"/>
              <a:t>’ walk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FB9C05E-6B1F-4A58-B521-57DFDEF564DD}"/>
              </a:ext>
            </a:extLst>
          </p:cNvPr>
          <p:cNvSpPr txBox="1"/>
          <p:nvPr/>
        </p:nvSpPr>
        <p:spPr>
          <a:xfrm>
            <a:off x="6254751" y="2003168"/>
            <a:ext cx="3150071" cy="4770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2500" b="1" dirty="0"/>
              <a:t>My </a:t>
            </a:r>
            <a:r>
              <a:rPr lang="nl-NL" sz="2500" b="1" dirty="0" err="1"/>
              <a:t>brothers</a:t>
            </a:r>
            <a:r>
              <a:rPr lang="nl-NL" sz="2500" b="1" dirty="0"/>
              <a:t>’ bikes</a:t>
            </a:r>
          </a:p>
        </p:txBody>
      </p:sp>
      <p:pic>
        <p:nvPicPr>
          <p:cNvPr id="6" name="Picture 2" descr="Bicycles Clip Artbdpd9">
            <a:extLst>
              <a:ext uri="{FF2B5EF4-FFF2-40B4-BE49-F238E27FC236}">
                <a16:creationId xmlns:a16="http://schemas.microsoft.com/office/drawing/2014/main" id="{89B5AE7A-8178-E100-A9C9-4426DCDB011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63" y="2955651"/>
            <a:ext cx="3123258" cy="312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平面 Illustrations, Royalty-Free Vector Graphics &amp; Clip Art - iStock">
            <a:extLst>
              <a:ext uri="{FF2B5EF4-FFF2-40B4-BE49-F238E27FC236}">
                <a16:creationId xmlns:a16="http://schemas.microsoft.com/office/drawing/2014/main" id="{2A769CAE-5F61-BA38-6FF3-FBCA6A305C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22" y="3584592"/>
            <a:ext cx="1816608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3841" y="365127"/>
            <a:ext cx="7886700" cy="853677"/>
          </a:xfrm>
        </p:spPr>
        <p:txBody>
          <a:bodyPr anchor="b">
            <a:normAutofit fontScale="90000"/>
          </a:bodyPr>
          <a:lstStyle/>
          <a:p>
            <a:r>
              <a:rPr lang="nl-NL" b="1" dirty="0"/>
              <a:t>How </a:t>
            </a:r>
            <a:r>
              <a:rPr lang="nl-NL" b="1" dirty="0" err="1"/>
              <a:t>would</a:t>
            </a:r>
            <a:r>
              <a:rPr lang="nl-NL" b="1" dirty="0"/>
              <a:t> </a:t>
            </a:r>
            <a:r>
              <a:rPr lang="nl-NL" b="1" dirty="0" err="1"/>
              <a:t>you</a:t>
            </a:r>
            <a:r>
              <a:rPr lang="nl-NL" b="1" dirty="0"/>
              <a:t> say </a:t>
            </a:r>
            <a:r>
              <a:rPr lang="nl-NL" b="1" dirty="0" err="1"/>
              <a:t>this</a:t>
            </a:r>
            <a:r>
              <a:rPr lang="nl-NL" b="1" dirty="0"/>
              <a:t> in English?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32CAB6-47E3-460D-AF70-A24C6D64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3842" y="1681163"/>
            <a:ext cx="3942158" cy="823912"/>
          </a:xfrm>
        </p:spPr>
        <p:txBody>
          <a:bodyPr>
            <a:normAutofit lnSpcReduction="10000"/>
          </a:bodyPr>
          <a:lstStyle/>
          <a:p>
            <a:r>
              <a:rPr lang="nl-NL" sz="2500" dirty="0"/>
              <a:t>Wat is de titel van het boek?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3C926C-5813-4D33-BE11-446DB5F4A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hoofstad</a:t>
            </a:r>
            <a:r>
              <a:rPr lang="nl-NL" dirty="0"/>
              <a:t> van Frankrijk is Parijs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3EE7BAF-804D-4B0F-B56B-0D072BFDDD83}"/>
              </a:ext>
            </a:extLst>
          </p:cNvPr>
          <p:cNvSpPr txBox="1"/>
          <p:nvPr/>
        </p:nvSpPr>
        <p:spPr>
          <a:xfrm>
            <a:off x="1995092" y="1668620"/>
            <a:ext cx="3887391" cy="86177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2500" b="1" dirty="0" err="1"/>
              <a:t>What</a:t>
            </a:r>
            <a:r>
              <a:rPr lang="nl-NL" sz="2500" b="1" dirty="0"/>
              <a:t> is </a:t>
            </a:r>
            <a:r>
              <a:rPr lang="nl-NL" sz="2500" b="1" dirty="0" err="1"/>
              <a:t>the</a:t>
            </a:r>
            <a:r>
              <a:rPr lang="nl-NL" sz="2500" b="1" dirty="0"/>
              <a:t> </a:t>
            </a:r>
            <a:r>
              <a:rPr lang="nl-NL" sz="2500" b="1" dirty="0" err="1"/>
              <a:t>title</a:t>
            </a:r>
            <a:r>
              <a:rPr lang="nl-NL" sz="2500" b="1" dirty="0"/>
              <a:t> of </a:t>
            </a:r>
            <a:r>
              <a:rPr lang="nl-NL" sz="2500" b="1" dirty="0" err="1"/>
              <a:t>the</a:t>
            </a:r>
            <a:r>
              <a:rPr lang="nl-NL" sz="2500" b="1" dirty="0"/>
              <a:t> </a:t>
            </a:r>
            <a:r>
              <a:rPr lang="nl-NL" sz="2500" b="1" dirty="0" err="1"/>
              <a:t>book</a:t>
            </a:r>
            <a:r>
              <a:rPr lang="nl-NL" sz="2500" b="1" dirty="0"/>
              <a:t>?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FB9C05E-6B1F-4A58-B521-57DFDEF564DD}"/>
              </a:ext>
            </a:extLst>
          </p:cNvPr>
          <p:cNvSpPr txBox="1"/>
          <p:nvPr/>
        </p:nvSpPr>
        <p:spPr>
          <a:xfrm>
            <a:off x="6424600" y="1662232"/>
            <a:ext cx="3297634" cy="86177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2500" b="1" dirty="0"/>
              <a:t>Paris is </a:t>
            </a:r>
            <a:r>
              <a:rPr lang="nl-NL" sz="2500" b="1" dirty="0" err="1"/>
              <a:t>the</a:t>
            </a:r>
            <a:r>
              <a:rPr lang="nl-NL" sz="2500" b="1" dirty="0"/>
              <a:t> </a:t>
            </a:r>
            <a:r>
              <a:rPr lang="nl-NL" sz="2500" b="1" dirty="0" err="1"/>
              <a:t>capital</a:t>
            </a:r>
            <a:r>
              <a:rPr lang="nl-NL" sz="2500" b="1" dirty="0"/>
              <a:t> </a:t>
            </a:r>
            <a:r>
              <a:rPr lang="nl-NL" sz="2500" b="1" dirty="0" err="1"/>
              <a:t>city</a:t>
            </a:r>
            <a:r>
              <a:rPr lang="nl-NL" sz="2500" b="1" dirty="0"/>
              <a:t> of France</a:t>
            </a:r>
          </a:p>
        </p:txBody>
      </p:sp>
      <p:pic>
        <p:nvPicPr>
          <p:cNvPr id="13" name="Picture 8" descr="Premium Vector | Book cartoon">
            <a:extLst>
              <a:ext uri="{FF2B5EF4-FFF2-40B4-BE49-F238E27FC236}">
                <a16:creationId xmlns:a16="http://schemas.microsoft.com/office/drawing/2014/main" id="{DC7EC0CD-31F8-932D-A4DD-90584D822C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493" y="2967434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paris Royalty Free Vector Image - VectorStock">
            <a:extLst>
              <a:ext uri="{FF2B5EF4-FFF2-40B4-BE49-F238E27FC236}">
                <a16:creationId xmlns:a16="http://schemas.microsoft.com/office/drawing/2014/main" id="{59CD7018-6945-EE78-844A-3C7118B2F33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" b="8479"/>
          <a:stretch/>
        </p:blipFill>
        <p:spPr bwMode="auto">
          <a:xfrm>
            <a:off x="6888089" y="2988368"/>
            <a:ext cx="2313261" cy="33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51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732696"/>
          </a:xfrm>
        </p:spPr>
        <p:txBody>
          <a:bodyPr/>
          <a:lstStyle/>
          <a:p>
            <a:r>
              <a:rPr lang="nl-NL" b="1" dirty="0" err="1"/>
              <a:t>Possessive</a:t>
            </a:r>
            <a:r>
              <a:rPr lang="nl-NL" b="1" dirty="0"/>
              <a:t> ‘s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3311" y="1426036"/>
            <a:ext cx="10864611" cy="4822364"/>
          </a:xfrm>
        </p:spPr>
        <p:txBody>
          <a:bodyPr>
            <a:noAutofit/>
          </a:bodyPr>
          <a:lstStyle/>
          <a:p>
            <a:r>
              <a:rPr lang="nl-NL" sz="3000" b="1" dirty="0">
                <a:latin typeface="Arial" panose="020B0604020202020204" pitchFamily="34" charset="0"/>
                <a:cs typeface="Arial" panose="020B0604020202020204" pitchFamily="34" charset="0"/>
              </a:rPr>
              <a:t>Personen, dieren, uitdrukkingen van tijd in het </a:t>
            </a:r>
            <a:r>
              <a:rPr lang="nl-NL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enkelvoud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l-NL" sz="3000" b="1" dirty="0">
                <a:latin typeface="Arial" panose="020B0604020202020204" pitchFamily="34" charset="0"/>
                <a:cs typeface="Arial" panose="020B0604020202020204" pitchFamily="34" charset="0"/>
              </a:rPr>
              <a:t>									= </a:t>
            </a:r>
            <a:r>
              <a:rPr lang="nl-NL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z.nw</a:t>
            </a:r>
            <a:r>
              <a:rPr lang="nl-NL" sz="3000" b="1" dirty="0">
                <a:latin typeface="Arial" panose="020B0604020202020204" pitchFamily="34" charset="0"/>
                <a:cs typeface="Arial" panose="020B0604020202020204" pitchFamily="34" charset="0"/>
              </a:rPr>
              <a:t>. + ‘s</a:t>
            </a:r>
          </a:p>
          <a:p>
            <a:pPr marL="0" indent="0">
              <a:buNone/>
            </a:pPr>
            <a:r>
              <a:rPr lang="nl-NL" sz="3000" i="1" dirty="0">
                <a:latin typeface="Arial" panose="020B0604020202020204" pitchFamily="34" charset="0"/>
                <a:cs typeface="Arial" panose="020B0604020202020204" pitchFamily="34" charset="0"/>
              </a:rPr>
              <a:t>	My </a:t>
            </a:r>
            <a:r>
              <a:rPr lang="nl-NL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dad’s</a:t>
            </a:r>
            <a:r>
              <a:rPr lang="nl-NL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r>
              <a:rPr lang="nl-NL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hour’s</a:t>
            </a:r>
            <a:r>
              <a:rPr lang="nl-NL" sz="3000" i="1" dirty="0">
                <a:latin typeface="Arial" panose="020B0604020202020204" pitchFamily="34" charset="0"/>
                <a:cs typeface="Arial" panose="020B0604020202020204" pitchFamily="34" charset="0"/>
              </a:rPr>
              <a:t> walk</a:t>
            </a:r>
          </a:p>
          <a:p>
            <a:pPr marL="0" indent="0">
              <a:buNone/>
            </a:pPr>
            <a:endParaRPr lang="nl-NL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000" b="1" dirty="0">
                <a:latin typeface="Arial" panose="020B0604020202020204" pitchFamily="34" charset="0"/>
                <a:cs typeface="Arial" panose="020B0604020202020204" pitchFamily="34" charset="0"/>
              </a:rPr>
              <a:t>Personen, dieren, uitdrukkingen van tijd in het </a:t>
            </a:r>
            <a:r>
              <a:rPr lang="nl-NL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meervoud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000" b="1" dirty="0">
                <a:latin typeface="Arial" panose="020B0604020202020204" pitchFamily="34" charset="0"/>
                <a:cs typeface="Arial" panose="020B0604020202020204" pitchFamily="34" charset="0"/>
              </a:rPr>
              <a:t> eindigend op een -s   								= </a:t>
            </a:r>
            <a:r>
              <a:rPr lang="nl-NL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z.nw</a:t>
            </a:r>
            <a:r>
              <a:rPr lang="nl-NL" sz="3000" b="1" dirty="0">
                <a:latin typeface="Arial" panose="020B0604020202020204" pitchFamily="34" charset="0"/>
                <a:cs typeface="Arial" panose="020B0604020202020204" pitchFamily="34" charset="0"/>
              </a:rPr>
              <a:t>. + ‘</a:t>
            </a:r>
            <a:br>
              <a:rPr lang="nl-NL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000" i="1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nl-NL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brothers</a:t>
            </a:r>
            <a:r>
              <a:rPr lang="nl-NL" sz="3000" i="1" dirty="0">
                <a:latin typeface="Arial" panose="020B0604020202020204" pitchFamily="34" charset="0"/>
                <a:cs typeface="Arial" panose="020B0604020202020204" pitchFamily="34" charset="0"/>
              </a:rPr>
              <a:t>’ bikes, </a:t>
            </a:r>
            <a:r>
              <a:rPr lang="nl-NL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nl-NL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weeks’</a:t>
            </a:r>
            <a:r>
              <a:rPr lang="nl-NL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notice</a:t>
            </a:r>
            <a:endParaRPr lang="nl-NL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3000" b="1" dirty="0">
                <a:latin typeface="Arial" panose="020B0604020202020204" pitchFamily="34" charset="0"/>
                <a:cs typeface="Arial" panose="020B0604020202020204" pitchFamily="34" charset="0"/>
              </a:rPr>
              <a:t>niet eindigend op een -s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nl-NL" sz="3000" b="1" dirty="0">
                <a:latin typeface="Arial" panose="020B0604020202020204" pitchFamily="34" charset="0"/>
                <a:cs typeface="Arial" panose="020B0604020202020204" pitchFamily="34" charset="0"/>
              </a:rPr>
              <a:t>= z. </a:t>
            </a:r>
            <a:r>
              <a:rPr lang="nl-NL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nw</a:t>
            </a:r>
            <a:r>
              <a:rPr lang="nl-NL" sz="3000" b="1" dirty="0">
                <a:latin typeface="Arial" panose="020B0604020202020204" pitchFamily="34" charset="0"/>
                <a:cs typeface="Arial" panose="020B0604020202020204" pitchFamily="34" charset="0"/>
              </a:rPr>
              <a:t>. + ‘s</a:t>
            </a:r>
          </a:p>
          <a:p>
            <a:pPr marL="0" indent="0">
              <a:buNone/>
            </a:pPr>
            <a:r>
              <a:rPr lang="nl-NL" sz="3000" i="1" dirty="0">
                <a:latin typeface="Arial" panose="020B0604020202020204" pitchFamily="34" charset="0"/>
                <a:cs typeface="Arial" panose="020B0604020202020204" pitchFamily="34" charset="0"/>
              </a:rPr>
              <a:t>   The </a:t>
            </a:r>
            <a:r>
              <a:rPr lang="nl-NL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children’s</a:t>
            </a:r>
            <a:r>
              <a:rPr lang="nl-NL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SMARTInkShape-Group5"/>
          <p:cNvGrpSpPr/>
          <p:nvPr/>
        </p:nvGrpSpPr>
        <p:grpSpPr>
          <a:xfrm>
            <a:off x="-588645" y="4646296"/>
            <a:ext cx="19289" cy="1"/>
            <a:chOff x="-588645" y="4646295"/>
            <a:chExt cx="19289" cy="1"/>
          </a:xfrm>
        </p:grpSpPr>
        <p:sp>
          <p:nvSpPr>
            <p:cNvPr id="9" name="SMARTInkShape-13"/>
            <p:cNvSpPr/>
            <p:nvPr>
              <p:custDataLst>
                <p:tags r:id="rId2"/>
              </p:custDataLst>
            </p:nvPr>
          </p:nvSpPr>
          <p:spPr>
            <a:xfrm>
              <a:off x="-580072" y="4646295"/>
              <a:ext cx="10716" cy="1"/>
            </a:xfrm>
            <a:custGeom>
              <a:avLst/>
              <a:gdLst/>
              <a:ahLst/>
              <a:cxnLst/>
              <a:rect l="0" t="0" r="0" b="0"/>
              <a:pathLst>
                <a:path w="10716" h="1">
                  <a:moveTo>
                    <a:pt x="0" y="0"/>
                  </a:moveTo>
                  <a:lnTo>
                    <a:pt x="0" y="0"/>
                  </a:lnTo>
                  <a:lnTo>
                    <a:pt x="107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SMARTInkShape-14"/>
            <p:cNvSpPr/>
            <p:nvPr>
              <p:custDataLst>
                <p:tags r:id="rId3"/>
              </p:custDataLst>
            </p:nvPr>
          </p:nvSpPr>
          <p:spPr>
            <a:xfrm>
              <a:off x="-580072" y="4646295"/>
              <a:ext cx="10716" cy="1"/>
            </a:xfrm>
            <a:custGeom>
              <a:avLst/>
              <a:gdLst/>
              <a:ahLst/>
              <a:cxnLst/>
              <a:rect l="0" t="0" r="0" b="0"/>
              <a:pathLst>
                <a:path w="10716" h="1">
                  <a:moveTo>
                    <a:pt x="0" y="0"/>
                  </a:moveTo>
                  <a:lnTo>
                    <a:pt x="0" y="0"/>
                  </a:lnTo>
                  <a:lnTo>
                    <a:pt x="107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SMARTInkShape-15"/>
            <p:cNvSpPr/>
            <p:nvPr>
              <p:custDataLst>
                <p:tags r:id="rId4"/>
              </p:custDataLst>
            </p:nvPr>
          </p:nvSpPr>
          <p:spPr>
            <a:xfrm>
              <a:off x="-588645" y="4646295"/>
              <a:ext cx="10717" cy="1"/>
            </a:xfrm>
            <a:custGeom>
              <a:avLst/>
              <a:gdLst/>
              <a:ahLst/>
              <a:cxnLst/>
              <a:rect l="0" t="0" r="0" b="0"/>
              <a:pathLst>
                <a:path w="10717" h="1">
                  <a:moveTo>
                    <a:pt x="0" y="0"/>
                  </a:moveTo>
                  <a:lnTo>
                    <a:pt x="0" y="0"/>
                  </a:lnTo>
                  <a:lnTo>
                    <a:pt x="107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SMARTInkShape-16"/>
          <p:cNvSpPr/>
          <p:nvPr>
            <p:custDataLst>
              <p:tags r:id="rId1"/>
            </p:custDataLst>
          </p:nvPr>
        </p:nvSpPr>
        <p:spPr>
          <a:xfrm>
            <a:off x="4912996" y="4294822"/>
            <a:ext cx="25719" cy="8574"/>
          </a:xfrm>
          <a:custGeom>
            <a:avLst/>
            <a:gdLst/>
            <a:ahLst/>
            <a:cxnLst/>
            <a:rect l="0" t="0" r="0" b="0"/>
            <a:pathLst>
              <a:path w="25719" h="8574">
                <a:moveTo>
                  <a:pt x="25718" y="8573"/>
                </a:moveTo>
                <a:lnTo>
                  <a:pt x="25718" y="8573"/>
                </a:lnTo>
                <a:lnTo>
                  <a:pt x="13786" y="8573"/>
                </a:lnTo>
                <a:lnTo>
                  <a:pt x="8350" y="6033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6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732696"/>
          </a:xfrm>
        </p:spPr>
        <p:txBody>
          <a:bodyPr/>
          <a:lstStyle/>
          <a:p>
            <a:r>
              <a:rPr lang="nl-NL" b="1" dirty="0"/>
              <a:t>… of </a:t>
            </a:r>
            <a:r>
              <a:rPr lang="nl-NL" b="1" dirty="0" err="1"/>
              <a:t>the</a:t>
            </a:r>
            <a:r>
              <a:rPr lang="nl-NL" b="1" dirty="0"/>
              <a:t>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3312" y="1371606"/>
            <a:ext cx="8946541" cy="4876794"/>
          </a:xfrm>
        </p:spPr>
        <p:txBody>
          <a:bodyPr>
            <a:noAutofit/>
          </a:bodyPr>
          <a:lstStyle/>
          <a:p>
            <a:r>
              <a:rPr lang="nl-NL" sz="3000" b="1" dirty="0"/>
              <a:t>Bij dingen en locaties gebruik je “</a:t>
            </a:r>
            <a:r>
              <a:rPr lang="nl-NL" sz="3000" b="1" dirty="0" err="1"/>
              <a:t>the</a:t>
            </a:r>
            <a:r>
              <a:rPr lang="nl-NL" sz="3000" b="1" dirty="0"/>
              <a:t> . . . of </a:t>
            </a:r>
            <a:r>
              <a:rPr lang="nl-NL" sz="3000" b="1" dirty="0" err="1"/>
              <a:t>the</a:t>
            </a:r>
            <a:r>
              <a:rPr lang="nl-NL" sz="3000" b="1" dirty="0"/>
              <a:t>”</a:t>
            </a:r>
            <a:br>
              <a:rPr lang="nl-NL" sz="3000" b="1" dirty="0"/>
            </a:br>
            <a:endParaRPr lang="nl-NL" sz="3000" b="1" dirty="0"/>
          </a:p>
          <a:p>
            <a:pPr marL="0" indent="0">
              <a:buNone/>
            </a:pPr>
            <a:r>
              <a:rPr lang="nl-NL" sz="3000" i="1" dirty="0"/>
              <a:t>Houston is in </a:t>
            </a:r>
            <a:r>
              <a:rPr lang="nl-NL" sz="3000" b="1" i="1" dirty="0" err="1"/>
              <a:t>the</a:t>
            </a:r>
            <a:r>
              <a:rPr lang="nl-NL" sz="3000" b="1" i="1" dirty="0"/>
              <a:t> </a:t>
            </a:r>
            <a:r>
              <a:rPr lang="nl-NL" sz="3000" i="1" dirty="0"/>
              <a:t>state </a:t>
            </a:r>
            <a:r>
              <a:rPr lang="nl-NL" sz="3000" b="1" i="1" dirty="0"/>
              <a:t>of </a:t>
            </a:r>
            <a:r>
              <a:rPr lang="nl-NL" sz="3000" i="1" dirty="0"/>
              <a:t>Texas</a:t>
            </a:r>
          </a:p>
          <a:p>
            <a:pPr marL="0" indent="0">
              <a:buNone/>
            </a:pPr>
            <a:r>
              <a:rPr lang="nl-NL" sz="3000" i="1" dirty="0" err="1"/>
              <a:t>Casey</a:t>
            </a:r>
            <a:r>
              <a:rPr lang="nl-NL" sz="3000" i="1" dirty="0"/>
              <a:t> is </a:t>
            </a:r>
            <a:r>
              <a:rPr lang="nl-NL" sz="3000" b="1" i="1" dirty="0" err="1"/>
              <a:t>the</a:t>
            </a:r>
            <a:r>
              <a:rPr lang="nl-NL" sz="3000" i="1" dirty="0"/>
              <a:t> manager </a:t>
            </a:r>
            <a:r>
              <a:rPr lang="nl-NL" sz="3000" b="1" i="1" dirty="0"/>
              <a:t>of </a:t>
            </a:r>
            <a:r>
              <a:rPr lang="nl-NL" sz="3000" b="1" i="1" dirty="0" err="1"/>
              <a:t>the</a:t>
            </a:r>
            <a:r>
              <a:rPr lang="nl-NL" sz="3000" b="1" i="1" dirty="0"/>
              <a:t> </a:t>
            </a:r>
            <a:r>
              <a:rPr lang="nl-NL" sz="3000" i="1" dirty="0" err="1"/>
              <a:t>theatre</a:t>
            </a:r>
            <a:endParaRPr lang="nl-NL" sz="3000" dirty="0"/>
          </a:p>
          <a:p>
            <a:pPr marL="0" indent="0">
              <a:buNone/>
            </a:pPr>
            <a:endParaRPr lang="nl-NL" sz="3000" i="1" dirty="0"/>
          </a:p>
          <a:p>
            <a:pPr marL="0" indent="0">
              <a:buNone/>
            </a:pPr>
            <a:endParaRPr lang="nl-NL" sz="3000" i="1" dirty="0"/>
          </a:p>
        </p:txBody>
      </p:sp>
      <p:grpSp>
        <p:nvGrpSpPr>
          <p:cNvPr id="12" name="SMARTInkShape-Group5"/>
          <p:cNvGrpSpPr/>
          <p:nvPr/>
        </p:nvGrpSpPr>
        <p:grpSpPr>
          <a:xfrm>
            <a:off x="-588645" y="4646296"/>
            <a:ext cx="19289" cy="1"/>
            <a:chOff x="-588645" y="4646295"/>
            <a:chExt cx="19289" cy="1"/>
          </a:xfrm>
        </p:grpSpPr>
        <p:sp>
          <p:nvSpPr>
            <p:cNvPr id="9" name="SMARTInkShape-13"/>
            <p:cNvSpPr/>
            <p:nvPr>
              <p:custDataLst>
                <p:tags r:id="rId2"/>
              </p:custDataLst>
            </p:nvPr>
          </p:nvSpPr>
          <p:spPr>
            <a:xfrm>
              <a:off x="-580072" y="4646295"/>
              <a:ext cx="10716" cy="1"/>
            </a:xfrm>
            <a:custGeom>
              <a:avLst/>
              <a:gdLst/>
              <a:ahLst/>
              <a:cxnLst/>
              <a:rect l="0" t="0" r="0" b="0"/>
              <a:pathLst>
                <a:path w="10716" h="1">
                  <a:moveTo>
                    <a:pt x="0" y="0"/>
                  </a:moveTo>
                  <a:lnTo>
                    <a:pt x="0" y="0"/>
                  </a:lnTo>
                  <a:lnTo>
                    <a:pt x="107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SMARTInkShape-14"/>
            <p:cNvSpPr/>
            <p:nvPr>
              <p:custDataLst>
                <p:tags r:id="rId3"/>
              </p:custDataLst>
            </p:nvPr>
          </p:nvSpPr>
          <p:spPr>
            <a:xfrm>
              <a:off x="-580072" y="4646295"/>
              <a:ext cx="10716" cy="1"/>
            </a:xfrm>
            <a:custGeom>
              <a:avLst/>
              <a:gdLst/>
              <a:ahLst/>
              <a:cxnLst/>
              <a:rect l="0" t="0" r="0" b="0"/>
              <a:pathLst>
                <a:path w="10716" h="1">
                  <a:moveTo>
                    <a:pt x="0" y="0"/>
                  </a:moveTo>
                  <a:lnTo>
                    <a:pt x="0" y="0"/>
                  </a:lnTo>
                  <a:lnTo>
                    <a:pt x="107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SMARTInkShape-15"/>
            <p:cNvSpPr/>
            <p:nvPr>
              <p:custDataLst>
                <p:tags r:id="rId4"/>
              </p:custDataLst>
            </p:nvPr>
          </p:nvSpPr>
          <p:spPr>
            <a:xfrm>
              <a:off x="-588645" y="4646295"/>
              <a:ext cx="10717" cy="1"/>
            </a:xfrm>
            <a:custGeom>
              <a:avLst/>
              <a:gdLst/>
              <a:ahLst/>
              <a:cxnLst/>
              <a:rect l="0" t="0" r="0" b="0"/>
              <a:pathLst>
                <a:path w="10717" h="1">
                  <a:moveTo>
                    <a:pt x="0" y="0"/>
                  </a:moveTo>
                  <a:lnTo>
                    <a:pt x="0" y="0"/>
                  </a:lnTo>
                  <a:lnTo>
                    <a:pt x="107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SMARTInkShape-16"/>
          <p:cNvSpPr/>
          <p:nvPr>
            <p:custDataLst>
              <p:tags r:id="rId1"/>
            </p:custDataLst>
          </p:nvPr>
        </p:nvSpPr>
        <p:spPr>
          <a:xfrm>
            <a:off x="4912996" y="4294822"/>
            <a:ext cx="25719" cy="8574"/>
          </a:xfrm>
          <a:custGeom>
            <a:avLst/>
            <a:gdLst/>
            <a:ahLst/>
            <a:cxnLst/>
            <a:rect l="0" t="0" r="0" b="0"/>
            <a:pathLst>
              <a:path w="25719" h="8574">
                <a:moveTo>
                  <a:pt x="25718" y="8573"/>
                </a:moveTo>
                <a:lnTo>
                  <a:pt x="25718" y="8573"/>
                </a:lnTo>
                <a:lnTo>
                  <a:pt x="13786" y="8573"/>
                </a:lnTo>
                <a:lnTo>
                  <a:pt x="8350" y="6033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9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A3DCB-4670-A04C-9AF5-6200AB2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z.nw</a:t>
            </a:r>
            <a:r>
              <a:rPr lang="nl-NL" b="1" dirty="0"/>
              <a:t>. weglaten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CF825-D1F5-DE24-CAEF-EE9EAB5D4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Bij winkels mag je woorden als</a:t>
            </a:r>
            <a:r>
              <a:rPr lang="nl-NL" sz="2600" i="1" dirty="0"/>
              <a:t> shop</a:t>
            </a:r>
            <a:r>
              <a:rPr lang="nl-NL" sz="2600" dirty="0"/>
              <a:t> en </a:t>
            </a:r>
            <a:r>
              <a:rPr lang="nl-NL" sz="2600" i="1" dirty="0" err="1"/>
              <a:t>firm</a:t>
            </a:r>
            <a:r>
              <a:rPr lang="nl-NL" sz="2600" dirty="0"/>
              <a:t> weglaten</a:t>
            </a:r>
            <a:br>
              <a:rPr lang="nl-NL" sz="2600" dirty="0"/>
            </a:br>
            <a:endParaRPr lang="nl-NL" sz="2600" dirty="0"/>
          </a:p>
          <a:p>
            <a:pPr marL="0" indent="0">
              <a:buNone/>
            </a:pPr>
            <a:r>
              <a:rPr lang="nl-NL" sz="2600" i="1" dirty="0"/>
              <a:t>I </a:t>
            </a:r>
            <a:r>
              <a:rPr lang="nl-NL" sz="2600" i="1" dirty="0" err="1"/>
              <a:t>am</a:t>
            </a:r>
            <a:r>
              <a:rPr lang="nl-NL" sz="2600" i="1" dirty="0"/>
              <a:t> </a:t>
            </a:r>
            <a:r>
              <a:rPr lang="nl-NL" sz="2600" i="1" dirty="0" err="1"/>
              <a:t>going</a:t>
            </a:r>
            <a:r>
              <a:rPr lang="nl-NL" sz="2600" i="1" dirty="0"/>
              <a:t> </a:t>
            </a:r>
            <a:r>
              <a:rPr lang="nl-NL" sz="2600" i="1" dirty="0" err="1"/>
              <a:t>to</a:t>
            </a:r>
            <a:r>
              <a:rPr lang="nl-NL" sz="2600" i="1" dirty="0"/>
              <a:t> </a:t>
            </a:r>
            <a:r>
              <a:rPr lang="nl-NL" sz="2600" i="1" dirty="0" err="1"/>
              <a:t>the</a:t>
            </a:r>
            <a:r>
              <a:rPr lang="nl-NL" sz="2600" i="1" dirty="0"/>
              <a:t> </a:t>
            </a:r>
            <a:r>
              <a:rPr lang="nl-NL" sz="2600" b="1" i="1" dirty="0" err="1"/>
              <a:t>baker’s</a:t>
            </a:r>
            <a:r>
              <a:rPr lang="nl-NL" sz="2600" i="1" dirty="0"/>
              <a:t> </a:t>
            </a:r>
            <a:r>
              <a:rPr lang="nl-NL" sz="2600" i="1" dirty="0" err="1"/>
              <a:t>to</a:t>
            </a:r>
            <a:r>
              <a:rPr lang="nl-NL" sz="2600" i="1" dirty="0"/>
              <a:t> get </a:t>
            </a:r>
            <a:r>
              <a:rPr lang="nl-NL" sz="2600" i="1" dirty="0" err="1"/>
              <a:t>some</a:t>
            </a:r>
            <a:r>
              <a:rPr lang="nl-NL" sz="2600" i="1" dirty="0"/>
              <a:t> </a:t>
            </a:r>
            <a:r>
              <a:rPr lang="nl-NL" sz="2600" i="1" dirty="0" err="1"/>
              <a:t>fresh</a:t>
            </a:r>
            <a:r>
              <a:rPr lang="nl-NL" sz="2600" i="1" dirty="0"/>
              <a:t> croissants.</a:t>
            </a:r>
          </a:p>
          <a:p>
            <a:pPr marL="0" indent="0">
              <a:buNone/>
            </a:pPr>
            <a:endParaRPr lang="nl-NL" sz="2600" dirty="0"/>
          </a:p>
          <a:p>
            <a:r>
              <a:rPr lang="nl-NL" sz="2600" dirty="0"/>
              <a:t>Om herhaling te voorkomen mag je het zelfstandig naamwoord weglaten</a:t>
            </a:r>
            <a:br>
              <a:rPr lang="nl-NL" sz="2600" dirty="0"/>
            </a:br>
            <a:endParaRPr lang="nl-NL" sz="2600" dirty="0"/>
          </a:p>
          <a:p>
            <a:pPr marL="0" indent="0">
              <a:buNone/>
            </a:pPr>
            <a:r>
              <a:rPr lang="nl-NL" sz="2600" i="1" dirty="0" err="1"/>
              <a:t>This</a:t>
            </a:r>
            <a:r>
              <a:rPr lang="nl-NL" sz="2600" i="1" dirty="0"/>
              <a:t> </a:t>
            </a:r>
            <a:r>
              <a:rPr lang="nl-NL" sz="2600" i="1" dirty="0" err="1"/>
              <a:t>car</a:t>
            </a:r>
            <a:r>
              <a:rPr lang="nl-NL" sz="2600" i="1" dirty="0"/>
              <a:t> is </a:t>
            </a:r>
            <a:r>
              <a:rPr lang="nl-NL" sz="2600" i="1" dirty="0" err="1"/>
              <a:t>my</a:t>
            </a:r>
            <a:r>
              <a:rPr lang="nl-NL" sz="2600" i="1" dirty="0"/>
              <a:t> </a:t>
            </a:r>
            <a:r>
              <a:rPr lang="nl-NL" sz="2600" b="1" i="1" dirty="0" err="1"/>
              <a:t>dad’s</a:t>
            </a:r>
            <a:r>
              <a:rPr lang="nl-NL" sz="2600" b="1" i="1" dirty="0"/>
              <a:t> </a:t>
            </a:r>
            <a:r>
              <a:rPr lang="nl-NL" sz="2600" b="1" i="1" strike="sngStrike" dirty="0" err="1"/>
              <a:t>car</a:t>
            </a:r>
            <a:endParaRPr lang="nl-NL" sz="2600" b="1" i="1" strike="sngStrike" dirty="0"/>
          </a:p>
        </p:txBody>
      </p:sp>
    </p:spTree>
    <p:extLst>
      <p:ext uri="{BB962C8B-B14F-4D97-AF65-F5344CB8AC3E}">
        <p14:creationId xmlns:p14="http://schemas.microsoft.com/office/powerpoint/2010/main" val="10245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A3DCB-4670-A04C-9AF5-6200AB24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06" y="88733"/>
            <a:ext cx="9404723" cy="763523"/>
          </a:xfrm>
        </p:spPr>
        <p:txBody>
          <a:bodyPr/>
          <a:lstStyle/>
          <a:p>
            <a:r>
              <a:rPr lang="nl-NL" b="1" dirty="0" err="1"/>
              <a:t>Notes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CF825-D1F5-DE24-CAEF-EE9EAB5D4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06" y="985421"/>
            <a:ext cx="11534052" cy="57172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nl-NL" dirty="0">
                <a:cs typeface="Arial" panose="020B0604020202020204" pitchFamily="34" charset="0"/>
              </a:rPr>
              <a:t>Personen, dieren, uitdrukkingen van tijd in het </a:t>
            </a:r>
            <a:r>
              <a:rPr lang="nl-NL" u="sng" dirty="0">
                <a:cs typeface="Arial" panose="020B0604020202020204" pitchFamily="34" charset="0"/>
              </a:rPr>
              <a:t>enkelvoud</a:t>
            </a:r>
            <a:r>
              <a:rPr lang="nl-NL" dirty="0">
                <a:cs typeface="Arial" panose="020B0604020202020204" pitchFamily="34" charset="0"/>
              </a:rPr>
              <a:t>    	= </a:t>
            </a:r>
            <a:r>
              <a:rPr lang="nl-NL" b="1" dirty="0" err="1">
                <a:cs typeface="Arial" panose="020B0604020202020204" pitchFamily="34" charset="0"/>
              </a:rPr>
              <a:t>z.nw</a:t>
            </a:r>
            <a:r>
              <a:rPr lang="nl-NL" b="1" dirty="0">
                <a:cs typeface="Arial" panose="020B0604020202020204" pitchFamily="34" charset="0"/>
              </a:rPr>
              <a:t>. + ‘s</a:t>
            </a:r>
            <a:br>
              <a:rPr lang="nl-NL" dirty="0">
                <a:cs typeface="Arial" panose="020B0604020202020204" pitchFamily="34" charset="0"/>
              </a:rPr>
            </a:br>
            <a:r>
              <a:rPr lang="nl-NL" i="1" dirty="0">
                <a:cs typeface="Arial" panose="020B0604020202020204" pitchFamily="34" charset="0"/>
              </a:rPr>
              <a:t>My </a:t>
            </a:r>
            <a:r>
              <a:rPr lang="nl-NL" i="1" dirty="0" err="1">
                <a:cs typeface="Arial" panose="020B0604020202020204" pitchFamily="34" charset="0"/>
              </a:rPr>
              <a:t>dad’s</a:t>
            </a:r>
            <a:r>
              <a:rPr lang="nl-NL" i="1" dirty="0">
                <a:cs typeface="Arial" panose="020B0604020202020204" pitchFamily="34" charset="0"/>
              </a:rPr>
              <a:t> </a:t>
            </a:r>
            <a:r>
              <a:rPr lang="nl-NL" i="1" dirty="0" err="1">
                <a:cs typeface="Arial" panose="020B0604020202020204" pitchFamily="34" charset="0"/>
              </a:rPr>
              <a:t>car</a:t>
            </a:r>
            <a:endParaRPr lang="nl-NL" i="1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nl-NL" i="1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nl-NL" dirty="0">
                <a:cs typeface="Arial" panose="020B0604020202020204" pitchFamily="34" charset="0"/>
              </a:rPr>
              <a:t>Personen, dieren, uitdrukkingen van tijd in het </a:t>
            </a:r>
            <a:r>
              <a:rPr lang="nl-NL" u="sng" dirty="0">
                <a:cs typeface="Arial" panose="020B0604020202020204" pitchFamily="34" charset="0"/>
              </a:rPr>
              <a:t>meervoud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 eindigend op een -s   											= </a:t>
            </a:r>
            <a:r>
              <a:rPr lang="nl-NL" b="1" dirty="0" err="1">
                <a:cs typeface="Arial" panose="020B0604020202020204" pitchFamily="34" charset="0"/>
              </a:rPr>
              <a:t>z.nw</a:t>
            </a:r>
            <a:r>
              <a:rPr lang="nl-NL" b="1" dirty="0">
                <a:cs typeface="Arial" panose="020B0604020202020204" pitchFamily="34" charset="0"/>
              </a:rPr>
              <a:t>. + ‘</a:t>
            </a:r>
            <a:br>
              <a:rPr lang="nl-NL" dirty="0">
                <a:cs typeface="Arial" panose="020B0604020202020204" pitchFamily="34" charset="0"/>
              </a:rPr>
            </a:br>
            <a:r>
              <a:rPr lang="nl-NL" dirty="0">
                <a:cs typeface="Arial" panose="020B0604020202020204" pitchFamily="34" charset="0"/>
              </a:rPr>
              <a:t> </a:t>
            </a:r>
            <a:r>
              <a:rPr lang="nl-NL" i="1" dirty="0">
                <a:cs typeface="Arial" panose="020B0604020202020204" pitchFamily="34" charset="0"/>
              </a:rPr>
              <a:t>My </a:t>
            </a:r>
            <a:r>
              <a:rPr lang="nl-NL" i="1" dirty="0" err="1">
                <a:cs typeface="Arial" panose="020B0604020202020204" pitchFamily="34" charset="0"/>
              </a:rPr>
              <a:t>brothers</a:t>
            </a:r>
            <a:r>
              <a:rPr lang="nl-NL" i="1" dirty="0">
                <a:cs typeface="Arial" panose="020B0604020202020204" pitchFamily="34" charset="0"/>
              </a:rPr>
              <a:t>’ bikes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niet eindigend op een -s										= </a:t>
            </a:r>
            <a:r>
              <a:rPr lang="nl-NL" b="1" dirty="0">
                <a:cs typeface="Arial" panose="020B0604020202020204" pitchFamily="34" charset="0"/>
              </a:rPr>
              <a:t>z. </a:t>
            </a:r>
            <a:r>
              <a:rPr lang="nl-NL" b="1" dirty="0" err="1">
                <a:cs typeface="Arial" panose="020B0604020202020204" pitchFamily="34" charset="0"/>
              </a:rPr>
              <a:t>nw</a:t>
            </a:r>
            <a:r>
              <a:rPr lang="nl-NL" b="1" dirty="0">
                <a:cs typeface="Arial" panose="020B0604020202020204" pitchFamily="34" charset="0"/>
              </a:rPr>
              <a:t>. + ‘s</a:t>
            </a:r>
            <a:br>
              <a:rPr lang="nl-NL" dirty="0">
                <a:cs typeface="Arial" panose="020B0604020202020204" pitchFamily="34" charset="0"/>
              </a:rPr>
            </a:br>
            <a:r>
              <a:rPr lang="nl-NL" i="1" dirty="0">
                <a:cs typeface="Arial" panose="020B0604020202020204" pitchFamily="34" charset="0"/>
              </a:rPr>
              <a:t>The </a:t>
            </a:r>
            <a:r>
              <a:rPr lang="nl-NL" i="1" dirty="0" err="1">
                <a:cs typeface="Arial" panose="020B0604020202020204" pitchFamily="34" charset="0"/>
              </a:rPr>
              <a:t>children’s</a:t>
            </a:r>
            <a:r>
              <a:rPr lang="nl-NL" i="1" dirty="0">
                <a:cs typeface="Arial" panose="020B0604020202020204" pitchFamily="34" charset="0"/>
              </a:rPr>
              <a:t> </a:t>
            </a:r>
            <a:r>
              <a:rPr lang="nl-NL" i="1" dirty="0" err="1">
                <a:cs typeface="Arial" panose="020B0604020202020204" pitchFamily="34" charset="0"/>
              </a:rPr>
              <a:t>books</a:t>
            </a:r>
            <a:br>
              <a:rPr lang="nl-NL" i="1" dirty="0">
                <a:cs typeface="Arial" panose="020B0604020202020204" pitchFamily="34" charset="0"/>
              </a:rPr>
            </a:br>
            <a:endParaRPr lang="nl-NL" i="1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nl-NL" dirty="0"/>
              <a:t>Bij dingen en locaties gebruik je “</a:t>
            </a:r>
            <a:r>
              <a:rPr lang="nl-NL" dirty="0" err="1"/>
              <a:t>the</a:t>
            </a:r>
            <a:r>
              <a:rPr lang="nl-NL" dirty="0"/>
              <a:t> . . . of </a:t>
            </a:r>
            <a:r>
              <a:rPr lang="nl-NL" dirty="0" err="1"/>
              <a:t>the</a:t>
            </a:r>
            <a:r>
              <a:rPr lang="nl-NL" dirty="0"/>
              <a:t>”				= </a:t>
            </a:r>
            <a:r>
              <a:rPr lang="nl-NL" b="1" dirty="0" err="1"/>
              <a:t>the</a:t>
            </a:r>
            <a:r>
              <a:rPr lang="nl-NL" b="1" dirty="0"/>
              <a:t>…of </a:t>
            </a:r>
            <a:r>
              <a:rPr lang="nl-NL" b="1" dirty="0" err="1"/>
              <a:t>the</a:t>
            </a: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i="1" dirty="0"/>
              <a:t>	Houston is in </a:t>
            </a:r>
            <a:r>
              <a:rPr lang="nl-NL" i="1" dirty="0" err="1"/>
              <a:t>the</a:t>
            </a:r>
            <a:r>
              <a:rPr lang="nl-NL" i="1" dirty="0"/>
              <a:t> state of Texas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i="1" dirty="0"/>
              <a:t>	</a:t>
            </a:r>
            <a:r>
              <a:rPr lang="nl-NL" i="1" dirty="0" err="1"/>
              <a:t>Casey</a:t>
            </a:r>
            <a:r>
              <a:rPr lang="nl-NL" i="1" dirty="0"/>
              <a:t> is </a:t>
            </a:r>
            <a:r>
              <a:rPr lang="nl-NL" i="1" dirty="0" err="1"/>
              <a:t>the</a:t>
            </a:r>
            <a:r>
              <a:rPr lang="nl-NL" i="1" dirty="0"/>
              <a:t> manager of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i="1" dirty="0" err="1"/>
              <a:t>theatre</a:t>
            </a:r>
            <a:endParaRPr lang="nl-NL" i="1" dirty="0"/>
          </a:p>
          <a:p>
            <a:pPr marL="0" indent="0">
              <a:spcBef>
                <a:spcPts val="0"/>
              </a:spcBef>
              <a:buNone/>
            </a:pPr>
            <a:endParaRPr lang="nl-NL" i="1" dirty="0"/>
          </a:p>
          <a:p>
            <a:pPr>
              <a:spcBef>
                <a:spcPts val="0"/>
              </a:spcBef>
            </a:pPr>
            <a:r>
              <a:rPr lang="nl-NL" dirty="0"/>
              <a:t>Bij winkels en om herhaling te voorkomen, mag je het </a:t>
            </a:r>
            <a:r>
              <a:rPr lang="nl-NL" dirty="0" err="1"/>
              <a:t>z.nw</a:t>
            </a:r>
            <a:r>
              <a:rPr lang="nl-NL" dirty="0"/>
              <a:t>. weglaten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i="1" dirty="0"/>
              <a:t>	I </a:t>
            </a:r>
            <a:r>
              <a:rPr lang="nl-NL" i="1" dirty="0" err="1"/>
              <a:t>am</a:t>
            </a:r>
            <a:r>
              <a:rPr lang="nl-NL" i="1" dirty="0"/>
              <a:t> </a:t>
            </a:r>
            <a:r>
              <a:rPr lang="nl-NL" i="1" dirty="0" err="1"/>
              <a:t>going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i="1" dirty="0" err="1"/>
              <a:t>baker’s</a:t>
            </a:r>
            <a:r>
              <a:rPr lang="nl-NL" i="1" dirty="0"/>
              <a:t> </a:t>
            </a:r>
            <a:r>
              <a:rPr lang="nl-NL" i="1" strike="sngStrike" dirty="0"/>
              <a:t>shop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get </a:t>
            </a:r>
            <a:r>
              <a:rPr lang="nl-NL" i="1" dirty="0" err="1"/>
              <a:t>some</a:t>
            </a:r>
            <a:r>
              <a:rPr lang="nl-NL" i="1" dirty="0"/>
              <a:t> </a:t>
            </a:r>
            <a:r>
              <a:rPr lang="nl-NL" i="1" dirty="0" err="1"/>
              <a:t>fresh</a:t>
            </a:r>
            <a:r>
              <a:rPr lang="nl-NL" i="1" dirty="0"/>
              <a:t> croissants.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i="1" dirty="0"/>
              <a:t>	</a:t>
            </a:r>
            <a:r>
              <a:rPr lang="nl-NL" i="1" dirty="0" err="1"/>
              <a:t>This</a:t>
            </a:r>
            <a:r>
              <a:rPr lang="nl-NL" i="1" dirty="0"/>
              <a:t> </a:t>
            </a:r>
            <a:r>
              <a:rPr lang="nl-NL" i="1" dirty="0" err="1"/>
              <a:t>car</a:t>
            </a:r>
            <a:r>
              <a:rPr lang="nl-NL" i="1" dirty="0"/>
              <a:t> is </a:t>
            </a:r>
            <a:r>
              <a:rPr lang="nl-NL" i="1" dirty="0" err="1"/>
              <a:t>my</a:t>
            </a:r>
            <a:r>
              <a:rPr lang="nl-NL" i="1" dirty="0"/>
              <a:t> </a:t>
            </a:r>
            <a:r>
              <a:rPr lang="nl-NL" i="1" dirty="0" err="1"/>
              <a:t>dad’s</a:t>
            </a:r>
            <a:r>
              <a:rPr lang="nl-NL" i="1" dirty="0"/>
              <a:t> </a:t>
            </a:r>
            <a:r>
              <a:rPr lang="nl-NL" i="1" strike="sngStrike" dirty="0" err="1"/>
              <a:t>car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3545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BCF0E12A4CBF4F836DF20595EA3537" ma:contentTypeVersion="12" ma:contentTypeDescription="Een nieuw document maken." ma:contentTypeScope="" ma:versionID="04fa357b37fe93a05979dd2ceafb3df9">
  <xsd:schema xmlns:xsd="http://www.w3.org/2001/XMLSchema" xmlns:xs="http://www.w3.org/2001/XMLSchema" xmlns:p="http://schemas.microsoft.com/office/2006/metadata/properties" xmlns:ns3="cb669cbd-b26b-401e-9d26-231ede511dff" xmlns:ns4="4ed492c5-460a-4161-bd18-c2e32186d982" targetNamespace="http://schemas.microsoft.com/office/2006/metadata/properties" ma:root="true" ma:fieldsID="2b22ac9b5289afa59be958d36880e75f" ns3:_="" ns4:_="">
    <xsd:import namespace="cb669cbd-b26b-401e-9d26-231ede511dff"/>
    <xsd:import namespace="4ed492c5-460a-4161-bd18-c2e32186d9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69cbd-b26b-401e-9d26-231ede511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492c5-460a-4161-bd18-c2e32186d98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1D0744-6237-4554-8ABB-A00161A97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69cbd-b26b-401e-9d26-231ede511dff"/>
    <ds:schemaRef ds:uri="4ed492c5-460a-4161-bd18-c2e32186d9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E5E47B-D64E-4679-AF3A-A5B24CB60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63E117-69AF-4627-8DDF-E596033551F7}">
  <ds:schemaRefs>
    <ds:schemaRef ds:uri="http://purl.org/dc/terms/"/>
    <ds:schemaRef ds:uri="http://schemas.microsoft.com/office/2006/documentManagement/types"/>
    <ds:schemaRef ds:uri="cb669cbd-b26b-401e-9d26-231ede511df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ed492c5-460a-4161-bd18-c2e32186d98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733</Words>
  <Application>Microsoft Office PowerPoint</Application>
  <PresentationFormat>Breedbeeld</PresentationFormat>
  <Paragraphs>72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Possessive ‘s</vt:lpstr>
      <vt:lpstr>PowerPoint-presentatie</vt:lpstr>
      <vt:lpstr>How would you say this in English?</vt:lpstr>
      <vt:lpstr>How would you say this in English?</vt:lpstr>
      <vt:lpstr>How would you say this in English?</vt:lpstr>
      <vt:lpstr>Possessive ‘s </vt:lpstr>
      <vt:lpstr>… of the …</vt:lpstr>
      <vt:lpstr>z.nw. weglaten</vt:lpstr>
      <vt:lpstr>Notes</vt:lpstr>
      <vt:lpstr>Let’s put it to the test</vt:lpstr>
      <vt:lpstr>Quiz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Possessive ‘s</dc:title>
  <dc:creator>Schot, R.L.J.</dc:creator>
  <cp:lastModifiedBy>Rowan Schot</cp:lastModifiedBy>
  <cp:revision>3</cp:revision>
  <dcterms:created xsi:type="dcterms:W3CDTF">2020-09-24T14:35:54Z</dcterms:created>
  <dcterms:modified xsi:type="dcterms:W3CDTF">2025-01-21T07:59:21Z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0x010100A6BCF0E12A4CBF4F836DF20595EA3537</vt:lpwstr>
  </property>
</Properties>
</file>