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7" r:id="rId11"/>
    <p:sldId id="271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552E0A-5913-40A7-8B47-7702DDA5BE69}" v="3" dt="2025-09-09T07:03:57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us Boer" userId="dd0b548e-2051-480b-b45a-733b835a31bc" providerId="ADAL" clId="{401F4974-F156-45FA-ADF2-DCAA9F90E47A}"/>
    <pc:docChg chg="addSld modSld sldOrd">
      <pc:chgData name="Bertus Boer" userId="dd0b548e-2051-480b-b45a-733b835a31bc" providerId="ADAL" clId="{401F4974-F156-45FA-ADF2-DCAA9F90E47A}" dt="2025-09-09T07:03:57.526" v="4"/>
      <pc:docMkLst>
        <pc:docMk/>
      </pc:docMkLst>
      <pc:sldChg chg="ord">
        <pc:chgData name="Bertus Boer" userId="dd0b548e-2051-480b-b45a-733b835a31bc" providerId="ADAL" clId="{401F4974-F156-45FA-ADF2-DCAA9F90E47A}" dt="2025-09-09T07:03:54.710" v="3"/>
        <pc:sldMkLst>
          <pc:docMk/>
          <pc:sldMk cId="0" sldId="262"/>
        </pc:sldMkLst>
      </pc:sldChg>
      <pc:sldChg chg="add">
        <pc:chgData name="Bertus Boer" userId="dd0b548e-2051-480b-b45a-733b835a31bc" providerId="ADAL" clId="{401F4974-F156-45FA-ADF2-DCAA9F90E47A}" dt="2025-09-09T07:03:48.202" v="0"/>
        <pc:sldMkLst>
          <pc:docMk/>
          <pc:sldMk cId="522201877" sldId="267"/>
        </pc:sldMkLst>
      </pc:sldChg>
      <pc:sldChg chg="add">
        <pc:chgData name="Bertus Boer" userId="dd0b548e-2051-480b-b45a-733b835a31bc" providerId="ADAL" clId="{401F4974-F156-45FA-ADF2-DCAA9F90E47A}" dt="2025-09-09T07:03:51.569" v="1"/>
        <pc:sldMkLst>
          <pc:docMk/>
          <pc:sldMk cId="2064278036" sldId="270"/>
        </pc:sldMkLst>
      </pc:sldChg>
      <pc:sldChg chg="add">
        <pc:chgData name="Bertus Boer" userId="dd0b548e-2051-480b-b45a-733b835a31bc" providerId="ADAL" clId="{401F4974-F156-45FA-ADF2-DCAA9F90E47A}" dt="2025-09-09T07:03:57.526" v="4"/>
        <pc:sldMkLst>
          <pc:docMk/>
          <pc:sldMk cId="1162595435" sldId="271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489AE-8BAB-44F6-B20F-757CFEF5A280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395011B-5200-4B96-970D-87D769390E21}">
      <dgm:prSet/>
      <dgm:spPr/>
      <dgm:t>
        <a:bodyPr/>
        <a:lstStyle/>
        <a:p>
          <a:r>
            <a:rPr lang="en-US" baseline="0"/>
            <a:t>- In de les krijg je vaak nieuwe informatie.</a:t>
          </a:r>
          <a:endParaRPr lang="en-US"/>
        </a:p>
      </dgm:t>
    </dgm:pt>
    <dgm:pt modelId="{100EFA91-C78C-4648-9505-B66474DE4122}" type="parTrans" cxnId="{484C9F9A-6674-45B1-9E8C-C49B08A25DE5}">
      <dgm:prSet/>
      <dgm:spPr/>
      <dgm:t>
        <a:bodyPr/>
        <a:lstStyle/>
        <a:p>
          <a:endParaRPr lang="en-US"/>
        </a:p>
      </dgm:t>
    </dgm:pt>
    <dgm:pt modelId="{199E997D-9E53-4344-AFBA-6D043FC20B0F}" type="sibTrans" cxnId="{484C9F9A-6674-45B1-9E8C-C49B08A25DE5}">
      <dgm:prSet/>
      <dgm:spPr/>
      <dgm:t>
        <a:bodyPr/>
        <a:lstStyle/>
        <a:p>
          <a:endParaRPr lang="en-US"/>
        </a:p>
      </dgm:t>
    </dgm:pt>
    <dgm:pt modelId="{E3A7F627-9FA3-4792-A374-E3C5F7546A24}">
      <dgm:prSet/>
      <dgm:spPr/>
      <dgm:t>
        <a:bodyPr/>
        <a:lstStyle/>
        <a:p>
          <a:r>
            <a:rPr lang="en-US" baseline="0"/>
            <a:t>- Een verwerkingsopdracht helpt je om die informatie te begrijpen en te onthouden.</a:t>
          </a:r>
          <a:endParaRPr lang="en-US"/>
        </a:p>
      </dgm:t>
    </dgm:pt>
    <dgm:pt modelId="{591400C8-361D-454D-B7C5-3DCF4D6C429A}" type="parTrans" cxnId="{49E71B6C-EE60-4017-85F8-514083C73942}">
      <dgm:prSet/>
      <dgm:spPr/>
      <dgm:t>
        <a:bodyPr/>
        <a:lstStyle/>
        <a:p>
          <a:endParaRPr lang="en-US"/>
        </a:p>
      </dgm:t>
    </dgm:pt>
    <dgm:pt modelId="{F8F3F6A5-0C41-4DD5-9356-EA1F15040BF0}" type="sibTrans" cxnId="{49E71B6C-EE60-4017-85F8-514083C73942}">
      <dgm:prSet/>
      <dgm:spPr/>
      <dgm:t>
        <a:bodyPr/>
        <a:lstStyle/>
        <a:p>
          <a:endParaRPr lang="en-US"/>
        </a:p>
      </dgm:t>
    </dgm:pt>
    <dgm:pt modelId="{531AFDF0-0090-481F-BD54-A6564A07C998}">
      <dgm:prSet/>
      <dgm:spPr/>
      <dgm:t>
        <a:bodyPr/>
        <a:lstStyle/>
        <a:p>
          <a:r>
            <a:rPr lang="en-US" baseline="0"/>
            <a:t>- Het is dus een stap na de uitleg.</a:t>
          </a:r>
          <a:endParaRPr lang="en-US"/>
        </a:p>
      </dgm:t>
    </dgm:pt>
    <dgm:pt modelId="{D4051C41-6DCC-4DF0-9279-2943AEA7BCAB}" type="parTrans" cxnId="{5B996278-36E4-4D41-856D-777D23DF532E}">
      <dgm:prSet/>
      <dgm:spPr/>
      <dgm:t>
        <a:bodyPr/>
        <a:lstStyle/>
        <a:p>
          <a:endParaRPr lang="en-US"/>
        </a:p>
      </dgm:t>
    </dgm:pt>
    <dgm:pt modelId="{C42F5EAE-8BF6-4FB8-A472-B63F519458A0}" type="sibTrans" cxnId="{5B996278-36E4-4D41-856D-777D23DF532E}">
      <dgm:prSet/>
      <dgm:spPr/>
      <dgm:t>
        <a:bodyPr/>
        <a:lstStyle/>
        <a:p>
          <a:endParaRPr lang="en-US"/>
        </a:p>
      </dgm:t>
    </dgm:pt>
    <dgm:pt modelId="{E43E3094-82A9-43BE-9FBA-753466E5CD43}" type="pres">
      <dgm:prSet presAssocID="{662489AE-8BAB-44F6-B20F-757CFEF5A280}" presName="linear" presStyleCnt="0">
        <dgm:presLayoutVars>
          <dgm:animLvl val="lvl"/>
          <dgm:resizeHandles val="exact"/>
        </dgm:presLayoutVars>
      </dgm:prSet>
      <dgm:spPr/>
    </dgm:pt>
    <dgm:pt modelId="{89B650B1-8623-4CFD-A847-2020A010BACE}" type="pres">
      <dgm:prSet presAssocID="{5395011B-5200-4B96-970D-87D769390E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8F981E-F52E-48F0-BB57-9742A83EAAAB}" type="pres">
      <dgm:prSet presAssocID="{199E997D-9E53-4344-AFBA-6D043FC20B0F}" presName="spacer" presStyleCnt="0"/>
      <dgm:spPr/>
    </dgm:pt>
    <dgm:pt modelId="{B592F232-3D9C-457C-8ABE-FBE7C1E8ECC3}" type="pres">
      <dgm:prSet presAssocID="{E3A7F627-9FA3-4792-A374-E3C5F7546A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E35D511-CF28-46E3-94FF-4FE6E7C460BD}" type="pres">
      <dgm:prSet presAssocID="{F8F3F6A5-0C41-4DD5-9356-EA1F15040BF0}" presName="spacer" presStyleCnt="0"/>
      <dgm:spPr/>
    </dgm:pt>
    <dgm:pt modelId="{CED9B436-9617-48CE-B6BE-F69F403DBABC}" type="pres">
      <dgm:prSet presAssocID="{531AFDF0-0090-481F-BD54-A6564A07C99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356A40B-C838-4D36-84F1-B23AA7914B37}" type="presOf" srcId="{531AFDF0-0090-481F-BD54-A6564A07C998}" destId="{CED9B436-9617-48CE-B6BE-F69F403DBABC}" srcOrd="0" destOrd="0" presId="urn:microsoft.com/office/officeart/2005/8/layout/vList2"/>
    <dgm:cxn modelId="{62EB5924-9DAA-4B79-A8C8-49A1D34BFC03}" type="presOf" srcId="{5395011B-5200-4B96-970D-87D769390E21}" destId="{89B650B1-8623-4CFD-A847-2020A010BACE}" srcOrd="0" destOrd="0" presId="urn:microsoft.com/office/officeart/2005/8/layout/vList2"/>
    <dgm:cxn modelId="{3D70D469-A308-4E07-B372-8BF103326D51}" type="presOf" srcId="{E3A7F627-9FA3-4792-A374-E3C5F7546A24}" destId="{B592F232-3D9C-457C-8ABE-FBE7C1E8ECC3}" srcOrd="0" destOrd="0" presId="urn:microsoft.com/office/officeart/2005/8/layout/vList2"/>
    <dgm:cxn modelId="{49E71B6C-EE60-4017-85F8-514083C73942}" srcId="{662489AE-8BAB-44F6-B20F-757CFEF5A280}" destId="{E3A7F627-9FA3-4792-A374-E3C5F7546A24}" srcOrd="1" destOrd="0" parTransId="{591400C8-361D-454D-B7C5-3DCF4D6C429A}" sibTransId="{F8F3F6A5-0C41-4DD5-9356-EA1F15040BF0}"/>
    <dgm:cxn modelId="{5B996278-36E4-4D41-856D-777D23DF532E}" srcId="{662489AE-8BAB-44F6-B20F-757CFEF5A280}" destId="{531AFDF0-0090-481F-BD54-A6564A07C998}" srcOrd="2" destOrd="0" parTransId="{D4051C41-6DCC-4DF0-9279-2943AEA7BCAB}" sibTransId="{C42F5EAE-8BF6-4FB8-A472-B63F519458A0}"/>
    <dgm:cxn modelId="{484C9F9A-6674-45B1-9E8C-C49B08A25DE5}" srcId="{662489AE-8BAB-44F6-B20F-757CFEF5A280}" destId="{5395011B-5200-4B96-970D-87D769390E21}" srcOrd="0" destOrd="0" parTransId="{100EFA91-C78C-4648-9505-B66474DE4122}" sibTransId="{199E997D-9E53-4344-AFBA-6D043FC20B0F}"/>
    <dgm:cxn modelId="{BADB81ED-5B16-45C0-B04B-D263A316F33B}" type="presOf" srcId="{662489AE-8BAB-44F6-B20F-757CFEF5A280}" destId="{E43E3094-82A9-43BE-9FBA-753466E5CD43}" srcOrd="0" destOrd="0" presId="urn:microsoft.com/office/officeart/2005/8/layout/vList2"/>
    <dgm:cxn modelId="{B59E754D-091F-4EF4-B48E-A6170DD9FC4C}" type="presParOf" srcId="{E43E3094-82A9-43BE-9FBA-753466E5CD43}" destId="{89B650B1-8623-4CFD-A847-2020A010BACE}" srcOrd="0" destOrd="0" presId="urn:microsoft.com/office/officeart/2005/8/layout/vList2"/>
    <dgm:cxn modelId="{600D0909-552A-439B-B19D-BC1B61C3C4C3}" type="presParOf" srcId="{E43E3094-82A9-43BE-9FBA-753466E5CD43}" destId="{368F981E-F52E-48F0-BB57-9742A83EAAAB}" srcOrd="1" destOrd="0" presId="urn:microsoft.com/office/officeart/2005/8/layout/vList2"/>
    <dgm:cxn modelId="{9FDDBB47-B961-45FD-8183-910EBEEB85DB}" type="presParOf" srcId="{E43E3094-82A9-43BE-9FBA-753466E5CD43}" destId="{B592F232-3D9C-457C-8ABE-FBE7C1E8ECC3}" srcOrd="2" destOrd="0" presId="urn:microsoft.com/office/officeart/2005/8/layout/vList2"/>
    <dgm:cxn modelId="{01D6DA1B-395D-421D-9A6B-E28A889F7BCA}" type="presParOf" srcId="{E43E3094-82A9-43BE-9FBA-753466E5CD43}" destId="{BE35D511-CF28-46E3-94FF-4FE6E7C460BD}" srcOrd="3" destOrd="0" presId="urn:microsoft.com/office/officeart/2005/8/layout/vList2"/>
    <dgm:cxn modelId="{B7F3AFC3-64AA-42B6-B87C-87743E7E0E02}" type="presParOf" srcId="{E43E3094-82A9-43BE-9FBA-753466E5CD43}" destId="{CED9B436-9617-48CE-B6BE-F69F403DBA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A8D316-ED90-4B52-8FF0-AAD407045D9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9A17884-EB62-4CE7-AE69-CC127FF21997}">
      <dgm:prSet/>
      <dgm:spPr/>
      <dgm:t>
        <a:bodyPr/>
        <a:lstStyle/>
        <a:p>
          <a:r>
            <a:rPr lang="en-US"/>
            <a:t>Een verwerkingsopdracht is een opdracht waarbij je laat zien wat je hebt geleerd.</a:t>
          </a:r>
        </a:p>
      </dgm:t>
    </dgm:pt>
    <dgm:pt modelId="{88C6C3F2-350E-4E46-AC17-5653179E514B}" type="parTrans" cxnId="{A2E8B88A-1370-43E7-AB98-58C9F2A8BBBC}">
      <dgm:prSet/>
      <dgm:spPr/>
      <dgm:t>
        <a:bodyPr/>
        <a:lstStyle/>
        <a:p>
          <a:endParaRPr lang="en-US"/>
        </a:p>
      </dgm:t>
    </dgm:pt>
    <dgm:pt modelId="{F7422134-E52E-43C1-BB5C-57FF23DEE77B}" type="sibTrans" cxnId="{A2E8B88A-1370-43E7-AB98-58C9F2A8BBBC}">
      <dgm:prSet/>
      <dgm:spPr/>
      <dgm:t>
        <a:bodyPr/>
        <a:lstStyle/>
        <a:p>
          <a:endParaRPr lang="en-US"/>
        </a:p>
      </dgm:t>
    </dgm:pt>
    <dgm:pt modelId="{8AAF9EF4-D551-40BA-9F8B-699536BF19FF}">
      <dgm:prSet/>
      <dgm:spPr/>
      <dgm:t>
        <a:bodyPr/>
        <a:lstStyle/>
        <a:p>
          <a:r>
            <a:rPr lang="en-US"/>
            <a:t>Bijvoorbeeld:</a:t>
          </a:r>
        </a:p>
      </dgm:t>
    </dgm:pt>
    <dgm:pt modelId="{01E24248-A532-41BC-BED4-E59A34F9A828}" type="parTrans" cxnId="{D58F9EA7-B26F-4B85-86F7-6BD34A02A342}">
      <dgm:prSet/>
      <dgm:spPr/>
      <dgm:t>
        <a:bodyPr/>
        <a:lstStyle/>
        <a:p>
          <a:endParaRPr lang="en-US"/>
        </a:p>
      </dgm:t>
    </dgm:pt>
    <dgm:pt modelId="{39E9D439-CB09-41FE-84F1-4A9DE28D9277}" type="sibTrans" cxnId="{D58F9EA7-B26F-4B85-86F7-6BD34A02A342}">
      <dgm:prSet/>
      <dgm:spPr/>
      <dgm:t>
        <a:bodyPr/>
        <a:lstStyle/>
        <a:p>
          <a:endParaRPr lang="en-US"/>
        </a:p>
      </dgm:t>
    </dgm:pt>
    <dgm:pt modelId="{7E5D33D8-6028-42A4-8D35-124A16866B25}">
      <dgm:prSet/>
      <dgm:spPr/>
      <dgm:t>
        <a:bodyPr/>
        <a:lstStyle/>
        <a:p>
          <a:r>
            <a:rPr lang="en-US"/>
            <a:t>- Vragen beantwoorden over de theorie.</a:t>
          </a:r>
        </a:p>
      </dgm:t>
    </dgm:pt>
    <dgm:pt modelId="{415436B2-3751-4E02-865B-F0B2F3BCFE70}" type="parTrans" cxnId="{FDB82069-DB82-46C2-8E24-55C8DF8BF1B1}">
      <dgm:prSet/>
      <dgm:spPr/>
      <dgm:t>
        <a:bodyPr/>
        <a:lstStyle/>
        <a:p>
          <a:endParaRPr lang="en-US"/>
        </a:p>
      </dgm:t>
    </dgm:pt>
    <dgm:pt modelId="{41B37B37-6AD1-4C61-8F9C-57DEE560A563}" type="sibTrans" cxnId="{FDB82069-DB82-46C2-8E24-55C8DF8BF1B1}">
      <dgm:prSet/>
      <dgm:spPr/>
      <dgm:t>
        <a:bodyPr/>
        <a:lstStyle/>
        <a:p>
          <a:endParaRPr lang="en-US"/>
        </a:p>
      </dgm:t>
    </dgm:pt>
    <dgm:pt modelId="{DF746DBE-33D5-472F-A5F3-6F2D8C06C008}">
      <dgm:prSet/>
      <dgm:spPr/>
      <dgm:t>
        <a:bodyPr/>
        <a:lstStyle/>
        <a:p>
          <a:r>
            <a:rPr lang="en-US"/>
            <a:t>- Een schema of mindmap maken.</a:t>
          </a:r>
        </a:p>
      </dgm:t>
    </dgm:pt>
    <dgm:pt modelId="{0D6ECEEB-47CE-4074-8BC0-8C8DE92B34C5}" type="parTrans" cxnId="{C4913DD6-74E6-4DF6-B167-D77EC5C42AB4}">
      <dgm:prSet/>
      <dgm:spPr/>
      <dgm:t>
        <a:bodyPr/>
        <a:lstStyle/>
        <a:p>
          <a:endParaRPr lang="en-US"/>
        </a:p>
      </dgm:t>
    </dgm:pt>
    <dgm:pt modelId="{2839F3D1-1415-4C50-BAD5-C9484C0A2E3C}" type="sibTrans" cxnId="{C4913DD6-74E6-4DF6-B167-D77EC5C42AB4}">
      <dgm:prSet/>
      <dgm:spPr/>
      <dgm:t>
        <a:bodyPr/>
        <a:lstStyle/>
        <a:p>
          <a:endParaRPr lang="en-US"/>
        </a:p>
      </dgm:t>
    </dgm:pt>
    <dgm:pt modelId="{25F7548A-A2DD-40C8-AEA4-F6D7E2804035}">
      <dgm:prSet/>
      <dgm:spPr/>
      <dgm:t>
        <a:bodyPr/>
        <a:lstStyle/>
        <a:p>
          <a:r>
            <a:rPr lang="en-US"/>
            <a:t>- Een korte presentatie geven.</a:t>
          </a:r>
        </a:p>
      </dgm:t>
    </dgm:pt>
    <dgm:pt modelId="{A19CADE1-B11D-474D-AE33-91C7828E8A32}" type="parTrans" cxnId="{FC054CFF-379A-46A9-A32F-919388DB477C}">
      <dgm:prSet/>
      <dgm:spPr/>
      <dgm:t>
        <a:bodyPr/>
        <a:lstStyle/>
        <a:p>
          <a:endParaRPr lang="en-US"/>
        </a:p>
      </dgm:t>
    </dgm:pt>
    <dgm:pt modelId="{16FE4E5A-C4CE-44A4-9310-5DDF35E8C495}" type="sibTrans" cxnId="{FC054CFF-379A-46A9-A32F-919388DB477C}">
      <dgm:prSet/>
      <dgm:spPr/>
      <dgm:t>
        <a:bodyPr/>
        <a:lstStyle/>
        <a:p>
          <a:endParaRPr lang="en-US"/>
        </a:p>
      </dgm:t>
    </dgm:pt>
    <dgm:pt modelId="{783DCA4F-0AEE-4FC4-83CA-52EC1E186C37}">
      <dgm:prSet/>
      <dgm:spPr/>
      <dgm:t>
        <a:bodyPr/>
        <a:lstStyle/>
        <a:p>
          <a:r>
            <a:rPr lang="en-US"/>
            <a:t>- Een praktijkopdracht uitvoeren.</a:t>
          </a:r>
        </a:p>
      </dgm:t>
    </dgm:pt>
    <dgm:pt modelId="{2EA9D27E-45E6-4EB6-A427-FBF98552AD03}" type="parTrans" cxnId="{DB87BDC2-AC74-4309-A2F0-190487C9B4F6}">
      <dgm:prSet/>
      <dgm:spPr/>
      <dgm:t>
        <a:bodyPr/>
        <a:lstStyle/>
        <a:p>
          <a:endParaRPr lang="en-US"/>
        </a:p>
      </dgm:t>
    </dgm:pt>
    <dgm:pt modelId="{D8AE88E2-B97E-438E-8652-3D4B26CEFEEE}" type="sibTrans" cxnId="{DB87BDC2-AC74-4309-A2F0-190487C9B4F6}">
      <dgm:prSet/>
      <dgm:spPr/>
      <dgm:t>
        <a:bodyPr/>
        <a:lstStyle/>
        <a:p>
          <a:endParaRPr lang="en-US"/>
        </a:p>
      </dgm:t>
    </dgm:pt>
    <dgm:pt modelId="{C6AB81AA-E84E-4BD3-B373-2BD5ADA8BCA0}" type="pres">
      <dgm:prSet presAssocID="{20A8D316-ED90-4B52-8FF0-AAD407045D90}" presName="root" presStyleCnt="0">
        <dgm:presLayoutVars>
          <dgm:dir/>
          <dgm:resizeHandles val="exact"/>
        </dgm:presLayoutVars>
      </dgm:prSet>
      <dgm:spPr/>
    </dgm:pt>
    <dgm:pt modelId="{34BBE3CF-1A90-4347-9072-C32CB5FB6F91}" type="pres">
      <dgm:prSet presAssocID="{89A17884-EB62-4CE7-AE69-CC127FF21997}" presName="compNode" presStyleCnt="0"/>
      <dgm:spPr/>
    </dgm:pt>
    <dgm:pt modelId="{69C3E8C9-96A8-4F92-A687-8E02B4F87EF2}" type="pres">
      <dgm:prSet presAssocID="{89A17884-EB62-4CE7-AE69-CC127FF21997}" presName="bgRect" presStyleLbl="bgShp" presStyleIdx="0" presStyleCnt="6"/>
      <dgm:spPr/>
    </dgm:pt>
    <dgm:pt modelId="{FE1E4E0F-6C9A-4E7B-97A7-DD191F7F786F}" type="pres">
      <dgm:prSet presAssocID="{89A17884-EB62-4CE7-AE69-CC127FF2199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ragen"/>
        </a:ext>
      </dgm:extLst>
    </dgm:pt>
    <dgm:pt modelId="{C63FBC5C-70F1-41D5-91BB-205A2C88ADDF}" type="pres">
      <dgm:prSet presAssocID="{89A17884-EB62-4CE7-AE69-CC127FF21997}" presName="spaceRect" presStyleCnt="0"/>
      <dgm:spPr/>
    </dgm:pt>
    <dgm:pt modelId="{FE34DD19-65A1-4BEA-85EB-B6E061C15720}" type="pres">
      <dgm:prSet presAssocID="{89A17884-EB62-4CE7-AE69-CC127FF21997}" presName="parTx" presStyleLbl="revTx" presStyleIdx="0" presStyleCnt="6">
        <dgm:presLayoutVars>
          <dgm:chMax val="0"/>
          <dgm:chPref val="0"/>
        </dgm:presLayoutVars>
      </dgm:prSet>
      <dgm:spPr/>
    </dgm:pt>
    <dgm:pt modelId="{4E5B5661-BAD7-4BB8-9D50-4F37E5518A32}" type="pres">
      <dgm:prSet presAssocID="{F7422134-E52E-43C1-BB5C-57FF23DEE77B}" presName="sibTrans" presStyleCnt="0"/>
      <dgm:spPr/>
    </dgm:pt>
    <dgm:pt modelId="{3D82EC20-4059-4086-9F2B-E5A7DDBF153C}" type="pres">
      <dgm:prSet presAssocID="{8AAF9EF4-D551-40BA-9F8B-699536BF19FF}" presName="compNode" presStyleCnt="0"/>
      <dgm:spPr/>
    </dgm:pt>
    <dgm:pt modelId="{4ABAF992-95B5-43C3-A29B-71F15142BF9A}" type="pres">
      <dgm:prSet presAssocID="{8AAF9EF4-D551-40BA-9F8B-699536BF19FF}" presName="bgRect" presStyleLbl="bgShp" presStyleIdx="1" presStyleCnt="6"/>
      <dgm:spPr/>
    </dgm:pt>
    <dgm:pt modelId="{E7A929E8-A7CA-49D4-B2A6-C49DC794AFEF}" type="pres">
      <dgm:prSet presAssocID="{8AAF9EF4-D551-40BA-9F8B-699536BF19F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nnen"/>
        </a:ext>
      </dgm:extLst>
    </dgm:pt>
    <dgm:pt modelId="{A28F7393-D351-440A-BAB2-4BB00C79BD39}" type="pres">
      <dgm:prSet presAssocID="{8AAF9EF4-D551-40BA-9F8B-699536BF19FF}" presName="spaceRect" presStyleCnt="0"/>
      <dgm:spPr/>
    </dgm:pt>
    <dgm:pt modelId="{0FD7E9F7-27E0-4AAE-9DE9-E4BF9D349096}" type="pres">
      <dgm:prSet presAssocID="{8AAF9EF4-D551-40BA-9F8B-699536BF19FF}" presName="parTx" presStyleLbl="revTx" presStyleIdx="1" presStyleCnt="6">
        <dgm:presLayoutVars>
          <dgm:chMax val="0"/>
          <dgm:chPref val="0"/>
        </dgm:presLayoutVars>
      </dgm:prSet>
      <dgm:spPr/>
    </dgm:pt>
    <dgm:pt modelId="{FD430041-DDF0-439E-8211-C3E1A87835A1}" type="pres">
      <dgm:prSet presAssocID="{39E9D439-CB09-41FE-84F1-4A9DE28D9277}" presName="sibTrans" presStyleCnt="0"/>
      <dgm:spPr/>
    </dgm:pt>
    <dgm:pt modelId="{52FB81FB-BA9A-410A-901B-D0B853B8B7D7}" type="pres">
      <dgm:prSet presAssocID="{7E5D33D8-6028-42A4-8D35-124A16866B25}" presName="compNode" presStyleCnt="0"/>
      <dgm:spPr/>
    </dgm:pt>
    <dgm:pt modelId="{D9FDC45F-838F-485B-BFB9-91D2A7F5225B}" type="pres">
      <dgm:prSet presAssocID="{7E5D33D8-6028-42A4-8D35-124A16866B25}" presName="bgRect" presStyleLbl="bgShp" presStyleIdx="2" presStyleCnt="6"/>
      <dgm:spPr/>
    </dgm:pt>
    <dgm:pt modelId="{27473ADB-693F-45B5-9A7A-940F883326C8}" type="pres">
      <dgm:prSet presAssocID="{7E5D33D8-6028-42A4-8D35-124A16866B2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AEB3EA50-5308-4D89-BFE0-8C512685BB75}" type="pres">
      <dgm:prSet presAssocID="{7E5D33D8-6028-42A4-8D35-124A16866B25}" presName="spaceRect" presStyleCnt="0"/>
      <dgm:spPr/>
    </dgm:pt>
    <dgm:pt modelId="{914720F6-1353-4694-9CA2-737467B2DD5C}" type="pres">
      <dgm:prSet presAssocID="{7E5D33D8-6028-42A4-8D35-124A16866B25}" presName="parTx" presStyleLbl="revTx" presStyleIdx="2" presStyleCnt="6">
        <dgm:presLayoutVars>
          <dgm:chMax val="0"/>
          <dgm:chPref val="0"/>
        </dgm:presLayoutVars>
      </dgm:prSet>
      <dgm:spPr/>
    </dgm:pt>
    <dgm:pt modelId="{DBF09736-0C79-4A98-962F-924E94291D85}" type="pres">
      <dgm:prSet presAssocID="{41B37B37-6AD1-4C61-8F9C-57DEE560A563}" presName="sibTrans" presStyleCnt="0"/>
      <dgm:spPr/>
    </dgm:pt>
    <dgm:pt modelId="{18AE07F1-C51B-4BA6-BECE-78C2B2B060E1}" type="pres">
      <dgm:prSet presAssocID="{DF746DBE-33D5-472F-A5F3-6F2D8C06C008}" presName="compNode" presStyleCnt="0"/>
      <dgm:spPr/>
    </dgm:pt>
    <dgm:pt modelId="{42E72444-DDE8-412A-A423-CB8B933A03B7}" type="pres">
      <dgm:prSet presAssocID="{DF746DBE-33D5-472F-A5F3-6F2D8C06C008}" presName="bgRect" presStyleLbl="bgShp" presStyleIdx="3" presStyleCnt="6"/>
      <dgm:spPr/>
    </dgm:pt>
    <dgm:pt modelId="{7AE58801-5456-48CD-94E8-0BC0B2BF69B1}" type="pres">
      <dgm:prSet presAssocID="{DF746DBE-33D5-472F-A5F3-6F2D8C06C00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rkstroom"/>
        </a:ext>
      </dgm:extLst>
    </dgm:pt>
    <dgm:pt modelId="{0D79A2F3-7503-43D0-87ED-6AEF4436B929}" type="pres">
      <dgm:prSet presAssocID="{DF746DBE-33D5-472F-A5F3-6F2D8C06C008}" presName="spaceRect" presStyleCnt="0"/>
      <dgm:spPr/>
    </dgm:pt>
    <dgm:pt modelId="{974282FC-E579-4E8C-B128-1FB057D92718}" type="pres">
      <dgm:prSet presAssocID="{DF746DBE-33D5-472F-A5F3-6F2D8C06C008}" presName="parTx" presStyleLbl="revTx" presStyleIdx="3" presStyleCnt="6">
        <dgm:presLayoutVars>
          <dgm:chMax val="0"/>
          <dgm:chPref val="0"/>
        </dgm:presLayoutVars>
      </dgm:prSet>
      <dgm:spPr/>
    </dgm:pt>
    <dgm:pt modelId="{2DB17F93-D70A-4E6B-BBAE-A697CC7FE87C}" type="pres">
      <dgm:prSet presAssocID="{2839F3D1-1415-4C50-BAD5-C9484C0A2E3C}" presName="sibTrans" presStyleCnt="0"/>
      <dgm:spPr/>
    </dgm:pt>
    <dgm:pt modelId="{898B918A-CE06-43FE-8ABF-46CA6B0310D1}" type="pres">
      <dgm:prSet presAssocID="{25F7548A-A2DD-40C8-AEA4-F6D7E2804035}" presName="compNode" presStyleCnt="0"/>
      <dgm:spPr/>
    </dgm:pt>
    <dgm:pt modelId="{A959DD73-D751-46A0-B24F-4052420E452B}" type="pres">
      <dgm:prSet presAssocID="{25F7548A-A2DD-40C8-AEA4-F6D7E2804035}" presName="bgRect" presStyleLbl="bgShp" presStyleIdx="4" presStyleCnt="6"/>
      <dgm:spPr/>
    </dgm:pt>
    <dgm:pt modelId="{A396DBD2-910B-4E26-80F2-7D92F804C897}" type="pres">
      <dgm:prSet presAssocID="{25F7548A-A2DD-40C8-AEA4-F6D7E280403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03C5A13-2E3E-4297-A2A8-288EA8CBA039}" type="pres">
      <dgm:prSet presAssocID="{25F7548A-A2DD-40C8-AEA4-F6D7E2804035}" presName="spaceRect" presStyleCnt="0"/>
      <dgm:spPr/>
    </dgm:pt>
    <dgm:pt modelId="{2DD3943E-AF16-40C8-96EC-E435E08122DE}" type="pres">
      <dgm:prSet presAssocID="{25F7548A-A2DD-40C8-AEA4-F6D7E2804035}" presName="parTx" presStyleLbl="revTx" presStyleIdx="4" presStyleCnt="6">
        <dgm:presLayoutVars>
          <dgm:chMax val="0"/>
          <dgm:chPref val="0"/>
        </dgm:presLayoutVars>
      </dgm:prSet>
      <dgm:spPr/>
    </dgm:pt>
    <dgm:pt modelId="{4C92A739-2D14-49B9-BBBE-A280CEDA7376}" type="pres">
      <dgm:prSet presAssocID="{16FE4E5A-C4CE-44A4-9310-5DDF35E8C495}" presName="sibTrans" presStyleCnt="0"/>
      <dgm:spPr/>
    </dgm:pt>
    <dgm:pt modelId="{EFB6767A-8BF7-4DB2-82B9-B813756AC68B}" type="pres">
      <dgm:prSet presAssocID="{783DCA4F-0AEE-4FC4-83CA-52EC1E186C37}" presName="compNode" presStyleCnt="0"/>
      <dgm:spPr/>
    </dgm:pt>
    <dgm:pt modelId="{4D886D03-EBFD-44B3-B8C2-9D3E6D07C426}" type="pres">
      <dgm:prSet presAssocID="{783DCA4F-0AEE-4FC4-83CA-52EC1E186C37}" presName="bgRect" presStyleLbl="bgShp" presStyleIdx="5" presStyleCnt="6"/>
      <dgm:spPr/>
    </dgm:pt>
    <dgm:pt modelId="{94F7F62F-72F5-4D56-AA08-789155302E39}" type="pres">
      <dgm:prSet presAssocID="{783DCA4F-0AEE-4FC4-83CA-52EC1E186C3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ruipen"/>
        </a:ext>
      </dgm:extLst>
    </dgm:pt>
    <dgm:pt modelId="{B00579DF-AB9C-4CE8-A4EF-E49414947BE2}" type="pres">
      <dgm:prSet presAssocID="{783DCA4F-0AEE-4FC4-83CA-52EC1E186C37}" presName="spaceRect" presStyleCnt="0"/>
      <dgm:spPr/>
    </dgm:pt>
    <dgm:pt modelId="{462C5369-3AA8-4361-BAB9-5F5972769551}" type="pres">
      <dgm:prSet presAssocID="{783DCA4F-0AEE-4FC4-83CA-52EC1E186C3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4FD2564-5AE7-4E7F-8C04-F12775B289F1}" type="presOf" srcId="{8AAF9EF4-D551-40BA-9F8B-699536BF19FF}" destId="{0FD7E9F7-27E0-4AAE-9DE9-E4BF9D349096}" srcOrd="0" destOrd="0" presId="urn:microsoft.com/office/officeart/2018/2/layout/IconVerticalSolidList"/>
    <dgm:cxn modelId="{6BC89845-8E70-46CB-BB60-C27CCDEA0274}" type="presOf" srcId="{7E5D33D8-6028-42A4-8D35-124A16866B25}" destId="{914720F6-1353-4694-9CA2-737467B2DD5C}" srcOrd="0" destOrd="0" presId="urn:microsoft.com/office/officeart/2018/2/layout/IconVerticalSolidList"/>
    <dgm:cxn modelId="{FDB82069-DB82-46C2-8E24-55C8DF8BF1B1}" srcId="{20A8D316-ED90-4B52-8FF0-AAD407045D90}" destId="{7E5D33D8-6028-42A4-8D35-124A16866B25}" srcOrd="2" destOrd="0" parTransId="{415436B2-3751-4E02-865B-F0B2F3BCFE70}" sibTransId="{41B37B37-6AD1-4C61-8F9C-57DEE560A563}"/>
    <dgm:cxn modelId="{89230773-5E6C-4430-A365-D95BAE029435}" type="presOf" srcId="{783DCA4F-0AEE-4FC4-83CA-52EC1E186C37}" destId="{462C5369-3AA8-4361-BAB9-5F5972769551}" srcOrd="0" destOrd="0" presId="urn:microsoft.com/office/officeart/2018/2/layout/IconVerticalSolidList"/>
    <dgm:cxn modelId="{A2E8B88A-1370-43E7-AB98-58C9F2A8BBBC}" srcId="{20A8D316-ED90-4B52-8FF0-AAD407045D90}" destId="{89A17884-EB62-4CE7-AE69-CC127FF21997}" srcOrd="0" destOrd="0" parTransId="{88C6C3F2-350E-4E46-AC17-5653179E514B}" sibTransId="{F7422134-E52E-43C1-BB5C-57FF23DEE77B}"/>
    <dgm:cxn modelId="{9F244097-C215-4ECE-B886-0027FA2AE77C}" type="presOf" srcId="{25F7548A-A2DD-40C8-AEA4-F6D7E2804035}" destId="{2DD3943E-AF16-40C8-96EC-E435E08122DE}" srcOrd="0" destOrd="0" presId="urn:microsoft.com/office/officeart/2018/2/layout/IconVerticalSolidList"/>
    <dgm:cxn modelId="{D58F9EA7-B26F-4B85-86F7-6BD34A02A342}" srcId="{20A8D316-ED90-4B52-8FF0-AAD407045D90}" destId="{8AAF9EF4-D551-40BA-9F8B-699536BF19FF}" srcOrd="1" destOrd="0" parTransId="{01E24248-A532-41BC-BED4-E59A34F9A828}" sibTransId="{39E9D439-CB09-41FE-84F1-4A9DE28D9277}"/>
    <dgm:cxn modelId="{B0554FA8-77AB-462E-A9F3-C3B0E7C8812F}" type="presOf" srcId="{DF746DBE-33D5-472F-A5F3-6F2D8C06C008}" destId="{974282FC-E579-4E8C-B128-1FB057D92718}" srcOrd="0" destOrd="0" presId="urn:microsoft.com/office/officeart/2018/2/layout/IconVerticalSolidList"/>
    <dgm:cxn modelId="{D12CDEAE-62A5-4C2F-896F-2CDEEFBD9457}" type="presOf" srcId="{89A17884-EB62-4CE7-AE69-CC127FF21997}" destId="{FE34DD19-65A1-4BEA-85EB-B6E061C15720}" srcOrd="0" destOrd="0" presId="urn:microsoft.com/office/officeart/2018/2/layout/IconVerticalSolidList"/>
    <dgm:cxn modelId="{DB87BDC2-AC74-4309-A2F0-190487C9B4F6}" srcId="{20A8D316-ED90-4B52-8FF0-AAD407045D90}" destId="{783DCA4F-0AEE-4FC4-83CA-52EC1E186C37}" srcOrd="5" destOrd="0" parTransId="{2EA9D27E-45E6-4EB6-A427-FBF98552AD03}" sibTransId="{D8AE88E2-B97E-438E-8652-3D4B26CEFEEE}"/>
    <dgm:cxn modelId="{7DB3B7CB-7615-4EED-B12A-8BBE04B4E378}" type="presOf" srcId="{20A8D316-ED90-4B52-8FF0-AAD407045D90}" destId="{C6AB81AA-E84E-4BD3-B373-2BD5ADA8BCA0}" srcOrd="0" destOrd="0" presId="urn:microsoft.com/office/officeart/2018/2/layout/IconVerticalSolidList"/>
    <dgm:cxn modelId="{C4913DD6-74E6-4DF6-B167-D77EC5C42AB4}" srcId="{20A8D316-ED90-4B52-8FF0-AAD407045D90}" destId="{DF746DBE-33D5-472F-A5F3-6F2D8C06C008}" srcOrd="3" destOrd="0" parTransId="{0D6ECEEB-47CE-4074-8BC0-8C8DE92B34C5}" sibTransId="{2839F3D1-1415-4C50-BAD5-C9484C0A2E3C}"/>
    <dgm:cxn modelId="{FC054CFF-379A-46A9-A32F-919388DB477C}" srcId="{20A8D316-ED90-4B52-8FF0-AAD407045D90}" destId="{25F7548A-A2DD-40C8-AEA4-F6D7E2804035}" srcOrd="4" destOrd="0" parTransId="{A19CADE1-B11D-474D-AE33-91C7828E8A32}" sibTransId="{16FE4E5A-C4CE-44A4-9310-5DDF35E8C495}"/>
    <dgm:cxn modelId="{A881F4A1-6602-4F6A-8A1C-50823AD0ED8E}" type="presParOf" srcId="{C6AB81AA-E84E-4BD3-B373-2BD5ADA8BCA0}" destId="{34BBE3CF-1A90-4347-9072-C32CB5FB6F91}" srcOrd="0" destOrd="0" presId="urn:microsoft.com/office/officeart/2018/2/layout/IconVerticalSolidList"/>
    <dgm:cxn modelId="{10C32577-844E-4B1E-BF33-2639EA1F536B}" type="presParOf" srcId="{34BBE3CF-1A90-4347-9072-C32CB5FB6F91}" destId="{69C3E8C9-96A8-4F92-A687-8E02B4F87EF2}" srcOrd="0" destOrd="0" presId="urn:microsoft.com/office/officeart/2018/2/layout/IconVerticalSolidList"/>
    <dgm:cxn modelId="{280AC1E5-87CF-4284-B028-9F0F7DC5E732}" type="presParOf" srcId="{34BBE3CF-1A90-4347-9072-C32CB5FB6F91}" destId="{FE1E4E0F-6C9A-4E7B-97A7-DD191F7F786F}" srcOrd="1" destOrd="0" presId="urn:microsoft.com/office/officeart/2018/2/layout/IconVerticalSolidList"/>
    <dgm:cxn modelId="{0023B7EA-28C1-474B-AAEF-C9CCE9833E4F}" type="presParOf" srcId="{34BBE3CF-1A90-4347-9072-C32CB5FB6F91}" destId="{C63FBC5C-70F1-41D5-91BB-205A2C88ADDF}" srcOrd="2" destOrd="0" presId="urn:microsoft.com/office/officeart/2018/2/layout/IconVerticalSolidList"/>
    <dgm:cxn modelId="{130DD490-354B-4044-B725-EDDAA47CD7ED}" type="presParOf" srcId="{34BBE3CF-1A90-4347-9072-C32CB5FB6F91}" destId="{FE34DD19-65A1-4BEA-85EB-B6E061C15720}" srcOrd="3" destOrd="0" presId="urn:microsoft.com/office/officeart/2018/2/layout/IconVerticalSolidList"/>
    <dgm:cxn modelId="{F4A1AEB4-FF7E-4E89-8998-DCE8B3987792}" type="presParOf" srcId="{C6AB81AA-E84E-4BD3-B373-2BD5ADA8BCA0}" destId="{4E5B5661-BAD7-4BB8-9D50-4F37E5518A32}" srcOrd="1" destOrd="0" presId="urn:microsoft.com/office/officeart/2018/2/layout/IconVerticalSolidList"/>
    <dgm:cxn modelId="{DCA26090-4327-4319-8627-23E4DB4F305F}" type="presParOf" srcId="{C6AB81AA-E84E-4BD3-B373-2BD5ADA8BCA0}" destId="{3D82EC20-4059-4086-9F2B-E5A7DDBF153C}" srcOrd="2" destOrd="0" presId="urn:microsoft.com/office/officeart/2018/2/layout/IconVerticalSolidList"/>
    <dgm:cxn modelId="{C7DB2E14-3F49-4D89-96BC-298DA7B03902}" type="presParOf" srcId="{3D82EC20-4059-4086-9F2B-E5A7DDBF153C}" destId="{4ABAF992-95B5-43C3-A29B-71F15142BF9A}" srcOrd="0" destOrd="0" presId="urn:microsoft.com/office/officeart/2018/2/layout/IconVerticalSolidList"/>
    <dgm:cxn modelId="{EED9214E-DAD4-496A-AD49-4C64E8771577}" type="presParOf" srcId="{3D82EC20-4059-4086-9F2B-E5A7DDBF153C}" destId="{E7A929E8-A7CA-49D4-B2A6-C49DC794AFEF}" srcOrd="1" destOrd="0" presId="urn:microsoft.com/office/officeart/2018/2/layout/IconVerticalSolidList"/>
    <dgm:cxn modelId="{B1EBFCD7-89C2-4071-90CF-FF7A8E4998A2}" type="presParOf" srcId="{3D82EC20-4059-4086-9F2B-E5A7DDBF153C}" destId="{A28F7393-D351-440A-BAB2-4BB00C79BD39}" srcOrd="2" destOrd="0" presId="urn:microsoft.com/office/officeart/2018/2/layout/IconVerticalSolidList"/>
    <dgm:cxn modelId="{AA50C2C9-F9C6-4FF3-A5CB-984DF0A7663E}" type="presParOf" srcId="{3D82EC20-4059-4086-9F2B-E5A7DDBF153C}" destId="{0FD7E9F7-27E0-4AAE-9DE9-E4BF9D349096}" srcOrd="3" destOrd="0" presId="urn:microsoft.com/office/officeart/2018/2/layout/IconVerticalSolidList"/>
    <dgm:cxn modelId="{5BF74BD9-9267-46A5-A633-28529C8B44D9}" type="presParOf" srcId="{C6AB81AA-E84E-4BD3-B373-2BD5ADA8BCA0}" destId="{FD430041-DDF0-439E-8211-C3E1A87835A1}" srcOrd="3" destOrd="0" presId="urn:microsoft.com/office/officeart/2018/2/layout/IconVerticalSolidList"/>
    <dgm:cxn modelId="{667DEA32-816A-4771-9BC0-B7994F80D963}" type="presParOf" srcId="{C6AB81AA-E84E-4BD3-B373-2BD5ADA8BCA0}" destId="{52FB81FB-BA9A-410A-901B-D0B853B8B7D7}" srcOrd="4" destOrd="0" presId="urn:microsoft.com/office/officeart/2018/2/layout/IconVerticalSolidList"/>
    <dgm:cxn modelId="{820DCC4A-0404-4D9E-94BD-8A35545A80F1}" type="presParOf" srcId="{52FB81FB-BA9A-410A-901B-D0B853B8B7D7}" destId="{D9FDC45F-838F-485B-BFB9-91D2A7F5225B}" srcOrd="0" destOrd="0" presId="urn:microsoft.com/office/officeart/2018/2/layout/IconVerticalSolidList"/>
    <dgm:cxn modelId="{939EFAC1-61BF-438C-967F-54E639C1B2AC}" type="presParOf" srcId="{52FB81FB-BA9A-410A-901B-D0B853B8B7D7}" destId="{27473ADB-693F-45B5-9A7A-940F883326C8}" srcOrd="1" destOrd="0" presId="urn:microsoft.com/office/officeart/2018/2/layout/IconVerticalSolidList"/>
    <dgm:cxn modelId="{7A450C4B-20A0-429E-A5B4-CAB6061D0BAD}" type="presParOf" srcId="{52FB81FB-BA9A-410A-901B-D0B853B8B7D7}" destId="{AEB3EA50-5308-4D89-BFE0-8C512685BB75}" srcOrd="2" destOrd="0" presId="urn:microsoft.com/office/officeart/2018/2/layout/IconVerticalSolidList"/>
    <dgm:cxn modelId="{DBED302D-3B12-4C1D-B63C-6611C752E147}" type="presParOf" srcId="{52FB81FB-BA9A-410A-901B-D0B853B8B7D7}" destId="{914720F6-1353-4694-9CA2-737467B2DD5C}" srcOrd="3" destOrd="0" presId="urn:microsoft.com/office/officeart/2018/2/layout/IconVerticalSolidList"/>
    <dgm:cxn modelId="{A5D38783-7525-4C42-8197-64A1B0A6A154}" type="presParOf" srcId="{C6AB81AA-E84E-4BD3-B373-2BD5ADA8BCA0}" destId="{DBF09736-0C79-4A98-962F-924E94291D85}" srcOrd="5" destOrd="0" presId="urn:microsoft.com/office/officeart/2018/2/layout/IconVerticalSolidList"/>
    <dgm:cxn modelId="{4BCECC90-8370-44EA-9328-4CCAAE36B494}" type="presParOf" srcId="{C6AB81AA-E84E-4BD3-B373-2BD5ADA8BCA0}" destId="{18AE07F1-C51B-4BA6-BECE-78C2B2B060E1}" srcOrd="6" destOrd="0" presId="urn:microsoft.com/office/officeart/2018/2/layout/IconVerticalSolidList"/>
    <dgm:cxn modelId="{A7584C61-FCAA-4399-B4BA-C2DF084D08AD}" type="presParOf" srcId="{18AE07F1-C51B-4BA6-BECE-78C2B2B060E1}" destId="{42E72444-DDE8-412A-A423-CB8B933A03B7}" srcOrd="0" destOrd="0" presId="urn:microsoft.com/office/officeart/2018/2/layout/IconVerticalSolidList"/>
    <dgm:cxn modelId="{CFA7C55A-92D8-4E1F-860C-7096013B9371}" type="presParOf" srcId="{18AE07F1-C51B-4BA6-BECE-78C2B2B060E1}" destId="{7AE58801-5456-48CD-94E8-0BC0B2BF69B1}" srcOrd="1" destOrd="0" presId="urn:microsoft.com/office/officeart/2018/2/layout/IconVerticalSolidList"/>
    <dgm:cxn modelId="{096FFFBF-68A7-4B15-8955-1C6B3BF3EB7B}" type="presParOf" srcId="{18AE07F1-C51B-4BA6-BECE-78C2B2B060E1}" destId="{0D79A2F3-7503-43D0-87ED-6AEF4436B929}" srcOrd="2" destOrd="0" presId="urn:microsoft.com/office/officeart/2018/2/layout/IconVerticalSolidList"/>
    <dgm:cxn modelId="{ACA40D29-C257-4EC8-A540-612271F32D3A}" type="presParOf" srcId="{18AE07F1-C51B-4BA6-BECE-78C2B2B060E1}" destId="{974282FC-E579-4E8C-B128-1FB057D92718}" srcOrd="3" destOrd="0" presId="urn:microsoft.com/office/officeart/2018/2/layout/IconVerticalSolidList"/>
    <dgm:cxn modelId="{307413D8-6AD5-4C63-9919-07A180CF57A4}" type="presParOf" srcId="{C6AB81AA-E84E-4BD3-B373-2BD5ADA8BCA0}" destId="{2DB17F93-D70A-4E6B-BBAE-A697CC7FE87C}" srcOrd="7" destOrd="0" presId="urn:microsoft.com/office/officeart/2018/2/layout/IconVerticalSolidList"/>
    <dgm:cxn modelId="{1D7F611A-DDB9-4B61-8C8C-D6DCB58891FE}" type="presParOf" srcId="{C6AB81AA-E84E-4BD3-B373-2BD5ADA8BCA0}" destId="{898B918A-CE06-43FE-8ABF-46CA6B0310D1}" srcOrd="8" destOrd="0" presId="urn:microsoft.com/office/officeart/2018/2/layout/IconVerticalSolidList"/>
    <dgm:cxn modelId="{B6533026-223B-48D8-A2E2-A8EB18584FA5}" type="presParOf" srcId="{898B918A-CE06-43FE-8ABF-46CA6B0310D1}" destId="{A959DD73-D751-46A0-B24F-4052420E452B}" srcOrd="0" destOrd="0" presId="urn:microsoft.com/office/officeart/2018/2/layout/IconVerticalSolidList"/>
    <dgm:cxn modelId="{EDB228E6-7B3D-4A77-9670-BC61D0AD6F87}" type="presParOf" srcId="{898B918A-CE06-43FE-8ABF-46CA6B0310D1}" destId="{A396DBD2-910B-4E26-80F2-7D92F804C897}" srcOrd="1" destOrd="0" presId="urn:microsoft.com/office/officeart/2018/2/layout/IconVerticalSolidList"/>
    <dgm:cxn modelId="{229BBAED-0EA6-434A-B342-02222B57FC42}" type="presParOf" srcId="{898B918A-CE06-43FE-8ABF-46CA6B0310D1}" destId="{603C5A13-2E3E-4297-A2A8-288EA8CBA039}" srcOrd="2" destOrd="0" presId="urn:microsoft.com/office/officeart/2018/2/layout/IconVerticalSolidList"/>
    <dgm:cxn modelId="{DB79997A-5611-41F5-9ED1-0964369F5E6C}" type="presParOf" srcId="{898B918A-CE06-43FE-8ABF-46CA6B0310D1}" destId="{2DD3943E-AF16-40C8-96EC-E435E08122DE}" srcOrd="3" destOrd="0" presId="urn:microsoft.com/office/officeart/2018/2/layout/IconVerticalSolidList"/>
    <dgm:cxn modelId="{CDF997CD-7DFE-4DF0-88BE-AE93D8AF9EE2}" type="presParOf" srcId="{C6AB81AA-E84E-4BD3-B373-2BD5ADA8BCA0}" destId="{4C92A739-2D14-49B9-BBBE-A280CEDA7376}" srcOrd="9" destOrd="0" presId="urn:microsoft.com/office/officeart/2018/2/layout/IconVerticalSolidList"/>
    <dgm:cxn modelId="{8BF29BD1-5FAA-4965-BDC7-E7C80D0F3970}" type="presParOf" srcId="{C6AB81AA-E84E-4BD3-B373-2BD5ADA8BCA0}" destId="{EFB6767A-8BF7-4DB2-82B9-B813756AC68B}" srcOrd="10" destOrd="0" presId="urn:microsoft.com/office/officeart/2018/2/layout/IconVerticalSolidList"/>
    <dgm:cxn modelId="{72D1E80E-4147-4265-A6DF-ED7B747D7829}" type="presParOf" srcId="{EFB6767A-8BF7-4DB2-82B9-B813756AC68B}" destId="{4D886D03-EBFD-44B3-B8C2-9D3E6D07C426}" srcOrd="0" destOrd="0" presId="urn:microsoft.com/office/officeart/2018/2/layout/IconVerticalSolidList"/>
    <dgm:cxn modelId="{F75E912C-2E53-4C49-9530-726942318BC9}" type="presParOf" srcId="{EFB6767A-8BF7-4DB2-82B9-B813756AC68B}" destId="{94F7F62F-72F5-4D56-AA08-789155302E39}" srcOrd="1" destOrd="0" presId="urn:microsoft.com/office/officeart/2018/2/layout/IconVerticalSolidList"/>
    <dgm:cxn modelId="{0126935C-5396-4AFE-A54C-98365B06CB6E}" type="presParOf" srcId="{EFB6767A-8BF7-4DB2-82B9-B813756AC68B}" destId="{B00579DF-AB9C-4CE8-A4EF-E49414947BE2}" srcOrd="2" destOrd="0" presId="urn:microsoft.com/office/officeart/2018/2/layout/IconVerticalSolidList"/>
    <dgm:cxn modelId="{2C675289-6612-40D7-8740-EEF64394D247}" type="presParOf" srcId="{EFB6767A-8BF7-4DB2-82B9-B813756AC68B}" destId="{462C5369-3AA8-4361-BAB9-5F59727695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1869CF-C2AE-4FF2-ADDA-14B12D8131B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189A521-B951-4975-AC5E-590C54D096FF}">
      <dgm:prSet/>
      <dgm:spPr/>
      <dgm:t>
        <a:bodyPr/>
        <a:lstStyle/>
        <a:p>
          <a:r>
            <a:rPr lang="en-US" baseline="0"/>
            <a:t>- Je oefent met de leerstof.</a:t>
          </a:r>
          <a:endParaRPr lang="en-US"/>
        </a:p>
      </dgm:t>
    </dgm:pt>
    <dgm:pt modelId="{4218BCD5-277C-4D38-9F4A-76CFDAC8886F}" type="parTrans" cxnId="{47F49322-7B80-4B1D-B235-632F66596DFB}">
      <dgm:prSet/>
      <dgm:spPr/>
      <dgm:t>
        <a:bodyPr/>
        <a:lstStyle/>
        <a:p>
          <a:endParaRPr lang="en-US"/>
        </a:p>
      </dgm:t>
    </dgm:pt>
    <dgm:pt modelId="{24D53362-1849-485C-A7D2-B6F8855E0EB4}" type="sibTrans" cxnId="{47F49322-7B80-4B1D-B235-632F66596DFB}">
      <dgm:prSet/>
      <dgm:spPr/>
      <dgm:t>
        <a:bodyPr/>
        <a:lstStyle/>
        <a:p>
          <a:endParaRPr lang="en-US"/>
        </a:p>
      </dgm:t>
    </dgm:pt>
    <dgm:pt modelId="{12380002-45AC-46BE-BB04-01B0AEF49DEF}">
      <dgm:prSet/>
      <dgm:spPr/>
      <dgm:t>
        <a:bodyPr/>
        <a:lstStyle/>
        <a:p>
          <a:r>
            <a:rPr lang="en-US" baseline="0"/>
            <a:t>- Je ziet of je het begrijpt.</a:t>
          </a:r>
          <a:endParaRPr lang="en-US"/>
        </a:p>
      </dgm:t>
    </dgm:pt>
    <dgm:pt modelId="{7B4566CE-5B08-4591-AB5C-F269B7C159A4}" type="parTrans" cxnId="{D405029A-A975-4AC7-9724-673075C98E42}">
      <dgm:prSet/>
      <dgm:spPr/>
      <dgm:t>
        <a:bodyPr/>
        <a:lstStyle/>
        <a:p>
          <a:endParaRPr lang="en-US"/>
        </a:p>
      </dgm:t>
    </dgm:pt>
    <dgm:pt modelId="{3B536B9B-606E-4228-B89F-5F8EAA599AC1}" type="sibTrans" cxnId="{D405029A-A975-4AC7-9724-673075C98E42}">
      <dgm:prSet/>
      <dgm:spPr/>
      <dgm:t>
        <a:bodyPr/>
        <a:lstStyle/>
        <a:p>
          <a:endParaRPr lang="en-US"/>
        </a:p>
      </dgm:t>
    </dgm:pt>
    <dgm:pt modelId="{905A23A5-A44E-46D3-B4AE-478EABEE6FE5}">
      <dgm:prSet/>
      <dgm:spPr/>
      <dgm:t>
        <a:bodyPr/>
        <a:lstStyle/>
        <a:p>
          <a:r>
            <a:rPr lang="en-US" baseline="0"/>
            <a:t>- De docent ziet of je extra uitleg nodig hebt.</a:t>
          </a:r>
          <a:endParaRPr lang="en-US"/>
        </a:p>
      </dgm:t>
    </dgm:pt>
    <dgm:pt modelId="{DAD04F9C-CF06-4E37-9FE0-90BC4DF1F38E}" type="parTrans" cxnId="{A37BEBC0-00E7-4C3A-B0F8-3B736F143F32}">
      <dgm:prSet/>
      <dgm:spPr/>
      <dgm:t>
        <a:bodyPr/>
        <a:lstStyle/>
        <a:p>
          <a:endParaRPr lang="en-US"/>
        </a:p>
      </dgm:t>
    </dgm:pt>
    <dgm:pt modelId="{3CA58FE6-FD55-45BE-A08E-33DCCB89D391}" type="sibTrans" cxnId="{A37BEBC0-00E7-4C3A-B0F8-3B736F143F32}">
      <dgm:prSet/>
      <dgm:spPr/>
      <dgm:t>
        <a:bodyPr/>
        <a:lstStyle/>
        <a:p>
          <a:endParaRPr lang="en-US"/>
        </a:p>
      </dgm:t>
    </dgm:pt>
    <dgm:pt modelId="{F063BD2B-F4E4-4238-9FF3-02FB3361CC08}">
      <dgm:prSet/>
      <dgm:spPr/>
      <dgm:t>
        <a:bodyPr/>
        <a:lstStyle/>
        <a:p>
          <a:r>
            <a:rPr lang="en-US" baseline="0"/>
            <a:t>- Het helpt je om de kennis beter te onthouden.</a:t>
          </a:r>
          <a:endParaRPr lang="en-US"/>
        </a:p>
      </dgm:t>
    </dgm:pt>
    <dgm:pt modelId="{4B68F45D-B2A0-456B-BB07-CCAEE268362C}" type="parTrans" cxnId="{247FBA87-73F8-4823-8C52-82C8926C1585}">
      <dgm:prSet/>
      <dgm:spPr/>
      <dgm:t>
        <a:bodyPr/>
        <a:lstStyle/>
        <a:p>
          <a:endParaRPr lang="en-US"/>
        </a:p>
      </dgm:t>
    </dgm:pt>
    <dgm:pt modelId="{DB77AB8C-D7FC-4654-80FD-BF6AA0433A36}" type="sibTrans" cxnId="{247FBA87-73F8-4823-8C52-82C8926C1585}">
      <dgm:prSet/>
      <dgm:spPr/>
      <dgm:t>
        <a:bodyPr/>
        <a:lstStyle/>
        <a:p>
          <a:endParaRPr lang="en-US"/>
        </a:p>
      </dgm:t>
    </dgm:pt>
    <dgm:pt modelId="{AF0ED819-B750-4ECE-A1C5-28D01AFC89DB}" type="pres">
      <dgm:prSet presAssocID="{011869CF-C2AE-4FF2-ADDA-14B12D8131BD}" presName="linear" presStyleCnt="0">
        <dgm:presLayoutVars>
          <dgm:animLvl val="lvl"/>
          <dgm:resizeHandles val="exact"/>
        </dgm:presLayoutVars>
      </dgm:prSet>
      <dgm:spPr/>
    </dgm:pt>
    <dgm:pt modelId="{06C5CF3A-6184-45D2-8E7A-FA5912341A78}" type="pres">
      <dgm:prSet presAssocID="{4189A521-B951-4975-AC5E-590C54D096F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3C9F8EF-4724-4599-9621-4E3949C96389}" type="pres">
      <dgm:prSet presAssocID="{24D53362-1849-485C-A7D2-B6F8855E0EB4}" presName="spacer" presStyleCnt="0"/>
      <dgm:spPr/>
    </dgm:pt>
    <dgm:pt modelId="{8FBDA9EC-9189-4027-BB2D-27F040015E25}" type="pres">
      <dgm:prSet presAssocID="{12380002-45AC-46BE-BB04-01B0AEF49DE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7678522-66D6-4D21-B276-2DE386B8FE4C}" type="pres">
      <dgm:prSet presAssocID="{3B536B9B-606E-4228-B89F-5F8EAA599AC1}" presName="spacer" presStyleCnt="0"/>
      <dgm:spPr/>
    </dgm:pt>
    <dgm:pt modelId="{FBA75BE0-0840-4F00-828A-15C4A3A133CB}" type="pres">
      <dgm:prSet presAssocID="{905A23A5-A44E-46D3-B4AE-478EABEE6FE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E2A4D3A-C37B-44CB-A95A-008A3D44F2C7}" type="pres">
      <dgm:prSet presAssocID="{3CA58FE6-FD55-45BE-A08E-33DCCB89D391}" presName="spacer" presStyleCnt="0"/>
      <dgm:spPr/>
    </dgm:pt>
    <dgm:pt modelId="{3700DDE4-CFAE-45F3-94DA-B92602815E2A}" type="pres">
      <dgm:prSet presAssocID="{F063BD2B-F4E4-4238-9FF3-02FB3361CC0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DFF2716-B134-40DA-AFA8-49480775E786}" type="presOf" srcId="{4189A521-B951-4975-AC5E-590C54D096FF}" destId="{06C5CF3A-6184-45D2-8E7A-FA5912341A78}" srcOrd="0" destOrd="0" presId="urn:microsoft.com/office/officeart/2005/8/layout/vList2"/>
    <dgm:cxn modelId="{47F49322-7B80-4B1D-B235-632F66596DFB}" srcId="{011869CF-C2AE-4FF2-ADDA-14B12D8131BD}" destId="{4189A521-B951-4975-AC5E-590C54D096FF}" srcOrd="0" destOrd="0" parTransId="{4218BCD5-277C-4D38-9F4A-76CFDAC8886F}" sibTransId="{24D53362-1849-485C-A7D2-B6F8855E0EB4}"/>
    <dgm:cxn modelId="{7D497167-068C-4A2D-9F71-D6D8C9485A87}" type="presOf" srcId="{F063BD2B-F4E4-4238-9FF3-02FB3361CC08}" destId="{3700DDE4-CFAE-45F3-94DA-B92602815E2A}" srcOrd="0" destOrd="0" presId="urn:microsoft.com/office/officeart/2005/8/layout/vList2"/>
    <dgm:cxn modelId="{D1C4C067-E0BB-4561-9BAA-D5AEC7A833B6}" type="presOf" srcId="{011869CF-C2AE-4FF2-ADDA-14B12D8131BD}" destId="{AF0ED819-B750-4ECE-A1C5-28D01AFC89DB}" srcOrd="0" destOrd="0" presId="urn:microsoft.com/office/officeart/2005/8/layout/vList2"/>
    <dgm:cxn modelId="{247FBA87-73F8-4823-8C52-82C8926C1585}" srcId="{011869CF-C2AE-4FF2-ADDA-14B12D8131BD}" destId="{F063BD2B-F4E4-4238-9FF3-02FB3361CC08}" srcOrd="3" destOrd="0" parTransId="{4B68F45D-B2A0-456B-BB07-CCAEE268362C}" sibTransId="{DB77AB8C-D7FC-4654-80FD-BF6AA0433A36}"/>
    <dgm:cxn modelId="{0F724A99-8B88-4215-BA9B-9506F481E3EC}" type="presOf" srcId="{12380002-45AC-46BE-BB04-01B0AEF49DEF}" destId="{8FBDA9EC-9189-4027-BB2D-27F040015E25}" srcOrd="0" destOrd="0" presId="urn:microsoft.com/office/officeart/2005/8/layout/vList2"/>
    <dgm:cxn modelId="{D405029A-A975-4AC7-9724-673075C98E42}" srcId="{011869CF-C2AE-4FF2-ADDA-14B12D8131BD}" destId="{12380002-45AC-46BE-BB04-01B0AEF49DEF}" srcOrd="1" destOrd="0" parTransId="{7B4566CE-5B08-4591-AB5C-F269B7C159A4}" sibTransId="{3B536B9B-606E-4228-B89F-5F8EAA599AC1}"/>
    <dgm:cxn modelId="{3DB59E9E-B1B6-4843-874B-F2AF030601A5}" type="presOf" srcId="{905A23A5-A44E-46D3-B4AE-478EABEE6FE5}" destId="{FBA75BE0-0840-4F00-828A-15C4A3A133CB}" srcOrd="0" destOrd="0" presId="urn:microsoft.com/office/officeart/2005/8/layout/vList2"/>
    <dgm:cxn modelId="{A37BEBC0-00E7-4C3A-B0F8-3B736F143F32}" srcId="{011869CF-C2AE-4FF2-ADDA-14B12D8131BD}" destId="{905A23A5-A44E-46D3-B4AE-478EABEE6FE5}" srcOrd="2" destOrd="0" parTransId="{DAD04F9C-CF06-4E37-9FE0-90BC4DF1F38E}" sibTransId="{3CA58FE6-FD55-45BE-A08E-33DCCB89D391}"/>
    <dgm:cxn modelId="{6243D31F-740B-46FD-BC6A-347EFA78374E}" type="presParOf" srcId="{AF0ED819-B750-4ECE-A1C5-28D01AFC89DB}" destId="{06C5CF3A-6184-45D2-8E7A-FA5912341A78}" srcOrd="0" destOrd="0" presId="urn:microsoft.com/office/officeart/2005/8/layout/vList2"/>
    <dgm:cxn modelId="{DEE3AC2A-6CAA-4719-B2A6-9F2ABAA9368D}" type="presParOf" srcId="{AF0ED819-B750-4ECE-A1C5-28D01AFC89DB}" destId="{A3C9F8EF-4724-4599-9621-4E3949C96389}" srcOrd="1" destOrd="0" presId="urn:microsoft.com/office/officeart/2005/8/layout/vList2"/>
    <dgm:cxn modelId="{2B7EEB2D-A11A-4730-8246-1DB837B562BF}" type="presParOf" srcId="{AF0ED819-B750-4ECE-A1C5-28D01AFC89DB}" destId="{8FBDA9EC-9189-4027-BB2D-27F040015E25}" srcOrd="2" destOrd="0" presId="urn:microsoft.com/office/officeart/2005/8/layout/vList2"/>
    <dgm:cxn modelId="{C5E18595-3962-4D9A-AA71-CEF14D4D23C9}" type="presParOf" srcId="{AF0ED819-B750-4ECE-A1C5-28D01AFC89DB}" destId="{87678522-66D6-4D21-B276-2DE386B8FE4C}" srcOrd="3" destOrd="0" presId="urn:microsoft.com/office/officeart/2005/8/layout/vList2"/>
    <dgm:cxn modelId="{5466EF67-0534-4A4F-80F9-3F40A4CD0B69}" type="presParOf" srcId="{AF0ED819-B750-4ECE-A1C5-28D01AFC89DB}" destId="{FBA75BE0-0840-4F00-828A-15C4A3A133CB}" srcOrd="4" destOrd="0" presId="urn:microsoft.com/office/officeart/2005/8/layout/vList2"/>
    <dgm:cxn modelId="{BF957E67-ADF7-4FBD-94E0-10790FFB2BD0}" type="presParOf" srcId="{AF0ED819-B750-4ECE-A1C5-28D01AFC89DB}" destId="{EE2A4D3A-C37B-44CB-A95A-008A3D44F2C7}" srcOrd="5" destOrd="0" presId="urn:microsoft.com/office/officeart/2005/8/layout/vList2"/>
    <dgm:cxn modelId="{A9B72A5C-3CD3-4240-91DC-037A3402F6E6}" type="presParOf" srcId="{AF0ED819-B750-4ECE-A1C5-28D01AFC89DB}" destId="{3700DDE4-CFAE-45F3-94DA-B92602815E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7AD50D-FEDC-4D73-912E-D63AF255E2BE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CB187A8-D1F6-46D9-BD8A-8D114B98FA0E}">
      <dgm:prSet/>
      <dgm:spPr/>
      <dgm:t>
        <a:bodyPr/>
        <a:lstStyle/>
        <a:p>
          <a:r>
            <a:rPr lang="en-US"/>
            <a:t>Stel, je hebt les gehad over planten water geven:</a:t>
          </a:r>
        </a:p>
      </dgm:t>
    </dgm:pt>
    <dgm:pt modelId="{F99A91B6-ECC3-47B2-A6B0-920D7254AE19}" type="parTrans" cxnId="{C071C149-6C84-4D81-A2D3-D5D9AFD96CD8}">
      <dgm:prSet/>
      <dgm:spPr/>
      <dgm:t>
        <a:bodyPr/>
        <a:lstStyle/>
        <a:p>
          <a:endParaRPr lang="en-US"/>
        </a:p>
      </dgm:t>
    </dgm:pt>
    <dgm:pt modelId="{CBE52169-1F9E-4ACB-8A62-ED2C9AD63B57}" type="sibTrans" cxnId="{C071C149-6C84-4D81-A2D3-D5D9AFD96CD8}">
      <dgm:prSet/>
      <dgm:spPr/>
      <dgm:t>
        <a:bodyPr/>
        <a:lstStyle/>
        <a:p>
          <a:endParaRPr lang="en-US"/>
        </a:p>
      </dgm:t>
    </dgm:pt>
    <dgm:pt modelId="{94E0B6BD-246B-4D2E-AB1B-DAAB21A78689}">
      <dgm:prSet/>
      <dgm:spPr/>
      <dgm:t>
        <a:bodyPr/>
        <a:lstStyle/>
        <a:p>
          <a:r>
            <a:rPr lang="en-US"/>
            <a:t>- Verwerkingsopdracht 1: Schrijf op waarom planten water nodig hebben.</a:t>
          </a:r>
        </a:p>
      </dgm:t>
    </dgm:pt>
    <dgm:pt modelId="{0EB54E0B-782C-4CF1-8A69-7EBA37CADAE8}" type="parTrans" cxnId="{64574E78-B6A0-4147-A3DB-724993FD2E49}">
      <dgm:prSet/>
      <dgm:spPr/>
      <dgm:t>
        <a:bodyPr/>
        <a:lstStyle/>
        <a:p>
          <a:endParaRPr lang="en-US"/>
        </a:p>
      </dgm:t>
    </dgm:pt>
    <dgm:pt modelId="{DC379489-9B10-4ED5-92D4-F14E617D6E46}" type="sibTrans" cxnId="{64574E78-B6A0-4147-A3DB-724993FD2E49}">
      <dgm:prSet/>
      <dgm:spPr/>
      <dgm:t>
        <a:bodyPr/>
        <a:lstStyle/>
        <a:p>
          <a:endParaRPr lang="en-US"/>
        </a:p>
      </dgm:t>
    </dgm:pt>
    <dgm:pt modelId="{589231B9-17FA-4A7B-AE33-6FB55162C58C}">
      <dgm:prSet/>
      <dgm:spPr/>
      <dgm:t>
        <a:bodyPr/>
        <a:lstStyle/>
        <a:p>
          <a:r>
            <a:rPr lang="en-US"/>
            <a:t>- Verwerkingsopdracht 2: Laat in een tekening zien hoe water in de plant komt.</a:t>
          </a:r>
        </a:p>
      </dgm:t>
    </dgm:pt>
    <dgm:pt modelId="{BDC2212D-ED1B-41D8-952C-7571F36B0F78}" type="parTrans" cxnId="{B526F76C-626D-44A5-861A-3A54C79C7435}">
      <dgm:prSet/>
      <dgm:spPr/>
      <dgm:t>
        <a:bodyPr/>
        <a:lstStyle/>
        <a:p>
          <a:endParaRPr lang="en-US"/>
        </a:p>
      </dgm:t>
    </dgm:pt>
    <dgm:pt modelId="{0A1E4FF5-1B72-4C07-99CA-A87AA4AE9628}" type="sibTrans" cxnId="{B526F76C-626D-44A5-861A-3A54C79C7435}">
      <dgm:prSet/>
      <dgm:spPr/>
      <dgm:t>
        <a:bodyPr/>
        <a:lstStyle/>
        <a:p>
          <a:endParaRPr lang="en-US"/>
        </a:p>
      </dgm:t>
    </dgm:pt>
    <dgm:pt modelId="{DD403F2B-6E6A-4654-91F6-E5CEEAD05EC1}">
      <dgm:prSet/>
      <dgm:spPr/>
      <dgm:t>
        <a:bodyPr/>
        <a:lstStyle/>
        <a:p>
          <a:r>
            <a:rPr lang="en-US"/>
            <a:t>- Verwerkingsopdracht 3: Geef een plant water en leg uit wat je doet.</a:t>
          </a:r>
        </a:p>
      </dgm:t>
    </dgm:pt>
    <dgm:pt modelId="{F2D5F642-5687-485E-86D0-AC50D1E776C8}" type="parTrans" cxnId="{218B4093-A27B-4268-B1CB-8C77E63A1C64}">
      <dgm:prSet/>
      <dgm:spPr/>
      <dgm:t>
        <a:bodyPr/>
        <a:lstStyle/>
        <a:p>
          <a:endParaRPr lang="en-US"/>
        </a:p>
      </dgm:t>
    </dgm:pt>
    <dgm:pt modelId="{08300AE3-52CC-45A3-9939-1DF790F7932C}" type="sibTrans" cxnId="{218B4093-A27B-4268-B1CB-8C77E63A1C64}">
      <dgm:prSet/>
      <dgm:spPr/>
      <dgm:t>
        <a:bodyPr/>
        <a:lstStyle/>
        <a:p>
          <a:endParaRPr lang="en-US"/>
        </a:p>
      </dgm:t>
    </dgm:pt>
    <dgm:pt modelId="{B629609C-B9CD-48D1-AD9A-E57E38DDEEDB}" type="pres">
      <dgm:prSet presAssocID="{557AD50D-FEDC-4D73-912E-D63AF255E2BE}" presName="linear" presStyleCnt="0">
        <dgm:presLayoutVars>
          <dgm:animLvl val="lvl"/>
          <dgm:resizeHandles val="exact"/>
        </dgm:presLayoutVars>
      </dgm:prSet>
      <dgm:spPr/>
    </dgm:pt>
    <dgm:pt modelId="{4A377433-3100-4A8A-9DCC-ECF9CA35FA51}" type="pres">
      <dgm:prSet presAssocID="{CCB187A8-D1F6-46D9-BD8A-8D114B98FA0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60CAC06-7E45-4BDD-995D-F972BCBD89C2}" type="pres">
      <dgm:prSet presAssocID="{CBE52169-1F9E-4ACB-8A62-ED2C9AD63B57}" presName="spacer" presStyleCnt="0"/>
      <dgm:spPr/>
    </dgm:pt>
    <dgm:pt modelId="{C03E2C98-4498-431A-B0B1-27E6531516D2}" type="pres">
      <dgm:prSet presAssocID="{94E0B6BD-246B-4D2E-AB1B-DAAB21A7868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615A745-0FA4-46E7-BEFD-E66B0F76D58F}" type="pres">
      <dgm:prSet presAssocID="{DC379489-9B10-4ED5-92D4-F14E617D6E46}" presName="spacer" presStyleCnt="0"/>
      <dgm:spPr/>
    </dgm:pt>
    <dgm:pt modelId="{A8B64E37-DB5D-4BA4-9CBD-E04721F0BD89}" type="pres">
      <dgm:prSet presAssocID="{589231B9-17FA-4A7B-AE33-6FB55162C5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63CF67B-B8AB-463A-920E-D0235DFC714B}" type="pres">
      <dgm:prSet presAssocID="{0A1E4FF5-1B72-4C07-99CA-A87AA4AE9628}" presName="spacer" presStyleCnt="0"/>
      <dgm:spPr/>
    </dgm:pt>
    <dgm:pt modelId="{16B7FF38-B677-462D-9FB2-CDE75EB72078}" type="pres">
      <dgm:prSet presAssocID="{DD403F2B-6E6A-4654-91F6-E5CEEAD05EC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3F9C223-FF5A-42FE-A9F2-6D100DB1D5C5}" type="presOf" srcId="{589231B9-17FA-4A7B-AE33-6FB55162C58C}" destId="{A8B64E37-DB5D-4BA4-9CBD-E04721F0BD89}" srcOrd="0" destOrd="0" presId="urn:microsoft.com/office/officeart/2005/8/layout/vList2"/>
    <dgm:cxn modelId="{9EB3CF63-6013-4DCA-AB5C-D9EB45508A4D}" type="presOf" srcId="{94E0B6BD-246B-4D2E-AB1B-DAAB21A78689}" destId="{C03E2C98-4498-431A-B0B1-27E6531516D2}" srcOrd="0" destOrd="0" presId="urn:microsoft.com/office/officeart/2005/8/layout/vList2"/>
    <dgm:cxn modelId="{C071C149-6C84-4D81-A2D3-D5D9AFD96CD8}" srcId="{557AD50D-FEDC-4D73-912E-D63AF255E2BE}" destId="{CCB187A8-D1F6-46D9-BD8A-8D114B98FA0E}" srcOrd="0" destOrd="0" parTransId="{F99A91B6-ECC3-47B2-A6B0-920D7254AE19}" sibTransId="{CBE52169-1F9E-4ACB-8A62-ED2C9AD63B57}"/>
    <dgm:cxn modelId="{B526F76C-626D-44A5-861A-3A54C79C7435}" srcId="{557AD50D-FEDC-4D73-912E-D63AF255E2BE}" destId="{589231B9-17FA-4A7B-AE33-6FB55162C58C}" srcOrd="2" destOrd="0" parTransId="{BDC2212D-ED1B-41D8-952C-7571F36B0F78}" sibTransId="{0A1E4FF5-1B72-4C07-99CA-A87AA4AE9628}"/>
    <dgm:cxn modelId="{64574E78-B6A0-4147-A3DB-724993FD2E49}" srcId="{557AD50D-FEDC-4D73-912E-D63AF255E2BE}" destId="{94E0B6BD-246B-4D2E-AB1B-DAAB21A78689}" srcOrd="1" destOrd="0" parTransId="{0EB54E0B-782C-4CF1-8A69-7EBA37CADAE8}" sibTransId="{DC379489-9B10-4ED5-92D4-F14E617D6E46}"/>
    <dgm:cxn modelId="{218B4093-A27B-4268-B1CB-8C77E63A1C64}" srcId="{557AD50D-FEDC-4D73-912E-D63AF255E2BE}" destId="{DD403F2B-6E6A-4654-91F6-E5CEEAD05EC1}" srcOrd="3" destOrd="0" parTransId="{F2D5F642-5687-485E-86D0-AC50D1E776C8}" sibTransId="{08300AE3-52CC-45A3-9939-1DF790F7932C}"/>
    <dgm:cxn modelId="{631498A4-F055-4682-BAAB-388E4A42832A}" type="presOf" srcId="{DD403F2B-6E6A-4654-91F6-E5CEEAD05EC1}" destId="{16B7FF38-B677-462D-9FB2-CDE75EB72078}" srcOrd="0" destOrd="0" presId="urn:microsoft.com/office/officeart/2005/8/layout/vList2"/>
    <dgm:cxn modelId="{F1E0BFA9-1138-4D85-B205-6EF790EF9F77}" type="presOf" srcId="{CCB187A8-D1F6-46D9-BD8A-8D114B98FA0E}" destId="{4A377433-3100-4A8A-9DCC-ECF9CA35FA51}" srcOrd="0" destOrd="0" presId="urn:microsoft.com/office/officeart/2005/8/layout/vList2"/>
    <dgm:cxn modelId="{EE47A4CD-3618-4A09-B015-BFCECEB60460}" type="presOf" srcId="{557AD50D-FEDC-4D73-912E-D63AF255E2BE}" destId="{B629609C-B9CD-48D1-AD9A-E57E38DDEEDB}" srcOrd="0" destOrd="0" presId="urn:microsoft.com/office/officeart/2005/8/layout/vList2"/>
    <dgm:cxn modelId="{9FAF7E5A-B42A-4589-A712-3A9466EC8168}" type="presParOf" srcId="{B629609C-B9CD-48D1-AD9A-E57E38DDEEDB}" destId="{4A377433-3100-4A8A-9DCC-ECF9CA35FA51}" srcOrd="0" destOrd="0" presId="urn:microsoft.com/office/officeart/2005/8/layout/vList2"/>
    <dgm:cxn modelId="{3D8B5F91-0968-476C-87B8-3862B84561BC}" type="presParOf" srcId="{B629609C-B9CD-48D1-AD9A-E57E38DDEEDB}" destId="{360CAC06-7E45-4BDD-995D-F972BCBD89C2}" srcOrd="1" destOrd="0" presId="urn:microsoft.com/office/officeart/2005/8/layout/vList2"/>
    <dgm:cxn modelId="{B18A6F83-DF99-46CE-A211-396F64BE5B3A}" type="presParOf" srcId="{B629609C-B9CD-48D1-AD9A-E57E38DDEEDB}" destId="{C03E2C98-4498-431A-B0B1-27E6531516D2}" srcOrd="2" destOrd="0" presId="urn:microsoft.com/office/officeart/2005/8/layout/vList2"/>
    <dgm:cxn modelId="{F3CBCADC-ED2E-47A7-B5EE-BF7D3EB9FD74}" type="presParOf" srcId="{B629609C-B9CD-48D1-AD9A-E57E38DDEEDB}" destId="{3615A745-0FA4-46E7-BEFD-E66B0F76D58F}" srcOrd="3" destOrd="0" presId="urn:microsoft.com/office/officeart/2005/8/layout/vList2"/>
    <dgm:cxn modelId="{09FA4390-3528-4739-A2EB-26647AC9B3D1}" type="presParOf" srcId="{B629609C-B9CD-48D1-AD9A-E57E38DDEEDB}" destId="{A8B64E37-DB5D-4BA4-9CBD-E04721F0BD89}" srcOrd="4" destOrd="0" presId="urn:microsoft.com/office/officeart/2005/8/layout/vList2"/>
    <dgm:cxn modelId="{10839A15-0267-4F09-AA8D-6AF8A6CB5E08}" type="presParOf" srcId="{B629609C-B9CD-48D1-AD9A-E57E38DDEEDB}" destId="{663CF67B-B8AB-463A-920E-D0235DFC714B}" srcOrd="5" destOrd="0" presId="urn:microsoft.com/office/officeart/2005/8/layout/vList2"/>
    <dgm:cxn modelId="{B48E3295-7699-4CE7-812A-CE9D9F5B0287}" type="presParOf" srcId="{B629609C-B9CD-48D1-AD9A-E57E38DDEEDB}" destId="{16B7FF38-B677-462D-9FB2-CDE75EB7207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E5FC52-0F84-45A3-8A48-E6856719137B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B2ECC6C-902A-4459-AF84-9F8938DEC236}">
      <dgm:prSet/>
      <dgm:spPr/>
      <dgm:t>
        <a:bodyPr/>
        <a:lstStyle/>
        <a:p>
          <a:r>
            <a:rPr lang="en-US" baseline="0"/>
            <a:t>- Lees de opdracht goed door.</a:t>
          </a:r>
          <a:endParaRPr lang="en-US"/>
        </a:p>
      </dgm:t>
    </dgm:pt>
    <dgm:pt modelId="{C01865FA-CCDB-4E7B-BE67-19424725882B}" type="parTrans" cxnId="{833CE4D7-386D-4F6C-B103-699154BBFBC5}">
      <dgm:prSet/>
      <dgm:spPr/>
      <dgm:t>
        <a:bodyPr/>
        <a:lstStyle/>
        <a:p>
          <a:endParaRPr lang="en-US"/>
        </a:p>
      </dgm:t>
    </dgm:pt>
    <dgm:pt modelId="{95ABBA85-D69A-4BF7-A6A1-9710ABADD9E6}" type="sibTrans" cxnId="{833CE4D7-386D-4F6C-B103-699154BBFBC5}">
      <dgm:prSet/>
      <dgm:spPr/>
      <dgm:t>
        <a:bodyPr/>
        <a:lstStyle/>
        <a:p>
          <a:endParaRPr lang="en-US"/>
        </a:p>
      </dgm:t>
    </dgm:pt>
    <dgm:pt modelId="{910B9AA1-30F0-41E9-8BE6-1FB00AEECC5D}">
      <dgm:prSet/>
      <dgm:spPr/>
      <dgm:t>
        <a:bodyPr/>
        <a:lstStyle/>
        <a:p>
          <a:r>
            <a:rPr lang="en-US" baseline="0"/>
            <a:t>- Werk stap voor stap.</a:t>
          </a:r>
          <a:endParaRPr lang="en-US"/>
        </a:p>
      </dgm:t>
    </dgm:pt>
    <dgm:pt modelId="{74C2868A-6618-49DB-AFD2-6D85356D69B1}" type="parTrans" cxnId="{6D08C2D0-A282-4311-8169-59E30DFD2BC8}">
      <dgm:prSet/>
      <dgm:spPr/>
      <dgm:t>
        <a:bodyPr/>
        <a:lstStyle/>
        <a:p>
          <a:endParaRPr lang="en-US"/>
        </a:p>
      </dgm:t>
    </dgm:pt>
    <dgm:pt modelId="{E0706BEE-026D-4667-AC1E-FF756215089A}" type="sibTrans" cxnId="{6D08C2D0-A282-4311-8169-59E30DFD2BC8}">
      <dgm:prSet/>
      <dgm:spPr/>
      <dgm:t>
        <a:bodyPr/>
        <a:lstStyle/>
        <a:p>
          <a:endParaRPr lang="en-US"/>
        </a:p>
      </dgm:t>
    </dgm:pt>
    <dgm:pt modelId="{738F1184-13DE-4820-B03D-6421261C3E87}">
      <dgm:prSet/>
      <dgm:spPr/>
      <dgm:t>
        <a:bodyPr/>
        <a:lstStyle/>
        <a:p>
          <a:r>
            <a:rPr lang="en-US" baseline="0"/>
            <a:t>- Vraag hulp als je iets niet snapt.</a:t>
          </a:r>
          <a:endParaRPr lang="en-US"/>
        </a:p>
      </dgm:t>
    </dgm:pt>
    <dgm:pt modelId="{BE60743C-3D66-4BEC-BCD8-D364128F7611}" type="parTrans" cxnId="{973FBE14-E119-4FFD-9BD6-4E1934474CBA}">
      <dgm:prSet/>
      <dgm:spPr/>
      <dgm:t>
        <a:bodyPr/>
        <a:lstStyle/>
        <a:p>
          <a:endParaRPr lang="en-US"/>
        </a:p>
      </dgm:t>
    </dgm:pt>
    <dgm:pt modelId="{F5A5D8B0-EC1B-426B-B9F5-6A187E520C0B}" type="sibTrans" cxnId="{973FBE14-E119-4FFD-9BD6-4E1934474CBA}">
      <dgm:prSet/>
      <dgm:spPr/>
      <dgm:t>
        <a:bodyPr/>
        <a:lstStyle/>
        <a:p>
          <a:endParaRPr lang="en-US"/>
        </a:p>
      </dgm:t>
    </dgm:pt>
    <dgm:pt modelId="{F313B488-1A2B-4938-B45B-636E92CCADC2}">
      <dgm:prSet/>
      <dgm:spPr/>
      <dgm:t>
        <a:bodyPr/>
        <a:lstStyle/>
        <a:p>
          <a:r>
            <a:rPr lang="en-US" baseline="0"/>
            <a:t>- Doe je best: het helpt jou om slimmer te worden.</a:t>
          </a:r>
          <a:endParaRPr lang="en-US"/>
        </a:p>
      </dgm:t>
    </dgm:pt>
    <dgm:pt modelId="{285D25AD-28EF-49A2-A74A-22657C3040C9}" type="parTrans" cxnId="{4DC39BC5-4C92-4872-9AEF-412B1EB39799}">
      <dgm:prSet/>
      <dgm:spPr/>
      <dgm:t>
        <a:bodyPr/>
        <a:lstStyle/>
        <a:p>
          <a:endParaRPr lang="en-US"/>
        </a:p>
      </dgm:t>
    </dgm:pt>
    <dgm:pt modelId="{2DEF80D0-91A2-4542-8EC7-5479B48CEE60}" type="sibTrans" cxnId="{4DC39BC5-4C92-4872-9AEF-412B1EB39799}">
      <dgm:prSet/>
      <dgm:spPr/>
      <dgm:t>
        <a:bodyPr/>
        <a:lstStyle/>
        <a:p>
          <a:endParaRPr lang="en-US"/>
        </a:p>
      </dgm:t>
    </dgm:pt>
    <dgm:pt modelId="{F4827173-963A-4696-9153-A89602015AF1}" type="pres">
      <dgm:prSet presAssocID="{31E5FC52-0F84-45A3-8A48-E6856719137B}" presName="root" presStyleCnt="0">
        <dgm:presLayoutVars>
          <dgm:dir/>
          <dgm:resizeHandles val="exact"/>
        </dgm:presLayoutVars>
      </dgm:prSet>
      <dgm:spPr/>
    </dgm:pt>
    <dgm:pt modelId="{247457A2-1DBB-4891-916A-DC79846F8DC1}" type="pres">
      <dgm:prSet presAssocID="{1B2ECC6C-902A-4459-AF84-9F8938DEC236}" presName="compNode" presStyleCnt="0"/>
      <dgm:spPr/>
    </dgm:pt>
    <dgm:pt modelId="{24AD5E3A-1867-49F9-BE8C-1873814B5903}" type="pres">
      <dgm:prSet presAssocID="{1B2ECC6C-902A-4459-AF84-9F8938DEC23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AC67AE88-B230-453E-8240-2C6F681CEE8C}" type="pres">
      <dgm:prSet presAssocID="{1B2ECC6C-902A-4459-AF84-9F8938DEC236}" presName="spaceRect" presStyleCnt="0"/>
      <dgm:spPr/>
    </dgm:pt>
    <dgm:pt modelId="{E15377A3-05E6-40B2-8FF0-BB4079966082}" type="pres">
      <dgm:prSet presAssocID="{1B2ECC6C-902A-4459-AF84-9F8938DEC236}" presName="textRect" presStyleLbl="revTx" presStyleIdx="0" presStyleCnt="4">
        <dgm:presLayoutVars>
          <dgm:chMax val="1"/>
          <dgm:chPref val="1"/>
        </dgm:presLayoutVars>
      </dgm:prSet>
      <dgm:spPr/>
    </dgm:pt>
    <dgm:pt modelId="{D357CE00-5E52-4D51-A83D-99229835AC76}" type="pres">
      <dgm:prSet presAssocID="{95ABBA85-D69A-4BF7-A6A1-9710ABADD9E6}" presName="sibTrans" presStyleCnt="0"/>
      <dgm:spPr/>
    </dgm:pt>
    <dgm:pt modelId="{EB7B9E67-0DE2-4D5D-9521-A4F03A41BE07}" type="pres">
      <dgm:prSet presAssocID="{910B9AA1-30F0-41E9-8BE6-1FB00AEECC5D}" presName="compNode" presStyleCnt="0"/>
      <dgm:spPr/>
    </dgm:pt>
    <dgm:pt modelId="{1643D1AC-8920-4FB4-A53A-8EBA9AE8E4D9}" type="pres">
      <dgm:prSet presAssocID="{910B9AA1-30F0-41E9-8BE6-1FB00AEECC5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D518CED4-E1BA-469F-8CCE-7D3B483D131F}" type="pres">
      <dgm:prSet presAssocID="{910B9AA1-30F0-41E9-8BE6-1FB00AEECC5D}" presName="spaceRect" presStyleCnt="0"/>
      <dgm:spPr/>
    </dgm:pt>
    <dgm:pt modelId="{58576BB7-1D2B-407E-AE37-AD62715D8EBE}" type="pres">
      <dgm:prSet presAssocID="{910B9AA1-30F0-41E9-8BE6-1FB00AEECC5D}" presName="textRect" presStyleLbl="revTx" presStyleIdx="1" presStyleCnt="4">
        <dgm:presLayoutVars>
          <dgm:chMax val="1"/>
          <dgm:chPref val="1"/>
        </dgm:presLayoutVars>
      </dgm:prSet>
      <dgm:spPr/>
    </dgm:pt>
    <dgm:pt modelId="{126C2699-D686-46CE-BCEE-45136B441F4B}" type="pres">
      <dgm:prSet presAssocID="{E0706BEE-026D-4667-AC1E-FF756215089A}" presName="sibTrans" presStyleCnt="0"/>
      <dgm:spPr/>
    </dgm:pt>
    <dgm:pt modelId="{FC401BAB-E4F4-48FE-A8EF-D9443574BCBA}" type="pres">
      <dgm:prSet presAssocID="{738F1184-13DE-4820-B03D-6421261C3E87}" presName="compNode" presStyleCnt="0"/>
      <dgm:spPr/>
    </dgm:pt>
    <dgm:pt modelId="{6917AB9E-C337-4E88-BF01-47A8FA39EACA}" type="pres">
      <dgm:prSet presAssocID="{738F1184-13DE-4820-B03D-6421261C3E8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9B8F3F3-FDC6-4418-A9F3-0FA72CC18D54}" type="pres">
      <dgm:prSet presAssocID="{738F1184-13DE-4820-B03D-6421261C3E87}" presName="spaceRect" presStyleCnt="0"/>
      <dgm:spPr/>
    </dgm:pt>
    <dgm:pt modelId="{B6459403-5973-41C9-B4A9-F4E58B90729B}" type="pres">
      <dgm:prSet presAssocID="{738F1184-13DE-4820-B03D-6421261C3E87}" presName="textRect" presStyleLbl="revTx" presStyleIdx="2" presStyleCnt="4">
        <dgm:presLayoutVars>
          <dgm:chMax val="1"/>
          <dgm:chPref val="1"/>
        </dgm:presLayoutVars>
      </dgm:prSet>
      <dgm:spPr/>
    </dgm:pt>
    <dgm:pt modelId="{8CB17B74-542A-4C23-A69C-CB29F9313801}" type="pres">
      <dgm:prSet presAssocID="{F5A5D8B0-EC1B-426B-B9F5-6A187E520C0B}" presName="sibTrans" presStyleCnt="0"/>
      <dgm:spPr/>
    </dgm:pt>
    <dgm:pt modelId="{B25C9DE8-7242-46B8-8853-04A8AD77D477}" type="pres">
      <dgm:prSet presAssocID="{F313B488-1A2B-4938-B45B-636E92CCADC2}" presName="compNode" presStyleCnt="0"/>
      <dgm:spPr/>
    </dgm:pt>
    <dgm:pt modelId="{0A2E2DE8-0856-4DA5-AF4E-67DEDC749558}" type="pres">
      <dgm:prSet presAssocID="{F313B488-1A2B-4938-B45B-636E92CCADC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rsenen"/>
        </a:ext>
      </dgm:extLst>
    </dgm:pt>
    <dgm:pt modelId="{2DA7EBE3-0303-4E25-B1D2-3ACE8DDFF64B}" type="pres">
      <dgm:prSet presAssocID="{F313B488-1A2B-4938-B45B-636E92CCADC2}" presName="spaceRect" presStyleCnt="0"/>
      <dgm:spPr/>
    </dgm:pt>
    <dgm:pt modelId="{391DFA81-C8DE-4221-AADD-40AE965CD9D2}" type="pres">
      <dgm:prSet presAssocID="{F313B488-1A2B-4938-B45B-636E92CCADC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73FBE14-E119-4FFD-9BD6-4E1934474CBA}" srcId="{31E5FC52-0F84-45A3-8A48-E6856719137B}" destId="{738F1184-13DE-4820-B03D-6421261C3E87}" srcOrd="2" destOrd="0" parTransId="{BE60743C-3D66-4BEC-BCD8-D364128F7611}" sibTransId="{F5A5D8B0-EC1B-426B-B9F5-6A187E520C0B}"/>
    <dgm:cxn modelId="{E0512A5C-6EE9-4185-A8B9-4253EFA433B4}" type="presOf" srcId="{910B9AA1-30F0-41E9-8BE6-1FB00AEECC5D}" destId="{58576BB7-1D2B-407E-AE37-AD62715D8EBE}" srcOrd="0" destOrd="0" presId="urn:microsoft.com/office/officeart/2018/2/layout/IconLabelList"/>
    <dgm:cxn modelId="{1D13A368-14AD-408F-AB46-73F7088E571C}" type="presOf" srcId="{F313B488-1A2B-4938-B45B-636E92CCADC2}" destId="{391DFA81-C8DE-4221-AADD-40AE965CD9D2}" srcOrd="0" destOrd="0" presId="urn:microsoft.com/office/officeart/2018/2/layout/IconLabelList"/>
    <dgm:cxn modelId="{E7F2626E-A135-4441-87C1-27128F7A4854}" type="presOf" srcId="{1B2ECC6C-902A-4459-AF84-9F8938DEC236}" destId="{E15377A3-05E6-40B2-8FF0-BB4079966082}" srcOrd="0" destOrd="0" presId="urn:microsoft.com/office/officeart/2018/2/layout/IconLabelList"/>
    <dgm:cxn modelId="{106C456E-7CFF-47B8-943E-BDB31647D0CB}" type="presOf" srcId="{738F1184-13DE-4820-B03D-6421261C3E87}" destId="{B6459403-5973-41C9-B4A9-F4E58B90729B}" srcOrd="0" destOrd="0" presId="urn:microsoft.com/office/officeart/2018/2/layout/IconLabelList"/>
    <dgm:cxn modelId="{D236938F-B2B5-4367-8296-D23BA27F34E7}" type="presOf" srcId="{31E5FC52-0F84-45A3-8A48-E6856719137B}" destId="{F4827173-963A-4696-9153-A89602015AF1}" srcOrd="0" destOrd="0" presId="urn:microsoft.com/office/officeart/2018/2/layout/IconLabelList"/>
    <dgm:cxn modelId="{4DC39BC5-4C92-4872-9AEF-412B1EB39799}" srcId="{31E5FC52-0F84-45A3-8A48-E6856719137B}" destId="{F313B488-1A2B-4938-B45B-636E92CCADC2}" srcOrd="3" destOrd="0" parTransId="{285D25AD-28EF-49A2-A74A-22657C3040C9}" sibTransId="{2DEF80D0-91A2-4542-8EC7-5479B48CEE60}"/>
    <dgm:cxn modelId="{6D08C2D0-A282-4311-8169-59E30DFD2BC8}" srcId="{31E5FC52-0F84-45A3-8A48-E6856719137B}" destId="{910B9AA1-30F0-41E9-8BE6-1FB00AEECC5D}" srcOrd="1" destOrd="0" parTransId="{74C2868A-6618-49DB-AFD2-6D85356D69B1}" sibTransId="{E0706BEE-026D-4667-AC1E-FF756215089A}"/>
    <dgm:cxn modelId="{833CE4D7-386D-4F6C-B103-699154BBFBC5}" srcId="{31E5FC52-0F84-45A3-8A48-E6856719137B}" destId="{1B2ECC6C-902A-4459-AF84-9F8938DEC236}" srcOrd="0" destOrd="0" parTransId="{C01865FA-CCDB-4E7B-BE67-19424725882B}" sibTransId="{95ABBA85-D69A-4BF7-A6A1-9710ABADD9E6}"/>
    <dgm:cxn modelId="{E63D2DE0-F555-4B4A-A814-9412F40A7F1B}" type="presParOf" srcId="{F4827173-963A-4696-9153-A89602015AF1}" destId="{247457A2-1DBB-4891-916A-DC79846F8DC1}" srcOrd="0" destOrd="0" presId="urn:microsoft.com/office/officeart/2018/2/layout/IconLabelList"/>
    <dgm:cxn modelId="{EB0862FF-5326-4198-B9A5-16BF61E6E4B8}" type="presParOf" srcId="{247457A2-1DBB-4891-916A-DC79846F8DC1}" destId="{24AD5E3A-1867-49F9-BE8C-1873814B5903}" srcOrd="0" destOrd="0" presId="urn:microsoft.com/office/officeart/2018/2/layout/IconLabelList"/>
    <dgm:cxn modelId="{E333472A-E034-4991-8087-B2D804EE9BC6}" type="presParOf" srcId="{247457A2-1DBB-4891-916A-DC79846F8DC1}" destId="{AC67AE88-B230-453E-8240-2C6F681CEE8C}" srcOrd="1" destOrd="0" presId="urn:microsoft.com/office/officeart/2018/2/layout/IconLabelList"/>
    <dgm:cxn modelId="{9630088E-F62D-4E81-A359-B12D9036934B}" type="presParOf" srcId="{247457A2-1DBB-4891-916A-DC79846F8DC1}" destId="{E15377A3-05E6-40B2-8FF0-BB4079966082}" srcOrd="2" destOrd="0" presId="urn:microsoft.com/office/officeart/2018/2/layout/IconLabelList"/>
    <dgm:cxn modelId="{F32FFAD4-6C07-4922-8D03-1B68C1E93901}" type="presParOf" srcId="{F4827173-963A-4696-9153-A89602015AF1}" destId="{D357CE00-5E52-4D51-A83D-99229835AC76}" srcOrd="1" destOrd="0" presId="urn:microsoft.com/office/officeart/2018/2/layout/IconLabelList"/>
    <dgm:cxn modelId="{CB53F1E6-F556-40F4-9EEC-A4257AD22851}" type="presParOf" srcId="{F4827173-963A-4696-9153-A89602015AF1}" destId="{EB7B9E67-0DE2-4D5D-9521-A4F03A41BE07}" srcOrd="2" destOrd="0" presId="urn:microsoft.com/office/officeart/2018/2/layout/IconLabelList"/>
    <dgm:cxn modelId="{0D658CE8-C815-4049-AA1E-D31D351E63C6}" type="presParOf" srcId="{EB7B9E67-0DE2-4D5D-9521-A4F03A41BE07}" destId="{1643D1AC-8920-4FB4-A53A-8EBA9AE8E4D9}" srcOrd="0" destOrd="0" presId="urn:microsoft.com/office/officeart/2018/2/layout/IconLabelList"/>
    <dgm:cxn modelId="{091E9B3B-630B-4593-8CCE-C03592545445}" type="presParOf" srcId="{EB7B9E67-0DE2-4D5D-9521-A4F03A41BE07}" destId="{D518CED4-E1BA-469F-8CCE-7D3B483D131F}" srcOrd="1" destOrd="0" presId="urn:microsoft.com/office/officeart/2018/2/layout/IconLabelList"/>
    <dgm:cxn modelId="{70490880-784A-4696-BF55-B0E9198EFDCE}" type="presParOf" srcId="{EB7B9E67-0DE2-4D5D-9521-A4F03A41BE07}" destId="{58576BB7-1D2B-407E-AE37-AD62715D8EBE}" srcOrd="2" destOrd="0" presId="urn:microsoft.com/office/officeart/2018/2/layout/IconLabelList"/>
    <dgm:cxn modelId="{F5F21077-0FA8-4104-9767-A83DECD5FFAD}" type="presParOf" srcId="{F4827173-963A-4696-9153-A89602015AF1}" destId="{126C2699-D686-46CE-BCEE-45136B441F4B}" srcOrd="3" destOrd="0" presId="urn:microsoft.com/office/officeart/2018/2/layout/IconLabelList"/>
    <dgm:cxn modelId="{CFE213E5-E51C-4175-A4D2-2B70B7E4996D}" type="presParOf" srcId="{F4827173-963A-4696-9153-A89602015AF1}" destId="{FC401BAB-E4F4-48FE-A8EF-D9443574BCBA}" srcOrd="4" destOrd="0" presId="urn:microsoft.com/office/officeart/2018/2/layout/IconLabelList"/>
    <dgm:cxn modelId="{F4B883A7-BF09-4FA2-BAAA-91B53CD22BA1}" type="presParOf" srcId="{FC401BAB-E4F4-48FE-A8EF-D9443574BCBA}" destId="{6917AB9E-C337-4E88-BF01-47A8FA39EACA}" srcOrd="0" destOrd="0" presId="urn:microsoft.com/office/officeart/2018/2/layout/IconLabelList"/>
    <dgm:cxn modelId="{96ED9541-F7BE-4960-8F2A-0A13DA0E6D91}" type="presParOf" srcId="{FC401BAB-E4F4-48FE-A8EF-D9443574BCBA}" destId="{29B8F3F3-FDC6-4418-A9F3-0FA72CC18D54}" srcOrd="1" destOrd="0" presId="urn:microsoft.com/office/officeart/2018/2/layout/IconLabelList"/>
    <dgm:cxn modelId="{505F9FDA-82A2-455D-97BE-B4961BFB9310}" type="presParOf" srcId="{FC401BAB-E4F4-48FE-A8EF-D9443574BCBA}" destId="{B6459403-5973-41C9-B4A9-F4E58B90729B}" srcOrd="2" destOrd="0" presId="urn:microsoft.com/office/officeart/2018/2/layout/IconLabelList"/>
    <dgm:cxn modelId="{E1A17238-767F-4869-8F9E-7F2C557B3391}" type="presParOf" srcId="{F4827173-963A-4696-9153-A89602015AF1}" destId="{8CB17B74-542A-4C23-A69C-CB29F9313801}" srcOrd="5" destOrd="0" presId="urn:microsoft.com/office/officeart/2018/2/layout/IconLabelList"/>
    <dgm:cxn modelId="{5EEEA806-4B17-40F6-A626-EEB7750E0198}" type="presParOf" srcId="{F4827173-963A-4696-9153-A89602015AF1}" destId="{B25C9DE8-7242-46B8-8853-04A8AD77D477}" srcOrd="6" destOrd="0" presId="urn:microsoft.com/office/officeart/2018/2/layout/IconLabelList"/>
    <dgm:cxn modelId="{82217501-CA97-4E19-88BC-E68E3C2ED183}" type="presParOf" srcId="{B25C9DE8-7242-46B8-8853-04A8AD77D477}" destId="{0A2E2DE8-0856-4DA5-AF4E-67DEDC749558}" srcOrd="0" destOrd="0" presId="urn:microsoft.com/office/officeart/2018/2/layout/IconLabelList"/>
    <dgm:cxn modelId="{E26004EA-A7A0-4935-8F86-19271F02C965}" type="presParOf" srcId="{B25C9DE8-7242-46B8-8853-04A8AD77D477}" destId="{2DA7EBE3-0303-4E25-B1D2-3ACE8DDFF64B}" srcOrd="1" destOrd="0" presId="urn:microsoft.com/office/officeart/2018/2/layout/IconLabelList"/>
    <dgm:cxn modelId="{D2AA47E5-80C4-417C-B921-DE9FBC483613}" type="presParOf" srcId="{B25C9DE8-7242-46B8-8853-04A8AD77D477}" destId="{391DFA81-C8DE-4221-AADD-40AE965CD9D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0213B3-AB0E-4D4A-8EAD-FAC21DAEAD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E917A8-8D2C-4578-887B-77E3928423D6}">
      <dgm:prSet/>
      <dgm:spPr/>
      <dgm:t>
        <a:bodyPr/>
        <a:lstStyle/>
        <a:p>
          <a:r>
            <a:rPr lang="en-US" baseline="0"/>
            <a:t>- Een verwerkingsopdracht laat zien wat je hebt geleerd.</a:t>
          </a:r>
          <a:endParaRPr lang="en-US"/>
        </a:p>
      </dgm:t>
    </dgm:pt>
    <dgm:pt modelId="{A9ECD7E4-4E53-4DF7-8235-725286F585E7}" type="parTrans" cxnId="{84C2FDF2-CCE3-4F2A-840C-D1BBB1AC09DB}">
      <dgm:prSet/>
      <dgm:spPr/>
      <dgm:t>
        <a:bodyPr/>
        <a:lstStyle/>
        <a:p>
          <a:endParaRPr lang="en-US"/>
        </a:p>
      </dgm:t>
    </dgm:pt>
    <dgm:pt modelId="{E65776AE-0E31-45D4-8195-AC7328267E0D}" type="sibTrans" cxnId="{84C2FDF2-CCE3-4F2A-840C-D1BBB1AC09DB}">
      <dgm:prSet/>
      <dgm:spPr/>
      <dgm:t>
        <a:bodyPr/>
        <a:lstStyle/>
        <a:p>
          <a:endParaRPr lang="en-US"/>
        </a:p>
      </dgm:t>
    </dgm:pt>
    <dgm:pt modelId="{A679C219-7646-4D8E-91E1-9E75B32A94C9}">
      <dgm:prSet/>
      <dgm:spPr/>
      <dgm:t>
        <a:bodyPr/>
        <a:lstStyle/>
        <a:p>
          <a:r>
            <a:rPr lang="en-US" baseline="0"/>
            <a:t>- Het helpt je om de stof te begrijpen, onthouden en oefenen.</a:t>
          </a:r>
          <a:endParaRPr lang="en-US"/>
        </a:p>
      </dgm:t>
    </dgm:pt>
    <dgm:pt modelId="{6C62D4F3-C2C1-4036-9B85-00277787E5D9}" type="parTrans" cxnId="{7F32C49B-94E1-4C31-8D1A-103D5A775068}">
      <dgm:prSet/>
      <dgm:spPr/>
      <dgm:t>
        <a:bodyPr/>
        <a:lstStyle/>
        <a:p>
          <a:endParaRPr lang="en-US"/>
        </a:p>
      </dgm:t>
    </dgm:pt>
    <dgm:pt modelId="{00F8D893-6578-449B-98ED-78BCBC7EC6E7}" type="sibTrans" cxnId="{7F32C49B-94E1-4C31-8D1A-103D5A775068}">
      <dgm:prSet/>
      <dgm:spPr/>
      <dgm:t>
        <a:bodyPr/>
        <a:lstStyle/>
        <a:p>
          <a:endParaRPr lang="en-US"/>
        </a:p>
      </dgm:t>
    </dgm:pt>
    <dgm:pt modelId="{D0C660F2-7D74-4F39-8783-3C46E7903C45}">
      <dgm:prSet/>
      <dgm:spPr/>
      <dgm:t>
        <a:bodyPr/>
        <a:lstStyle/>
        <a:p>
          <a:r>
            <a:rPr lang="en-US" baseline="0"/>
            <a:t>- Het is een belangrijke stap in jouw leerproces.</a:t>
          </a:r>
          <a:endParaRPr lang="en-US"/>
        </a:p>
      </dgm:t>
    </dgm:pt>
    <dgm:pt modelId="{04DD0C88-5D06-4FB6-A06E-0A4908605950}" type="parTrans" cxnId="{16FEE62E-6FB8-4289-BDF7-332D6ED8CEA0}">
      <dgm:prSet/>
      <dgm:spPr/>
      <dgm:t>
        <a:bodyPr/>
        <a:lstStyle/>
        <a:p>
          <a:endParaRPr lang="en-US"/>
        </a:p>
      </dgm:t>
    </dgm:pt>
    <dgm:pt modelId="{AE2632DD-0534-4F5D-A050-A80CC2D990D1}" type="sibTrans" cxnId="{16FEE62E-6FB8-4289-BDF7-332D6ED8CEA0}">
      <dgm:prSet/>
      <dgm:spPr/>
      <dgm:t>
        <a:bodyPr/>
        <a:lstStyle/>
        <a:p>
          <a:endParaRPr lang="en-US"/>
        </a:p>
      </dgm:t>
    </dgm:pt>
    <dgm:pt modelId="{CE11E299-4AB8-4C27-AFAC-76AA6360AAEA}" type="pres">
      <dgm:prSet presAssocID="{E40213B3-AB0E-4D4A-8EAD-FAC21DAEADD8}" presName="root" presStyleCnt="0">
        <dgm:presLayoutVars>
          <dgm:dir/>
          <dgm:resizeHandles val="exact"/>
        </dgm:presLayoutVars>
      </dgm:prSet>
      <dgm:spPr/>
    </dgm:pt>
    <dgm:pt modelId="{80E4F19A-5EE4-4A74-BF2B-DEDBB4D7D343}" type="pres">
      <dgm:prSet presAssocID="{67E917A8-8D2C-4578-887B-77E3928423D6}" presName="compNode" presStyleCnt="0"/>
      <dgm:spPr/>
    </dgm:pt>
    <dgm:pt modelId="{11ED054B-A75C-4225-996C-8FFCEBBF0A28}" type="pres">
      <dgm:prSet presAssocID="{67E917A8-8D2C-4578-887B-77E3928423D6}" presName="bgRect" presStyleLbl="bgShp" presStyleIdx="0" presStyleCnt="3"/>
      <dgm:spPr/>
    </dgm:pt>
    <dgm:pt modelId="{97CC3712-8319-4F93-ABA7-BCDDCF479D6A}" type="pres">
      <dgm:prSet presAssocID="{67E917A8-8D2C-4578-887B-77E3928423D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7B4C2E62-E135-47F7-A116-721A09A1FC84}" type="pres">
      <dgm:prSet presAssocID="{67E917A8-8D2C-4578-887B-77E3928423D6}" presName="spaceRect" presStyleCnt="0"/>
      <dgm:spPr/>
    </dgm:pt>
    <dgm:pt modelId="{42AE9845-C837-41F8-9D2F-30E265A1E7A4}" type="pres">
      <dgm:prSet presAssocID="{67E917A8-8D2C-4578-887B-77E3928423D6}" presName="parTx" presStyleLbl="revTx" presStyleIdx="0" presStyleCnt="3">
        <dgm:presLayoutVars>
          <dgm:chMax val="0"/>
          <dgm:chPref val="0"/>
        </dgm:presLayoutVars>
      </dgm:prSet>
      <dgm:spPr/>
    </dgm:pt>
    <dgm:pt modelId="{141B36E6-79FF-4ED0-896E-A0A3E2E28901}" type="pres">
      <dgm:prSet presAssocID="{E65776AE-0E31-45D4-8195-AC7328267E0D}" presName="sibTrans" presStyleCnt="0"/>
      <dgm:spPr/>
    </dgm:pt>
    <dgm:pt modelId="{AE8CA76F-69B9-4315-B1A7-20C73BA6B0B3}" type="pres">
      <dgm:prSet presAssocID="{A679C219-7646-4D8E-91E1-9E75B32A94C9}" presName="compNode" presStyleCnt="0"/>
      <dgm:spPr/>
    </dgm:pt>
    <dgm:pt modelId="{447BE0D6-0536-4E9A-9C59-61A989FA526F}" type="pres">
      <dgm:prSet presAssocID="{A679C219-7646-4D8E-91E1-9E75B32A94C9}" presName="bgRect" presStyleLbl="bgShp" presStyleIdx="1" presStyleCnt="3"/>
      <dgm:spPr/>
    </dgm:pt>
    <dgm:pt modelId="{07B064D7-0DBD-4C4B-974D-17E1EEF874FE}" type="pres">
      <dgm:prSet presAssocID="{A679C219-7646-4D8E-91E1-9E75B32A94C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m"/>
        </a:ext>
      </dgm:extLst>
    </dgm:pt>
    <dgm:pt modelId="{3C659445-234B-41F8-A825-0E3DCC3ECC25}" type="pres">
      <dgm:prSet presAssocID="{A679C219-7646-4D8E-91E1-9E75B32A94C9}" presName="spaceRect" presStyleCnt="0"/>
      <dgm:spPr/>
    </dgm:pt>
    <dgm:pt modelId="{AFB56CB6-D2D4-40F3-B180-168723187A32}" type="pres">
      <dgm:prSet presAssocID="{A679C219-7646-4D8E-91E1-9E75B32A94C9}" presName="parTx" presStyleLbl="revTx" presStyleIdx="1" presStyleCnt="3">
        <dgm:presLayoutVars>
          <dgm:chMax val="0"/>
          <dgm:chPref val="0"/>
        </dgm:presLayoutVars>
      </dgm:prSet>
      <dgm:spPr/>
    </dgm:pt>
    <dgm:pt modelId="{8B407672-C128-45A1-872E-09A6F6EA7FA4}" type="pres">
      <dgm:prSet presAssocID="{00F8D893-6578-449B-98ED-78BCBC7EC6E7}" presName="sibTrans" presStyleCnt="0"/>
      <dgm:spPr/>
    </dgm:pt>
    <dgm:pt modelId="{2294B61E-A7C5-4949-ABCA-C274DC0EE2B9}" type="pres">
      <dgm:prSet presAssocID="{D0C660F2-7D74-4F39-8783-3C46E7903C45}" presName="compNode" presStyleCnt="0"/>
      <dgm:spPr/>
    </dgm:pt>
    <dgm:pt modelId="{ECF0B6D4-58B3-4A7B-9757-107AED98E143}" type="pres">
      <dgm:prSet presAssocID="{D0C660F2-7D74-4F39-8783-3C46E7903C45}" presName="bgRect" presStyleLbl="bgShp" presStyleIdx="2" presStyleCnt="3"/>
      <dgm:spPr/>
    </dgm:pt>
    <dgm:pt modelId="{AC4D1E3D-74AA-4D66-AEC4-E14A11393CD1}" type="pres">
      <dgm:prSet presAssocID="{D0C660F2-7D74-4F39-8783-3C46E7903C4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787E3D4A-900B-455C-8FA0-4F9ECB7BAE85}" type="pres">
      <dgm:prSet presAssocID="{D0C660F2-7D74-4F39-8783-3C46E7903C45}" presName="spaceRect" presStyleCnt="0"/>
      <dgm:spPr/>
    </dgm:pt>
    <dgm:pt modelId="{5054932F-CD52-4EF9-830C-E9D9B957E146}" type="pres">
      <dgm:prSet presAssocID="{D0C660F2-7D74-4F39-8783-3C46E7903C4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243CE0B-A55E-48B7-ABFF-EFF981A9AFA9}" type="presOf" srcId="{E40213B3-AB0E-4D4A-8EAD-FAC21DAEADD8}" destId="{CE11E299-4AB8-4C27-AFAC-76AA6360AAEA}" srcOrd="0" destOrd="0" presId="urn:microsoft.com/office/officeart/2018/2/layout/IconVerticalSolidList"/>
    <dgm:cxn modelId="{99F78A19-7C84-4BF7-B474-2692B75D6586}" type="presOf" srcId="{D0C660F2-7D74-4F39-8783-3C46E7903C45}" destId="{5054932F-CD52-4EF9-830C-E9D9B957E146}" srcOrd="0" destOrd="0" presId="urn:microsoft.com/office/officeart/2018/2/layout/IconVerticalSolidList"/>
    <dgm:cxn modelId="{16FEE62E-6FB8-4289-BDF7-332D6ED8CEA0}" srcId="{E40213B3-AB0E-4D4A-8EAD-FAC21DAEADD8}" destId="{D0C660F2-7D74-4F39-8783-3C46E7903C45}" srcOrd="2" destOrd="0" parTransId="{04DD0C88-5D06-4FB6-A06E-0A4908605950}" sibTransId="{AE2632DD-0534-4F5D-A050-A80CC2D990D1}"/>
    <dgm:cxn modelId="{90A0F134-A4A6-4D43-9A0F-79F837C83496}" type="presOf" srcId="{67E917A8-8D2C-4578-887B-77E3928423D6}" destId="{42AE9845-C837-41F8-9D2F-30E265A1E7A4}" srcOrd="0" destOrd="0" presId="urn:microsoft.com/office/officeart/2018/2/layout/IconVerticalSolidList"/>
    <dgm:cxn modelId="{52DEF246-6FDC-4C43-A9F8-5763699165FF}" type="presOf" srcId="{A679C219-7646-4D8E-91E1-9E75B32A94C9}" destId="{AFB56CB6-D2D4-40F3-B180-168723187A32}" srcOrd="0" destOrd="0" presId="urn:microsoft.com/office/officeart/2018/2/layout/IconVerticalSolidList"/>
    <dgm:cxn modelId="{7F32C49B-94E1-4C31-8D1A-103D5A775068}" srcId="{E40213B3-AB0E-4D4A-8EAD-FAC21DAEADD8}" destId="{A679C219-7646-4D8E-91E1-9E75B32A94C9}" srcOrd="1" destOrd="0" parTransId="{6C62D4F3-C2C1-4036-9B85-00277787E5D9}" sibTransId="{00F8D893-6578-449B-98ED-78BCBC7EC6E7}"/>
    <dgm:cxn modelId="{84C2FDF2-CCE3-4F2A-840C-D1BBB1AC09DB}" srcId="{E40213B3-AB0E-4D4A-8EAD-FAC21DAEADD8}" destId="{67E917A8-8D2C-4578-887B-77E3928423D6}" srcOrd="0" destOrd="0" parTransId="{A9ECD7E4-4E53-4DF7-8235-725286F585E7}" sibTransId="{E65776AE-0E31-45D4-8195-AC7328267E0D}"/>
    <dgm:cxn modelId="{1E1ACDBA-B1BD-4CE6-B331-BA722E528F1C}" type="presParOf" srcId="{CE11E299-4AB8-4C27-AFAC-76AA6360AAEA}" destId="{80E4F19A-5EE4-4A74-BF2B-DEDBB4D7D343}" srcOrd="0" destOrd="0" presId="urn:microsoft.com/office/officeart/2018/2/layout/IconVerticalSolidList"/>
    <dgm:cxn modelId="{4A451EDA-0523-4DF1-A493-1B540C3A9063}" type="presParOf" srcId="{80E4F19A-5EE4-4A74-BF2B-DEDBB4D7D343}" destId="{11ED054B-A75C-4225-996C-8FFCEBBF0A28}" srcOrd="0" destOrd="0" presId="urn:microsoft.com/office/officeart/2018/2/layout/IconVerticalSolidList"/>
    <dgm:cxn modelId="{9FBF58F2-5E37-4D59-9515-2C8C7EF3FB4F}" type="presParOf" srcId="{80E4F19A-5EE4-4A74-BF2B-DEDBB4D7D343}" destId="{97CC3712-8319-4F93-ABA7-BCDDCF479D6A}" srcOrd="1" destOrd="0" presId="urn:microsoft.com/office/officeart/2018/2/layout/IconVerticalSolidList"/>
    <dgm:cxn modelId="{37F0BE5D-CE24-43B2-9821-C88FE44BE45C}" type="presParOf" srcId="{80E4F19A-5EE4-4A74-BF2B-DEDBB4D7D343}" destId="{7B4C2E62-E135-47F7-A116-721A09A1FC84}" srcOrd="2" destOrd="0" presId="urn:microsoft.com/office/officeart/2018/2/layout/IconVerticalSolidList"/>
    <dgm:cxn modelId="{896914AB-F7D0-4721-A49D-74302DCC4AC8}" type="presParOf" srcId="{80E4F19A-5EE4-4A74-BF2B-DEDBB4D7D343}" destId="{42AE9845-C837-41F8-9D2F-30E265A1E7A4}" srcOrd="3" destOrd="0" presId="urn:microsoft.com/office/officeart/2018/2/layout/IconVerticalSolidList"/>
    <dgm:cxn modelId="{D60A7AF6-EA3A-4634-843F-227CC2E3824D}" type="presParOf" srcId="{CE11E299-4AB8-4C27-AFAC-76AA6360AAEA}" destId="{141B36E6-79FF-4ED0-896E-A0A3E2E28901}" srcOrd="1" destOrd="0" presId="urn:microsoft.com/office/officeart/2018/2/layout/IconVerticalSolidList"/>
    <dgm:cxn modelId="{B3E81EAF-0131-4D06-920F-36526EDDE125}" type="presParOf" srcId="{CE11E299-4AB8-4C27-AFAC-76AA6360AAEA}" destId="{AE8CA76F-69B9-4315-B1A7-20C73BA6B0B3}" srcOrd="2" destOrd="0" presId="urn:microsoft.com/office/officeart/2018/2/layout/IconVerticalSolidList"/>
    <dgm:cxn modelId="{DFE72E62-3671-4E64-ADDE-7AC311064D4A}" type="presParOf" srcId="{AE8CA76F-69B9-4315-B1A7-20C73BA6B0B3}" destId="{447BE0D6-0536-4E9A-9C59-61A989FA526F}" srcOrd="0" destOrd="0" presId="urn:microsoft.com/office/officeart/2018/2/layout/IconVerticalSolidList"/>
    <dgm:cxn modelId="{09B6FDF2-1A21-42EB-A171-2675243A9763}" type="presParOf" srcId="{AE8CA76F-69B9-4315-B1A7-20C73BA6B0B3}" destId="{07B064D7-0DBD-4C4B-974D-17E1EEF874FE}" srcOrd="1" destOrd="0" presId="urn:microsoft.com/office/officeart/2018/2/layout/IconVerticalSolidList"/>
    <dgm:cxn modelId="{33B8CA94-BFB3-4F9B-B7BB-69341CEF3ABD}" type="presParOf" srcId="{AE8CA76F-69B9-4315-B1A7-20C73BA6B0B3}" destId="{3C659445-234B-41F8-A825-0E3DCC3ECC25}" srcOrd="2" destOrd="0" presId="urn:microsoft.com/office/officeart/2018/2/layout/IconVerticalSolidList"/>
    <dgm:cxn modelId="{2FCDC6BF-A68C-4AAB-8738-D7D73A5A3512}" type="presParOf" srcId="{AE8CA76F-69B9-4315-B1A7-20C73BA6B0B3}" destId="{AFB56CB6-D2D4-40F3-B180-168723187A32}" srcOrd="3" destOrd="0" presId="urn:microsoft.com/office/officeart/2018/2/layout/IconVerticalSolidList"/>
    <dgm:cxn modelId="{DB229702-787C-4869-8ED8-70F713FE0344}" type="presParOf" srcId="{CE11E299-4AB8-4C27-AFAC-76AA6360AAEA}" destId="{8B407672-C128-45A1-872E-09A6F6EA7FA4}" srcOrd="3" destOrd="0" presId="urn:microsoft.com/office/officeart/2018/2/layout/IconVerticalSolidList"/>
    <dgm:cxn modelId="{71FAE747-7D99-4A9A-88E7-6BEA689C1241}" type="presParOf" srcId="{CE11E299-4AB8-4C27-AFAC-76AA6360AAEA}" destId="{2294B61E-A7C5-4949-ABCA-C274DC0EE2B9}" srcOrd="4" destOrd="0" presId="urn:microsoft.com/office/officeart/2018/2/layout/IconVerticalSolidList"/>
    <dgm:cxn modelId="{81AD0A64-57B5-456E-9B36-A4057345EE9E}" type="presParOf" srcId="{2294B61E-A7C5-4949-ABCA-C274DC0EE2B9}" destId="{ECF0B6D4-58B3-4A7B-9757-107AED98E143}" srcOrd="0" destOrd="0" presId="urn:microsoft.com/office/officeart/2018/2/layout/IconVerticalSolidList"/>
    <dgm:cxn modelId="{B6F5C16A-A156-4013-B76C-8375FAF66915}" type="presParOf" srcId="{2294B61E-A7C5-4949-ABCA-C274DC0EE2B9}" destId="{AC4D1E3D-74AA-4D66-AEC4-E14A11393CD1}" srcOrd="1" destOrd="0" presId="urn:microsoft.com/office/officeart/2018/2/layout/IconVerticalSolidList"/>
    <dgm:cxn modelId="{5DDF450E-02FA-4740-9353-86480FEFC109}" type="presParOf" srcId="{2294B61E-A7C5-4949-ABCA-C274DC0EE2B9}" destId="{787E3D4A-900B-455C-8FA0-4F9ECB7BAE85}" srcOrd="2" destOrd="0" presId="urn:microsoft.com/office/officeart/2018/2/layout/IconVerticalSolidList"/>
    <dgm:cxn modelId="{AA1C0811-7203-41B6-B8E4-5750A4714EF3}" type="presParOf" srcId="{2294B61E-A7C5-4949-ABCA-C274DC0EE2B9}" destId="{5054932F-CD52-4EF9-830C-E9D9B957E1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650B1-8623-4CFD-A847-2020A010BACE}">
      <dsp:nvSpPr>
        <dsp:cNvPr id="0" name=""/>
        <dsp:cNvSpPr/>
      </dsp:nvSpPr>
      <dsp:spPr>
        <a:xfrm>
          <a:off x="0" y="30327"/>
          <a:ext cx="5805000" cy="13803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- In de les krijg je vaak nieuwe informatie.</a:t>
          </a:r>
          <a:endParaRPr lang="en-US" sz="2600" kern="1200"/>
        </a:p>
      </dsp:txBody>
      <dsp:txXfrm>
        <a:off x="67381" y="97708"/>
        <a:ext cx="5670238" cy="1245545"/>
      </dsp:txXfrm>
    </dsp:sp>
    <dsp:sp modelId="{B592F232-3D9C-457C-8ABE-FBE7C1E8ECC3}">
      <dsp:nvSpPr>
        <dsp:cNvPr id="0" name=""/>
        <dsp:cNvSpPr/>
      </dsp:nvSpPr>
      <dsp:spPr>
        <a:xfrm>
          <a:off x="0" y="1485515"/>
          <a:ext cx="5805000" cy="13803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- Een verwerkingsopdracht helpt je om die informatie te begrijpen en te onthouden.</a:t>
          </a:r>
          <a:endParaRPr lang="en-US" sz="2600" kern="1200"/>
        </a:p>
      </dsp:txBody>
      <dsp:txXfrm>
        <a:off x="67381" y="1552896"/>
        <a:ext cx="5670238" cy="1245545"/>
      </dsp:txXfrm>
    </dsp:sp>
    <dsp:sp modelId="{CED9B436-9617-48CE-B6BE-F69F403DBABC}">
      <dsp:nvSpPr>
        <dsp:cNvPr id="0" name=""/>
        <dsp:cNvSpPr/>
      </dsp:nvSpPr>
      <dsp:spPr>
        <a:xfrm>
          <a:off x="0" y="2940702"/>
          <a:ext cx="5805000" cy="13803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- Het is dus een stap na de uitleg.</a:t>
          </a:r>
          <a:endParaRPr lang="en-US" sz="2600" kern="1200"/>
        </a:p>
      </dsp:txBody>
      <dsp:txXfrm>
        <a:off x="67381" y="3008083"/>
        <a:ext cx="5670238" cy="1245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3E8C9-96A8-4F92-A687-8E02B4F87EF2}">
      <dsp:nvSpPr>
        <dsp:cNvPr id="0" name=""/>
        <dsp:cNvSpPr/>
      </dsp:nvSpPr>
      <dsp:spPr>
        <a:xfrm>
          <a:off x="0" y="1407"/>
          <a:ext cx="5805000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E4E0F-6C9A-4E7B-97A7-DD191F7F786F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4DD19-65A1-4BEA-85EB-B6E061C15720}">
      <dsp:nvSpPr>
        <dsp:cNvPr id="0" name=""/>
        <dsp:cNvSpPr/>
      </dsp:nvSpPr>
      <dsp:spPr>
        <a:xfrm>
          <a:off x="692764" y="1407"/>
          <a:ext cx="51122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Een verwerkingsopdracht is een opdracht waarbij je laat zien wat je hebt geleerd.</a:t>
          </a:r>
        </a:p>
      </dsp:txBody>
      <dsp:txXfrm>
        <a:off x="692764" y="1407"/>
        <a:ext cx="5112235" cy="599796"/>
      </dsp:txXfrm>
    </dsp:sp>
    <dsp:sp modelId="{4ABAF992-95B5-43C3-A29B-71F15142BF9A}">
      <dsp:nvSpPr>
        <dsp:cNvPr id="0" name=""/>
        <dsp:cNvSpPr/>
      </dsp:nvSpPr>
      <dsp:spPr>
        <a:xfrm>
          <a:off x="0" y="751152"/>
          <a:ext cx="5805000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929E8-A7CA-49D4-B2A6-C49DC794AFEF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7E9F7-27E0-4AAE-9DE9-E4BF9D349096}">
      <dsp:nvSpPr>
        <dsp:cNvPr id="0" name=""/>
        <dsp:cNvSpPr/>
      </dsp:nvSpPr>
      <dsp:spPr>
        <a:xfrm>
          <a:off x="692764" y="751152"/>
          <a:ext cx="51122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Bijvoorbeeld:</a:t>
          </a:r>
        </a:p>
      </dsp:txBody>
      <dsp:txXfrm>
        <a:off x="692764" y="751152"/>
        <a:ext cx="5112235" cy="599796"/>
      </dsp:txXfrm>
    </dsp:sp>
    <dsp:sp modelId="{D9FDC45F-838F-485B-BFB9-91D2A7F5225B}">
      <dsp:nvSpPr>
        <dsp:cNvPr id="0" name=""/>
        <dsp:cNvSpPr/>
      </dsp:nvSpPr>
      <dsp:spPr>
        <a:xfrm>
          <a:off x="0" y="1500898"/>
          <a:ext cx="5805000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73ADB-693F-45B5-9A7A-940F883326C8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720F6-1353-4694-9CA2-737467B2DD5C}">
      <dsp:nvSpPr>
        <dsp:cNvPr id="0" name=""/>
        <dsp:cNvSpPr/>
      </dsp:nvSpPr>
      <dsp:spPr>
        <a:xfrm>
          <a:off x="692764" y="1500898"/>
          <a:ext cx="51122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 Vragen beantwoorden over de theorie.</a:t>
          </a:r>
        </a:p>
      </dsp:txBody>
      <dsp:txXfrm>
        <a:off x="692764" y="1500898"/>
        <a:ext cx="5112235" cy="599796"/>
      </dsp:txXfrm>
    </dsp:sp>
    <dsp:sp modelId="{42E72444-DDE8-412A-A423-CB8B933A03B7}">
      <dsp:nvSpPr>
        <dsp:cNvPr id="0" name=""/>
        <dsp:cNvSpPr/>
      </dsp:nvSpPr>
      <dsp:spPr>
        <a:xfrm>
          <a:off x="0" y="2250643"/>
          <a:ext cx="5805000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58801-5456-48CD-94E8-0BC0B2BF69B1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282FC-E579-4E8C-B128-1FB057D92718}">
      <dsp:nvSpPr>
        <dsp:cNvPr id="0" name=""/>
        <dsp:cNvSpPr/>
      </dsp:nvSpPr>
      <dsp:spPr>
        <a:xfrm>
          <a:off x="692764" y="2250643"/>
          <a:ext cx="51122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 Een schema of mindmap maken.</a:t>
          </a:r>
        </a:p>
      </dsp:txBody>
      <dsp:txXfrm>
        <a:off x="692764" y="2250643"/>
        <a:ext cx="5112235" cy="599796"/>
      </dsp:txXfrm>
    </dsp:sp>
    <dsp:sp modelId="{A959DD73-D751-46A0-B24F-4052420E452B}">
      <dsp:nvSpPr>
        <dsp:cNvPr id="0" name=""/>
        <dsp:cNvSpPr/>
      </dsp:nvSpPr>
      <dsp:spPr>
        <a:xfrm>
          <a:off x="0" y="3000388"/>
          <a:ext cx="5805000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6DBD2-910B-4E26-80F2-7D92F804C897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3943E-AF16-40C8-96EC-E435E08122DE}">
      <dsp:nvSpPr>
        <dsp:cNvPr id="0" name=""/>
        <dsp:cNvSpPr/>
      </dsp:nvSpPr>
      <dsp:spPr>
        <a:xfrm>
          <a:off x="692764" y="3000388"/>
          <a:ext cx="51122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 Een korte presentatie geven.</a:t>
          </a:r>
        </a:p>
      </dsp:txBody>
      <dsp:txXfrm>
        <a:off x="692764" y="3000388"/>
        <a:ext cx="5112235" cy="599796"/>
      </dsp:txXfrm>
    </dsp:sp>
    <dsp:sp modelId="{4D886D03-EBFD-44B3-B8C2-9D3E6D07C426}">
      <dsp:nvSpPr>
        <dsp:cNvPr id="0" name=""/>
        <dsp:cNvSpPr/>
      </dsp:nvSpPr>
      <dsp:spPr>
        <a:xfrm>
          <a:off x="0" y="3750134"/>
          <a:ext cx="5805000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7F62F-72F5-4D56-AA08-789155302E39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C5369-3AA8-4361-BAB9-5F5972769551}">
      <dsp:nvSpPr>
        <dsp:cNvPr id="0" name=""/>
        <dsp:cNvSpPr/>
      </dsp:nvSpPr>
      <dsp:spPr>
        <a:xfrm>
          <a:off x="692764" y="3750134"/>
          <a:ext cx="51122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 Een praktijkopdracht uitvoeren.</a:t>
          </a:r>
        </a:p>
      </dsp:txBody>
      <dsp:txXfrm>
        <a:off x="692764" y="3750134"/>
        <a:ext cx="5112235" cy="599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5CF3A-6184-45D2-8E7A-FA5912341A78}">
      <dsp:nvSpPr>
        <dsp:cNvPr id="0" name=""/>
        <dsp:cNvSpPr/>
      </dsp:nvSpPr>
      <dsp:spPr>
        <a:xfrm>
          <a:off x="0" y="5679"/>
          <a:ext cx="5805000" cy="1026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/>
            <a:t>- Je oefent met de leerstof.</a:t>
          </a:r>
          <a:endParaRPr lang="en-US" sz="2700" kern="1200"/>
        </a:p>
      </dsp:txBody>
      <dsp:txXfrm>
        <a:off x="50118" y="55797"/>
        <a:ext cx="5704764" cy="926439"/>
      </dsp:txXfrm>
    </dsp:sp>
    <dsp:sp modelId="{8FBDA9EC-9189-4027-BB2D-27F040015E25}">
      <dsp:nvSpPr>
        <dsp:cNvPr id="0" name=""/>
        <dsp:cNvSpPr/>
      </dsp:nvSpPr>
      <dsp:spPr>
        <a:xfrm>
          <a:off x="0" y="1110114"/>
          <a:ext cx="5805000" cy="1026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/>
            <a:t>- Je ziet of je het begrijpt.</a:t>
          </a:r>
          <a:endParaRPr lang="en-US" sz="2700" kern="1200"/>
        </a:p>
      </dsp:txBody>
      <dsp:txXfrm>
        <a:off x="50118" y="1160232"/>
        <a:ext cx="5704764" cy="926439"/>
      </dsp:txXfrm>
    </dsp:sp>
    <dsp:sp modelId="{FBA75BE0-0840-4F00-828A-15C4A3A133CB}">
      <dsp:nvSpPr>
        <dsp:cNvPr id="0" name=""/>
        <dsp:cNvSpPr/>
      </dsp:nvSpPr>
      <dsp:spPr>
        <a:xfrm>
          <a:off x="0" y="2214549"/>
          <a:ext cx="5805000" cy="1026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/>
            <a:t>- De docent ziet of je extra uitleg nodig hebt.</a:t>
          </a:r>
          <a:endParaRPr lang="en-US" sz="2700" kern="1200"/>
        </a:p>
      </dsp:txBody>
      <dsp:txXfrm>
        <a:off x="50118" y="2264667"/>
        <a:ext cx="5704764" cy="926439"/>
      </dsp:txXfrm>
    </dsp:sp>
    <dsp:sp modelId="{3700DDE4-CFAE-45F3-94DA-B92602815E2A}">
      <dsp:nvSpPr>
        <dsp:cNvPr id="0" name=""/>
        <dsp:cNvSpPr/>
      </dsp:nvSpPr>
      <dsp:spPr>
        <a:xfrm>
          <a:off x="0" y="3318984"/>
          <a:ext cx="5805000" cy="1026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/>
            <a:t>- Het helpt je om de kennis beter te onthouden.</a:t>
          </a:r>
          <a:endParaRPr lang="en-US" sz="2700" kern="1200"/>
        </a:p>
      </dsp:txBody>
      <dsp:txXfrm>
        <a:off x="50118" y="3369102"/>
        <a:ext cx="5704764" cy="926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77433-3100-4A8A-9DCC-ECF9CA35FA51}">
      <dsp:nvSpPr>
        <dsp:cNvPr id="0" name=""/>
        <dsp:cNvSpPr/>
      </dsp:nvSpPr>
      <dsp:spPr>
        <a:xfrm>
          <a:off x="0" y="300248"/>
          <a:ext cx="5805000" cy="8880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Stel, je hebt les gehad over planten water geven:</a:t>
          </a:r>
        </a:p>
      </dsp:txBody>
      <dsp:txXfrm>
        <a:off x="43350" y="343598"/>
        <a:ext cx="5718300" cy="801330"/>
      </dsp:txXfrm>
    </dsp:sp>
    <dsp:sp modelId="{C03E2C98-4498-431A-B0B1-27E6531516D2}">
      <dsp:nvSpPr>
        <dsp:cNvPr id="0" name=""/>
        <dsp:cNvSpPr/>
      </dsp:nvSpPr>
      <dsp:spPr>
        <a:xfrm>
          <a:off x="0" y="1254518"/>
          <a:ext cx="5805000" cy="8880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Verwerkingsopdracht 1: Schrijf op waarom planten water nodig hebben.</a:t>
          </a:r>
        </a:p>
      </dsp:txBody>
      <dsp:txXfrm>
        <a:off x="43350" y="1297868"/>
        <a:ext cx="5718300" cy="801330"/>
      </dsp:txXfrm>
    </dsp:sp>
    <dsp:sp modelId="{A8B64E37-DB5D-4BA4-9CBD-E04721F0BD89}">
      <dsp:nvSpPr>
        <dsp:cNvPr id="0" name=""/>
        <dsp:cNvSpPr/>
      </dsp:nvSpPr>
      <dsp:spPr>
        <a:xfrm>
          <a:off x="0" y="2208789"/>
          <a:ext cx="5805000" cy="8880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Verwerkingsopdracht 2: Laat in een tekening zien hoe water in de plant komt.</a:t>
          </a:r>
        </a:p>
      </dsp:txBody>
      <dsp:txXfrm>
        <a:off x="43350" y="2252139"/>
        <a:ext cx="5718300" cy="801330"/>
      </dsp:txXfrm>
    </dsp:sp>
    <dsp:sp modelId="{16B7FF38-B677-462D-9FB2-CDE75EB72078}">
      <dsp:nvSpPr>
        <dsp:cNvPr id="0" name=""/>
        <dsp:cNvSpPr/>
      </dsp:nvSpPr>
      <dsp:spPr>
        <a:xfrm>
          <a:off x="0" y="3163059"/>
          <a:ext cx="5805000" cy="8880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Verwerkingsopdracht 3: Geef een plant water en leg uit wat je doet.</a:t>
          </a:r>
        </a:p>
      </dsp:txBody>
      <dsp:txXfrm>
        <a:off x="43350" y="3206409"/>
        <a:ext cx="5718300" cy="801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D5E3A-1867-49F9-BE8C-1873814B5903}">
      <dsp:nvSpPr>
        <dsp:cNvPr id="0" name=""/>
        <dsp:cNvSpPr/>
      </dsp:nvSpPr>
      <dsp:spPr>
        <a:xfrm>
          <a:off x="564609" y="286414"/>
          <a:ext cx="751464" cy="7514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377A3-05E6-40B2-8FF0-BB4079966082}">
      <dsp:nvSpPr>
        <dsp:cNvPr id="0" name=""/>
        <dsp:cNvSpPr/>
      </dsp:nvSpPr>
      <dsp:spPr>
        <a:xfrm>
          <a:off x="105380" y="1298960"/>
          <a:ext cx="1669921" cy="66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- Lees de opdracht goed door.</a:t>
          </a:r>
          <a:endParaRPr lang="en-US" sz="1500" kern="1200"/>
        </a:p>
      </dsp:txBody>
      <dsp:txXfrm>
        <a:off x="105380" y="1298960"/>
        <a:ext cx="1669921" cy="667968"/>
      </dsp:txXfrm>
    </dsp:sp>
    <dsp:sp modelId="{1643D1AC-8920-4FB4-A53A-8EBA9AE8E4D9}">
      <dsp:nvSpPr>
        <dsp:cNvPr id="0" name=""/>
        <dsp:cNvSpPr/>
      </dsp:nvSpPr>
      <dsp:spPr>
        <a:xfrm>
          <a:off x="2526767" y="286414"/>
          <a:ext cx="751464" cy="7514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76BB7-1D2B-407E-AE37-AD62715D8EBE}">
      <dsp:nvSpPr>
        <dsp:cNvPr id="0" name=""/>
        <dsp:cNvSpPr/>
      </dsp:nvSpPr>
      <dsp:spPr>
        <a:xfrm>
          <a:off x="2067539" y="1298960"/>
          <a:ext cx="1669921" cy="66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- Werk stap voor stap.</a:t>
          </a:r>
          <a:endParaRPr lang="en-US" sz="1500" kern="1200"/>
        </a:p>
      </dsp:txBody>
      <dsp:txXfrm>
        <a:off x="2067539" y="1298960"/>
        <a:ext cx="1669921" cy="667968"/>
      </dsp:txXfrm>
    </dsp:sp>
    <dsp:sp modelId="{6917AB9E-C337-4E88-BF01-47A8FA39EACA}">
      <dsp:nvSpPr>
        <dsp:cNvPr id="0" name=""/>
        <dsp:cNvSpPr/>
      </dsp:nvSpPr>
      <dsp:spPr>
        <a:xfrm>
          <a:off x="4488925" y="286414"/>
          <a:ext cx="751464" cy="7514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59403-5973-41C9-B4A9-F4E58B90729B}">
      <dsp:nvSpPr>
        <dsp:cNvPr id="0" name=""/>
        <dsp:cNvSpPr/>
      </dsp:nvSpPr>
      <dsp:spPr>
        <a:xfrm>
          <a:off x="4029697" y="1298960"/>
          <a:ext cx="1669921" cy="66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- Vraag hulp als je iets niet snapt.</a:t>
          </a:r>
          <a:endParaRPr lang="en-US" sz="1500" kern="1200"/>
        </a:p>
      </dsp:txBody>
      <dsp:txXfrm>
        <a:off x="4029697" y="1298960"/>
        <a:ext cx="1669921" cy="667968"/>
      </dsp:txXfrm>
    </dsp:sp>
    <dsp:sp modelId="{0A2E2DE8-0856-4DA5-AF4E-67DEDC749558}">
      <dsp:nvSpPr>
        <dsp:cNvPr id="0" name=""/>
        <dsp:cNvSpPr/>
      </dsp:nvSpPr>
      <dsp:spPr>
        <a:xfrm>
          <a:off x="2526767" y="2384409"/>
          <a:ext cx="751464" cy="7514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DFA81-C8DE-4221-AADD-40AE965CD9D2}">
      <dsp:nvSpPr>
        <dsp:cNvPr id="0" name=""/>
        <dsp:cNvSpPr/>
      </dsp:nvSpPr>
      <dsp:spPr>
        <a:xfrm>
          <a:off x="2067539" y="3396954"/>
          <a:ext cx="1669921" cy="66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- Doe je best: het helpt jou om slimmer te worden.</a:t>
          </a:r>
          <a:endParaRPr lang="en-US" sz="1500" kern="1200"/>
        </a:p>
      </dsp:txBody>
      <dsp:txXfrm>
        <a:off x="2067539" y="3396954"/>
        <a:ext cx="1669921" cy="6679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D054B-A75C-4225-996C-8FFCEBBF0A28}">
      <dsp:nvSpPr>
        <dsp:cNvPr id="0" name=""/>
        <dsp:cNvSpPr/>
      </dsp:nvSpPr>
      <dsp:spPr>
        <a:xfrm>
          <a:off x="0" y="531"/>
          <a:ext cx="58050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C3712-8319-4F93-ABA7-BCDDCF479D6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E9845-C837-41F8-9D2F-30E265A1E7A4}">
      <dsp:nvSpPr>
        <dsp:cNvPr id="0" name=""/>
        <dsp:cNvSpPr/>
      </dsp:nvSpPr>
      <dsp:spPr>
        <a:xfrm>
          <a:off x="1435590" y="531"/>
          <a:ext cx="43694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- Een verwerkingsopdracht laat zien wat je hebt geleerd.</a:t>
          </a:r>
          <a:endParaRPr lang="en-US" sz="2400" kern="1200"/>
        </a:p>
      </dsp:txBody>
      <dsp:txXfrm>
        <a:off x="1435590" y="531"/>
        <a:ext cx="4369409" cy="1242935"/>
      </dsp:txXfrm>
    </dsp:sp>
    <dsp:sp modelId="{447BE0D6-0536-4E9A-9C59-61A989FA526F}">
      <dsp:nvSpPr>
        <dsp:cNvPr id="0" name=""/>
        <dsp:cNvSpPr/>
      </dsp:nvSpPr>
      <dsp:spPr>
        <a:xfrm>
          <a:off x="0" y="1554201"/>
          <a:ext cx="58050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064D7-0DBD-4C4B-974D-17E1EEF874F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56CB6-D2D4-40F3-B180-168723187A32}">
      <dsp:nvSpPr>
        <dsp:cNvPr id="0" name=""/>
        <dsp:cNvSpPr/>
      </dsp:nvSpPr>
      <dsp:spPr>
        <a:xfrm>
          <a:off x="1435590" y="1554201"/>
          <a:ext cx="43694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- Het helpt je om de stof te begrijpen, onthouden en oefenen.</a:t>
          </a:r>
          <a:endParaRPr lang="en-US" sz="2400" kern="1200"/>
        </a:p>
      </dsp:txBody>
      <dsp:txXfrm>
        <a:off x="1435590" y="1554201"/>
        <a:ext cx="4369409" cy="1242935"/>
      </dsp:txXfrm>
    </dsp:sp>
    <dsp:sp modelId="{ECF0B6D4-58B3-4A7B-9757-107AED98E143}">
      <dsp:nvSpPr>
        <dsp:cNvPr id="0" name=""/>
        <dsp:cNvSpPr/>
      </dsp:nvSpPr>
      <dsp:spPr>
        <a:xfrm>
          <a:off x="0" y="3107870"/>
          <a:ext cx="58050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D1E3D-74AA-4D66-AEC4-E14A11393CD1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4932F-CD52-4EF9-830C-E9D9B957E146}">
      <dsp:nvSpPr>
        <dsp:cNvPr id="0" name=""/>
        <dsp:cNvSpPr/>
      </dsp:nvSpPr>
      <dsp:spPr>
        <a:xfrm>
          <a:off x="1435590" y="3107870"/>
          <a:ext cx="43694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- Het is een belangrijke stap in jouw leerproces.</a:t>
          </a:r>
          <a:endParaRPr lang="en-US" sz="2400" kern="1200"/>
        </a:p>
      </dsp:txBody>
      <dsp:txXfrm>
        <a:off x="1435590" y="3107870"/>
        <a:ext cx="43694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219566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3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1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1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3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6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0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192279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9000" y="1728000"/>
            <a:ext cx="5805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5549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27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E201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el in een verlaten meer">
            <a:extLst>
              <a:ext uri="{FF2B5EF4-FFF2-40B4-BE49-F238E27FC236}">
                <a16:creationId xmlns:a16="http://schemas.microsoft.com/office/drawing/2014/main" id="{30282640-CE68-2BA9-0082-CB97415078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044" b="-1"/>
          <a:stretch>
            <a:fillRect/>
          </a:stretch>
        </p:blipFill>
        <p:spPr>
          <a:xfrm>
            <a:off x="20" y="10"/>
            <a:ext cx="7289980" cy="6857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anchor="t">
            <a:normAutofit/>
          </a:bodyPr>
          <a:lstStyle/>
          <a:p>
            <a:r>
              <a:rPr lang="nl-NL" sz="2800"/>
              <a:t>Wat is een verwerkingsopdracht?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B79AA209-F4C6-350C-F919-FFD24E841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Verwerkingsopdracht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50" dirty="0">
                <a:solidFill>
                  <a:srgbClr val="444444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VW-opdracht periode 1</a:t>
            </a:r>
          </a:p>
          <a:p>
            <a:endParaRPr lang="nl-NL" sz="1650" dirty="0">
              <a:solidFill>
                <a:srgbClr val="444444"/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r>
              <a:rPr lang="nl-NL" sz="1650" i="1" dirty="0">
                <a:latin typeface="Arial" panose="020B0604020202020204" pitchFamily="34" charset="0"/>
                <a:ea typeface="Times New Roman" panose="02020603050405020304" pitchFamily="18" charset="0"/>
              </a:rPr>
              <a:t>Oogstmachines</a:t>
            </a:r>
          </a:p>
          <a:p>
            <a:endParaRPr lang="nl-NL" sz="16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nl-NL" sz="13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nl-NL" sz="1350" b="1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Opdracht 1: Oogstmachines kennen en herkennen</a:t>
            </a:r>
            <a:endParaRPr lang="nl-NL" sz="13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AA707CE-A8A0-F5C2-64EC-D66567046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046935"/>
            <a:ext cx="2214563" cy="116443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68E7C0B-79E3-AA4E-E214-F7905896D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4010249"/>
            <a:ext cx="2528888" cy="13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0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Verwerkingsopdracht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50" dirty="0">
                <a:solidFill>
                  <a:srgbClr val="444444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VW-opdracht periode 1</a:t>
            </a:r>
          </a:p>
          <a:p>
            <a:endParaRPr lang="nl-NL" sz="1650" dirty="0">
              <a:solidFill>
                <a:srgbClr val="444444"/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r>
              <a:rPr lang="nl-NL" sz="1650" i="1" dirty="0">
                <a:latin typeface="Arial" panose="020B0604020202020204" pitchFamily="34" charset="0"/>
                <a:ea typeface="Times New Roman" panose="02020603050405020304" pitchFamily="18" charset="0"/>
              </a:rPr>
              <a:t>Oogstmachines</a:t>
            </a:r>
          </a:p>
          <a:p>
            <a:endParaRPr lang="nl-NL" sz="16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nl-NL" sz="13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nl-NL" sz="1350" b="1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Opdracht 1: Oogstmachines kennen en herkennen</a:t>
            </a:r>
            <a:endParaRPr lang="nl-NL" sz="13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E96AF0E-7DE8-30BD-532E-795DFA7FA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18" y="3762960"/>
            <a:ext cx="2493169" cy="188437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1329031-22DF-77DC-8A50-5F8C074AA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959" y="3855855"/>
            <a:ext cx="2410823" cy="18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9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Verwerkingsopdracht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974644" y="2099250"/>
            <a:ext cx="5805000" cy="3263504"/>
          </a:xfrm>
        </p:spPr>
        <p:txBody>
          <a:bodyPr/>
          <a:lstStyle/>
          <a:p>
            <a:pPr marL="257175" indent="-257175"/>
            <a:r>
              <a:rPr lang="nl-NL" b="0" i="0">
                <a:solidFill>
                  <a:schemeClr val="tx1"/>
                </a:solidFill>
                <a:effectLst/>
                <a:latin typeface="Söhne"/>
              </a:rPr>
              <a:t>Een verwerkingsopdracht is een taak of opdracht die betrekking heeft op het verwerken, analyseren, of omgaan met gegevens, informatie, materialen, of andere bronnen om een bepaald doel te bereiken. </a:t>
            </a:r>
          </a:p>
          <a:p>
            <a:pPr marL="257175" indent="-257175"/>
            <a:endParaRPr lang="nl-NL" dirty="0">
              <a:solidFill>
                <a:schemeClr val="tx1"/>
              </a:solidFill>
              <a:latin typeface="Söhne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C7FAAAE-D27B-106B-81D8-1A34B28B0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336" y="3389430"/>
            <a:ext cx="3409061" cy="339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4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</p:spPr>
        <p:txBody>
          <a:bodyPr anchor="t">
            <a:normAutofit/>
          </a:bodyPr>
          <a:lstStyle/>
          <a:p>
            <a:r>
              <a:t>Inleiding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E44A42-0E72-5DBA-C87A-42D2F02AF8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842772"/>
              </p:ext>
            </p:extLst>
          </p:nvPr>
        </p:nvGraphicFramePr>
        <p:xfrm>
          <a:off x="1539000" y="1728000"/>
          <a:ext cx="5805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</p:spPr>
        <p:txBody>
          <a:bodyPr anchor="t">
            <a:normAutofit/>
          </a:bodyPr>
          <a:lstStyle/>
          <a:p>
            <a:r>
              <a:t>Wat is een verwerkingsopdracht?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1F8A65-519F-B8E1-2E4B-2307EFC25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823486"/>
              </p:ext>
            </p:extLst>
          </p:nvPr>
        </p:nvGraphicFramePr>
        <p:xfrm>
          <a:off x="1539000" y="1728000"/>
          <a:ext cx="5805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</p:spPr>
        <p:txBody>
          <a:bodyPr anchor="t">
            <a:normAutofit/>
          </a:bodyPr>
          <a:lstStyle/>
          <a:p>
            <a:r>
              <a:t>Waarom doen we dit? (het doel)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FCFCF-189C-6AD9-E4EA-D72346113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543935"/>
              </p:ext>
            </p:extLst>
          </p:nvPr>
        </p:nvGraphicFramePr>
        <p:xfrm>
          <a:off x="1539000" y="1728000"/>
          <a:ext cx="5805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</p:spPr>
        <p:txBody>
          <a:bodyPr anchor="t">
            <a:normAutofit/>
          </a:bodyPr>
          <a:lstStyle/>
          <a:p>
            <a:r>
              <a:t>Voorbeelden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7A5433-934D-748B-3F29-FEAD0A12D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416836"/>
              </p:ext>
            </p:extLst>
          </p:nvPr>
        </p:nvGraphicFramePr>
        <p:xfrm>
          <a:off x="1539000" y="1728000"/>
          <a:ext cx="5805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</p:spPr>
        <p:txBody>
          <a:bodyPr anchor="t">
            <a:normAutofit/>
          </a:bodyPr>
          <a:lstStyle/>
          <a:p>
            <a:r>
              <a:t>Tips voor jou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955DDB-5054-7891-4F4C-F37558283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365024"/>
              </p:ext>
            </p:extLst>
          </p:nvPr>
        </p:nvGraphicFramePr>
        <p:xfrm>
          <a:off x="1539000" y="1728000"/>
          <a:ext cx="5805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</p:spPr>
        <p:txBody>
          <a:bodyPr anchor="t">
            <a:normAutofit/>
          </a:bodyPr>
          <a:lstStyle/>
          <a:p>
            <a:r>
              <a:rPr dirty="0" err="1"/>
              <a:t>Samenvatting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B2EC24-B981-873C-6936-619920562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927664"/>
              </p:ext>
            </p:extLst>
          </p:nvPr>
        </p:nvGraphicFramePr>
        <p:xfrm>
          <a:off x="1539000" y="1728000"/>
          <a:ext cx="5805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Verwerkingsopdracht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50" dirty="0">
                <a:solidFill>
                  <a:srgbClr val="444444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VW-opdracht periode 1</a:t>
            </a:r>
          </a:p>
          <a:p>
            <a:endParaRPr lang="nl-NL" sz="1650" dirty="0">
              <a:solidFill>
                <a:srgbClr val="444444"/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r>
              <a:rPr lang="nl-NL" sz="1650" i="1" dirty="0">
                <a:latin typeface="Arial" panose="020B0604020202020204" pitchFamily="34" charset="0"/>
                <a:ea typeface="Times New Roman" panose="02020603050405020304" pitchFamily="18" charset="0"/>
              </a:rPr>
              <a:t>Oogstmachines</a:t>
            </a:r>
          </a:p>
          <a:p>
            <a:endParaRPr lang="nl-NL" sz="16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nl-NL" sz="13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nl-NL" sz="1350" b="1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Opdracht 1: Oogstmachines kennen en herkennen</a:t>
            </a:r>
            <a:endParaRPr lang="nl-NL" sz="13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2B4EAA-C470-9EFE-E9A7-4A652694C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4100512"/>
            <a:ext cx="2780960" cy="15573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D82FC13-7EA7-2E2A-DED4-21628E5E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3853238"/>
            <a:ext cx="32004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78036"/>
      </p:ext>
    </p:extLst>
  </p:cSld>
  <p:clrMapOvr>
    <a:masterClrMapping/>
  </p:clrMapOvr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Achtergrond PP van zone</Template>
  <TotalTime>10</TotalTime>
  <Words>332</Words>
  <Application>Microsoft Office PowerPoint</Application>
  <PresentationFormat>Diavoorstelling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Segoe UI</vt:lpstr>
      <vt:lpstr>Söhne</vt:lpstr>
      <vt:lpstr>Achtergroen PP van zone</vt:lpstr>
      <vt:lpstr>Wat is een verwerkingsopdracht?</vt:lpstr>
      <vt:lpstr>Verwerkingsopdracht</vt:lpstr>
      <vt:lpstr>Inleiding</vt:lpstr>
      <vt:lpstr>Wat is een verwerkingsopdracht?</vt:lpstr>
      <vt:lpstr>Waarom doen we dit? (het doel)</vt:lpstr>
      <vt:lpstr>Voorbeelden</vt:lpstr>
      <vt:lpstr>Tips voor jou</vt:lpstr>
      <vt:lpstr>Samenvatting</vt:lpstr>
      <vt:lpstr>Verwerkingsopdracht</vt:lpstr>
      <vt:lpstr>Verwerkingsopdracht</vt:lpstr>
      <vt:lpstr>Verwerkingsopdracht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Bertus Boer</dc:creator>
  <cp:keywords/>
  <dc:description>generated using python-pptx</dc:description>
  <cp:lastModifiedBy>Bertus Boer</cp:lastModifiedBy>
  <cp:revision>2</cp:revision>
  <dcterms:created xsi:type="dcterms:W3CDTF">2013-01-27T09:14:16Z</dcterms:created>
  <dcterms:modified xsi:type="dcterms:W3CDTF">2025-09-09T07:04:08Z</dcterms:modified>
  <cp:category/>
</cp:coreProperties>
</file>