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69" r:id="rId8"/>
    <p:sldId id="280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 van den Nieuwenhuizen" initials="JvdN" lastIdx="1" clrIdx="0">
    <p:extLst>
      <p:ext uri="{19B8F6BF-5375-455C-9EA6-DF929625EA0E}">
        <p15:presenceInfo xmlns:p15="http://schemas.microsoft.com/office/powerpoint/2012/main" userId="fdc43dc5839070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Arial" pitchFamily="34" charset="0"/>
                <a:cs typeface="Arial" pitchFamily="34" charset="0"/>
              </a:rPr>
              <a:t>Vakdag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VE43</a:t>
            </a:r>
          </a:p>
          <a:p>
            <a:endParaRPr lang="nl-NL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Kringloop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9" y="1196752"/>
            <a:ext cx="8294998" cy="55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77061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3" y="936868"/>
            <a:ext cx="8128967" cy="59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3844"/>
            <a:ext cx="7750713" cy="56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32622"/>
            <a:ext cx="8537476" cy="59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6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21" y="719297"/>
            <a:ext cx="8288798" cy="60755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99" y="531534"/>
            <a:ext cx="11715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9765"/>
            <a:ext cx="7170762" cy="58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9309"/>
            <a:ext cx="8058670" cy="5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14085"/>
            <a:ext cx="7806247" cy="57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96744" cy="5400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302" y="103057"/>
            <a:ext cx="5083194" cy="70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" y="974971"/>
            <a:ext cx="9126144" cy="53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95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</Words>
  <Application>Microsoft Office PowerPoint</Application>
  <PresentationFormat>Diavoorstelling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Geert Willems</cp:lastModifiedBy>
  <cp:revision>20</cp:revision>
  <dcterms:created xsi:type="dcterms:W3CDTF">2013-11-15T15:05:42Z</dcterms:created>
  <dcterms:modified xsi:type="dcterms:W3CDTF">2025-02-18T08:09:07Z</dcterms:modified>
</cp:coreProperties>
</file>