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60" r:id="rId11"/>
    <p:sldId id="263" r:id="rId12"/>
    <p:sldId id="262" r:id="rId13"/>
    <p:sldId id="264" r:id="rId14"/>
    <p:sldId id="265" r:id="rId1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ot, R.L.J." userId="809a0d5f-f967-4cd2-9a01-7625662a00b2" providerId="ADAL" clId="{6A6623AB-1555-4FB8-8F39-1F6945368B24}"/>
    <pc:docChg chg="undo custSel addSld delSld modSld sldOrd">
      <pc:chgData name="Schot, R.L.J." userId="809a0d5f-f967-4cd2-9a01-7625662a00b2" providerId="ADAL" clId="{6A6623AB-1555-4FB8-8F39-1F6945368B24}" dt="2024-05-14T10:48:03.051" v="1678" actId="47"/>
      <pc:docMkLst>
        <pc:docMk/>
      </pc:docMkLst>
      <pc:sldChg chg="addSp delSp modSp mod setBg">
        <pc:chgData name="Schot, R.L.J." userId="809a0d5f-f967-4cd2-9a01-7625662a00b2" providerId="ADAL" clId="{6A6623AB-1555-4FB8-8F39-1F6945368B24}" dt="2024-05-13T11:19:39.338" v="105" actId="26606"/>
        <pc:sldMkLst>
          <pc:docMk/>
          <pc:sldMk cId="1455539513" sldId="256"/>
        </pc:sldMkLst>
        <pc:spChg chg="mod">
          <ac:chgData name="Schot, R.L.J." userId="809a0d5f-f967-4cd2-9a01-7625662a00b2" providerId="ADAL" clId="{6A6623AB-1555-4FB8-8F39-1F6945368B24}" dt="2024-05-13T11:19:39.338" v="105" actId="26606"/>
          <ac:spMkLst>
            <pc:docMk/>
            <pc:sldMk cId="1455539513" sldId="256"/>
            <ac:spMk id="2" creationId="{00000000-0000-0000-0000-000000000000}"/>
          </ac:spMkLst>
        </pc:spChg>
        <pc:spChg chg="mod">
          <ac:chgData name="Schot, R.L.J." userId="809a0d5f-f967-4cd2-9a01-7625662a00b2" providerId="ADAL" clId="{6A6623AB-1555-4FB8-8F39-1F6945368B24}" dt="2024-05-13T11:19:39.338" v="105" actId="26606"/>
          <ac:spMkLst>
            <pc:docMk/>
            <pc:sldMk cId="1455539513" sldId="256"/>
            <ac:spMk id="3" creationId="{00000000-0000-0000-0000-000000000000}"/>
          </ac:spMkLst>
        </pc:spChg>
        <pc:spChg chg="add del">
          <ac:chgData name="Schot, R.L.J." userId="809a0d5f-f967-4cd2-9a01-7625662a00b2" providerId="ADAL" clId="{6A6623AB-1555-4FB8-8F39-1F6945368B24}" dt="2024-05-13T11:19:39.307" v="104" actId="26606"/>
          <ac:spMkLst>
            <pc:docMk/>
            <pc:sldMk cId="1455539513" sldId="256"/>
            <ac:spMk id="8" creationId="{4522B21E-B2B9-4C72-9A71-C87EFD137480}"/>
          </ac:spMkLst>
        </pc:spChg>
        <pc:spChg chg="add del">
          <ac:chgData name="Schot, R.L.J." userId="809a0d5f-f967-4cd2-9a01-7625662a00b2" providerId="ADAL" clId="{6A6623AB-1555-4FB8-8F39-1F6945368B24}" dt="2024-05-13T11:19:39.307" v="104" actId="26606"/>
          <ac:spMkLst>
            <pc:docMk/>
            <pc:sldMk cId="1455539513" sldId="256"/>
            <ac:spMk id="10" creationId="{5EB7D2A2-F448-44D4-938C-DC84CBCB3B1E}"/>
          </ac:spMkLst>
        </pc:spChg>
        <pc:spChg chg="add del">
          <ac:chgData name="Schot, R.L.J." userId="809a0d5f-f967-4cd2-9a01-7625662a00b2" providerId="ADAL" clId="{6A6623AB-1555-4FB8-8F39-1F6945368B24}" dt="2024-05-13T11:19:39.307" v="104" actId="26606"/>
          <ac:spMkLst>
            <pc:docMk/>
            <pc:sldMk cId="1455539513" sldId="256"/>
            <ac:spMk id="12" creationId="{871AEA07-1E14-44B4-8E55-64EF049CD66F}"/>
          </ac:spMkLst>
        </pc:spChg>
        <pc:spChg chg="add">
          <ac:chgData name="Schot, R.L.J." userId="809a0d5f-f967-4cd2-9a01-7625662a00b2" providerId="ADAL" clId="{6A6623AB-1555-4FB8-8F39-1F6945368B24}" dt="2024-05-13T11:19:39.338" v="105" actId="26606"/>
          <ac:spMkLst>
            <pc:docMk/>
            <pc:sldMk cId="1455539513" sldId="256"/>
            <ac:spMk id="16" creationId="{7128589C-AF3D-49CF-BD92-C1D1D2F5387F}"/>
          </ac:spMkLst>
        </pc:spChg>
        <pc:spChg chg="add">
          <ac:chgData name="Schot, R.L.J." userId="809a0d5f-f967-4cd2-9a01-7625662a00b2" providerId="ADAL" clId="{6A6623AB-1555-4FB8-8F39-1F6945368B24}" dt="2024-05-13T11:19:39.338" v="105" actId="26606"/>
          <ac:spMkLst>
            <pc:docMk/>
            <pc:sldMk cId="1455539513" sldId="256"/>
            <ac:spMk id="17" creationId="{A93898FF-D987-4B0E-BFB4-85F5EB356D4D}"/>
          </ac:spMkLst>
        </pc:spChg>
        <pc:spChg chg="add">
          <ac:chgData name="Schot, R.L.J." userId="809a0d5f-f967-4cd2-9a01-7625662a00b2" providerId="ADAL" clId="{6A6623AB-1555-4FB8-8F39-1F6945368B24}" dt="2024-05-13T11:19:39.338" v="105" actId="26606"/>
          <ac:spMkLst>
            <pc:docMk/>
            <pc:sldMk cId="1455539513" sldId="256"/>
            <ac:spMk id="18" creationId="{FEB84055-029C-4E86-8844-D05D96C024BC}"/>
          </ac:spMkLst>
        </pc:spChg>
        <pc:spChg chg="add">
          <ac:chgData name="Schot, R.L.J." userId="809a0d5f-f967-4cd2-9a01-7625662a00b2" providerId="ADAL" clId="{6A6623AB-1555-4FB8-8F39-1F6945368B24}" dt="2024-05-13T11:19:39.338" v="105" actId="26606"/>
          <ac:spMkLst>
            <pc:docMk/>
            <pc:sldMk cId="1455539513" sldId="256"/>
            <ac:spMk id="20" creationId="{799037F2-4CAF-446B-90DB-1480B247AA69}"/>
          </ac:spMkLst>
        </pc:spChg>
        <pc:picChg chg="add">
          <ac:chgData name="Schot, R.L.J." userId="809a0d5f-f967-4cd2-9a01-7625662a00b2" providerId="ADAL" clId="{6A6623AB-1555-4FB8-8F39-1F6945368B24}" dt="2024-05-13T11:19:39.338" v="105" actId="26606"/>
          <ac:picMkLst>
            <pc:docMk/>
            <pc:sldMk cId="1455539513" sldId="256"/>
            <ac:picMk id="19" creationId="{8A2842C0-6210-4FDB-B1FF-C14C927377FB}"/>
          </ac:picMkLst>
        </pc:picChg>
        <pc:cxnChg chg="add del">
          <ac:chgData name="Schot, R.L.J." userId="809a0d5f-f967-4cd2-9a01-7625662a00b2" providerId="ADAL" clId="{6A6623AB-1555-4FB8-8F39-1F6945368B24}" dt="2024-05-13T11:19:39.307" v="104" actId="26606"/>
          <ac:cxnSpMkLst>
            <pc:docMk/>
            <pc:sldMk cId="1455539513" sldId="256"/>
            <ac:cxnSpMk id="14" creationId="{F7C8EA93-3210-4C62-99E9-153C275E3A87}"/>
          </ac:cxnSpMkLst>
        </pc:cxnChg>
      </pc:sldChg>
      <pc:sldChg chg="delSp del">
        <pc:chgData name="Schot, R.L.J." userId="809a0d5f-f967-4cd2-9a01-7625662a00b2" providerId="ADAL" clId="{6A6623AB-1555-4FB8-8F39-1F6945368B24}" dt="2024-05-14T08:56:31.127" v="507" actId="47"/>
        <pc:sldMkLst>
          <pc:docMk/>
          <pc:sldMk cId="2667384497" sldId="257"/>
        </pc:sldMkLst>
        <pc:picChg chg="del">
          <ac:chgData name="Schot, R.L.J." userId="809a0d5f-f967-4cd2-9a01-7625662a00b2" providerId="ADAL" clId="{6A6623AB-1555-4FB8-8F39-1F6945368B24}" dt="2024-05-14T08:53:28.537" v="263" actId="21"/>
          <ac:picMkLst>
            <pc:docMk/>
            <pc:sldMk cId="2667384497" sldId="257"/>
            <ac:picMk id="1026" creationId="{00000000-0000-0000-0000-000000000000}"/>
          </ac:picMkLst>
        </pc:picChg>
      </pc:sldChg>
      <pc:sldChg chg="delSp modSp del mod modAnim">
        <pc:chgData name="Schot, R.L.J." userId="809a0d5f-f967-4cd2-9a01-7625662a00b2" providerId="ADAL" clId="{6A6623AB-1555-4FB8-8F39-1F6945368B24}" dt="2024-05-14T09:12:44.706" v="1251" actId="47"/>
        <pc:sldMkLst>
          <pc:docMk/>
          <pc:sldMk cId="1619864113" sldId="258"/>
        </pc:sldMkLst>
        <pc:spChg chg="mod">
          <ac:chgData name="Schot, R.L.J." userId="809a0d5f-f967-4cd2-9a01-7625662a00b2" providerId="ADAL" clId="{6A6623AB-1555-4FB8-8F39-1F6945368B24}" dt="2024-05-13T11:19:08.988" v="101" actId="27636"/>
          <ac:spMkLst>
            <pc:docMk/>
            <pc:sldMk cId="1619864113" sldId="258"/>
            <ac:spMk id="2" creationId="{00000000-0000-0000-0000-000000000000}"/>
          </ac:spMkLst>
        </pc:spChg>
        <pc:spChg chg="mod">
          <ac:chgData name="Schot, R.L.J." userId="809a0d5f-f967-4cd2-9a01-7625662a00b2" providerId="ADAL" clId="{6A6623AB-1555-4FB8-8F39-1F6945368B24}" dt="2024-05-14T09:08:51.424" v="1157" actId="21"/>
          <ac:spMkLst>
            <pc:docMk/>
            <pc:sldMk cId="1619864113" sldId="258"/>
            <ac:spMk id="9" creationId="{00000000-0000-0000-0000-000000000000}"/>
          </ac:spMkLst>
        </pc:spChg>
        <pc:picChg chg="del">
          <ac:chgData name="Schot, R.L.J." userId="809a0d5f-f967-4cd2-9a01-7625662a00b2" providerId="ADAL" clId="{6A6623AB-1555-4FB8-8F39-1F6945368B24}" dt="2024-05-14T09:09:21.078" v="1183" actId="21"/>
          <ac:picMkLst>
            <pc:docMk/>
            <pc:sldMk cId="1619864113" sldId="258"/>
            <ac:picMk id="1028" creationId="{AEFE2033-044C-470F-BCAE-04C19ACF8244}"/>
          </ac:picMkLst>
        </pc:picChg>
      </pc:sldChg>
      <pc:sldChg chg="delSp modSp del mod delAnim">
        <pc:chgData name="Schot, R.L.J." userId="809a0d5f-f967-4cd2-9a01-7625662a00b2" providerId="ADAL" clId="{6A6623AB-1555-4FB8-8F39-1F6945368B24}" dt="2024-05-14T09:14:35.939" v="1391" actId="47"/>
        <pc:sldMkLst>
          <pc:docMk/>
          <pc:sldMk cId="647662615" sldId="259"/>
        </pc:sldMkLst>
        <pc:spChg chg="mod">
          <ac:chgData name="Schot, R.L.J." userId="809a0d5f-f967-4cd2-9a01-7625662a00b2" providerId="ADAL" clId="{6A6623AB-1555-4FB8-8F39-1F6945368B24}" dt="2024-05-13T11:19:08.886" v="99"/>
          <ac:spMkLst>
            <pc:docMk/>
            <pc:sldMk cId="647662615" sldId="259"/>
            <ac:spMk id="2" creationId="{00000000-0000-0000-0000-000000000000}"/>
          </ac:spMkLst>
        </pc:spChg>
        <pc:picChg chg="del">
          <ac:chgData name="Schot, R.L.J." userId="809a0d5f-f967-4cd2-9a01-7625662a00b2" providerId="ADAL" clId="{6A6623AB-1555-4FB8-8F39-1F6945368B24}" dt="2024-05-14T09:14:15.782" v="1387" actId="21"/>
          <ac:picMkLst>
            <pc:docMk/>
            <pc:sldMk cId="647662615" sldId="259"/>
            <ac:picMk id="6" creationId="{00000000-0000-0000-0000-000000000000}"/>
          </ac:picMkLst>
        </pc:picChg>
      </pc:sldChg>
      <pc:sldChg chg="addSp modSp mod setBg modAnim">
        <pc:chgData name="Schot, R.L.J." userId="809a0d5f-f967-4cd2-9a01-7625662a00b2" providerId="ADAL" clId="{6A6623AB-1555-4FB8-8F39-1F6945368B24}" dt="2024-05-13T11:20:18.410" v="109" actId="5793"/>
        <pc:sldMkLst>
          <pc:docMk/>
          <pc:sldMk cId="1018263054" sldId="260"/>
        </pc:sldMkLst>
        <pc:spChg chg="mod">
          <ac:chgData name="Schot, R.L.J." userId="809a0d5f-f967-4cd2-9a01-7625662a00b2" providerId="ADAL" clId="{6A6623AB-1555-4FB8-8F39-1F6945368B24}" dt="2024-05-13T11:20:10.878" v="107" actId="26606"/>
          <ac:spMkLst>
            <pc:docMk/>
            <pc:sldMk cId="1018263054" sldId="260"/>
            <ac:spMk id="2" creationId="{00000000-0000-0000-0000-000000000000}"/>
          </ac:spMkLst>
        </pc:spChg>
        <pc:spChg chg="mod">
          <ac:chgData name="Schot, R.L.J." userId="809a0d5f-f967-4cd2-9a01-7625662a00b2" providerId="ADAL" clId="{6A6623AB-1555-4FB8-8F39-1F6945368B24}" dt="2024-05-13T11:20:18.410" v="109" actId="5793"/>
          <ac:spMkLst>
            <pc:docMk/>
            <pc:sldMk cId="1018263054" sldId="260"/>
            <ac:spMk id="3" creationId="{00000000-0000-0000-0000-000000000000}"/>
          </ac:spMkLst>
        </pc:spChg>
        <pc:picChg chg="add">
          <ac:chgData name="Schot, R.L.J." userId="809a0d5f-f967-4cd2-9a01-7625662a00b2" providerId="ADAL" clId="{6A6623AB-1555-4FB8-8F39-1F6945368B24}" dt="2024-05-13T11:20:10.878" v="107" actId="26606"/>
          <ac:picMkLst>
            <pc:docMk/>
            <pc:sldMk cId="1018263054" sldId="260"/>
            <ac:picMk id="5" creationId="{9DA95541-3101-4609-2FA8-A61158197ACD}"/>
          </ac:picMkLst>
        </pc:picChg>
        <pc:cxnChg chg="add">
          <ac:chgData name="Schot, R.L.J." userId="809a0d5f-f967-4cd2-9a01-7625662a00b2" providerId="ADAL" clId="{6A6623AB-1555-4FB8-8F39-1F6945368B24}" dt="2024-05-13T11:20:10.878" v="107" actId="26606"/>
          <ac:cxnSpMkLst>
            <pc:docMk/>
            <pc:sldMk cId="1018263054" sldId="260"/>
            <ac:cxnSpMk id="9" creationId="{1503BFE4-729B-D9D0-C17B-501E6AF1127A}"/>
          </ac:cxnSpMkLst>
        </pc:cxnChg>
      </pc:sldChg>
      <pc:sldChg chg="modSp del">
        <pc:chgData name="Schot, R.L.J." userId="809a0d5f-f967-4cd2-9a01-7625662a00b2" providerId="ADAL" clId="{6A6623AB-1555-4FB8-8F39-1F6945368B24}" dt="2024-05-14T10:48:03.051" v="1678" actId="47"/>
        <pc:sldMkLst>
          <pc:docMk/>
          <pc:sldMk cId="2025855824" sldId="261"/>
        </pc:sldMkLst>
        <pc:spChg chg="mod">
          <ac:chgData name="Schot, R.L.J." userId="809a0d5f-f967-4cd2-9a01-7625662a00b2" providerId="ADAL" clId="{6A6623AB-1555-4FB8-8F39-1F6945368B24}" dt="2024-05-13T11:19:08.886" v="99"/>
          <ac:spMkLst>
            <pc:docMk/>
            <pc:sldMk cId="2025855824" sldId="261"/>
            <ac:spMk id="2" creationId="{00000000-0000-0000-0000-000000000000}"/>
          </ac:spMkLst>
        </pc:spChg>
      </pc:sldChg>
      <pc:sldChg chg="modSp">
        <pc:chgData name="Schot, R.L.J." userId="809a0d5f-f967-4cd2-9a01-7625662a00b2" providerId="ADAL" clId="{6A6623AB-1555-4FB8-8F39-1F6945368B24}" dt="2024-05-13T11:19:08.886" v="99"/>
        <pc:sldMkLst>
          <pc:docMk/>
          <pc:sldMk cId="2189886145" sldId="262"/>
        </pc:sldMkLst>
        <pc:spChg chg="mod">
          <ac:chgData name="Schot, R.L.J." userId="809a0d5f-f967-4cd2-9a01-7625662a00b2" providerId="ADAL" clId="{6A6623AB-1555-4FB8-8F39-1F6945368B24}" dt="2024-05-13T11:19:08.886" v="99"/>
          <ac:spMkLst>
            <pc:docMk/>
            <pc:sldMk cId="2189886145" sldId="262"/>
            <ac:spMk id="2" creationId="{00000000-0000-0000-0000-000000000000}"/>
          </ac:spMkLst>
        </pc:spChg>
      </pc:sldChg>
      <pc:sldChg chg="addSp modSp mod setBg">
        <pc:chgData name="Schot, R.L.J." userId="809a0d5f-f967-4cd2-9a01-7625662a00b2" providerId="ADAL" clId="{6A6623AB-1555-4FB8-8F39-1F6945368B24}" dt="2024-05-13T11:20:30.738" v="112" actId="27636"/>
        <pc:sldMkLst>
          <pc:docMk/>
          <pc:sldMk cId="2083563631" sldId="263"/>
        </pc:sldMkLst>
        <pc:spChg chg="mod">
          <ac:chgData name="Schot, R.L.J." userId="809a0d5f-f967-4cd2-9a01-7625662a00b2" providerId="ADAL" clId="{6A6623AB-1555-4FB8-8F39-1F6945368B24}" dt="2024-05-13T11:20:23.894" v="110" actId="26606"/>
          <ac:spMkLst>
            <pc:docMk/>
            <pc:sldMk cId="2083563631" sldId="263"/>
            <ac:spMk id="2" creationId="{00000000-0000-0000-0000-000000000000}"/>
          </ac:spMkLst>
        </pc:spChg>
        <pc:spChg chg="mod">
          <ac:chgData name="Schot, R.L.J." userId="809a0d5f-f967-4cd2-9a01-7625662a00b2" providerId="ADAL" clId="{6A6623AB-1555-4FB8-8F39-1F6945368B24}" dt="2024-05-13T11:20:30.738" v="112" actId="27636"/>
          <ac:spMkLst>
            <pc:docMk/>
            <pc:sldMk cId="2083563631" sldId="263"/>
            <ac:spMk id="3" creationId="{00000000-0000-0000-0000-000000000000}"/>
          </ac:spMkLst>
        </pc:spChg>
        <pc:picChg chg="add">
          <ac:chgData name="Schot, R.L.J." userId="809a0d5f-f967-4cd2-9a01-7625662a00b2" providerId="ADAL" clId="{6A6623AB-1555-4FB8-8F39-1F6945368B24}" dt="2024-05-13T11:20:23.894" v="110" actId="26606"/>
          <ac:picMkLst>
            <pc:docMk/>
            <pc:sldMk cId="2083563631" sldId="263"/>
            <ac:picMk id="5" creationId="{278198A7-AB9F-1652-143F-A02867C7E3FD}"/>
          </ac:picMkLst>
        </pc:picChg>
        <pc:cxnChg chg="add">
          <ac:chgData name="Schot, R.L.J." userId="809a0d5f-f967-4cd2-9a01-7625662a00b2" providerId="ADAL" clId="{6A6623AB-1555-4FB8-8F39-1F6945368B24}" dt="2024-05-13T11:20:23.894" v="110" actId="26606"/>
          <ac:cxnSpMkLst>
            <pc:docMk/>
            <pc:sldMk cId="2083563631" sldId="263"/>
            <ac:cxnSpMk id="9" creationId="{1503BFE4-729B-D9D0-C17B-501E6AF1127A}"/>
          </ac:cxnSpMkLst>
        </pc:cxnChg>
      </pc:sldChg>
      <pc:sldChg chg="modSp mod">
        <pc:chgData name="Schot, R.L.J." userId="809a0d5f-f967-4cd2-9a01-7625662a00b2" providerId="ADAL" clId="{6A6623AB-1555-4FB8-8F39-1F6945368B24}" dt="2024-05-13T11:19:08.988" v="102" actId="27636"/>
        <pc:sldMkLst>
          <pc:docMk/>
          <pc:sldMk cId="469797954" sldId="264"/>
        </pc:sldMkLst>
        <pc:spChg chg="mod">
          <ac:chgData name="Schot, R.L.J." userId="809a0d5f-f967-4cd2-9a01-7625662a00b2" providerId="ADAL" clId="{6A6623AB-1555-4FB8-8F39-1F6945368B24}" dt="2024-05-13T11:19:08.988" v="102" actId="27636"/>
          <ac:spMkLst>
            <pc:docMk/>
            <pc:sldMk cId="469797954" sldId="264"/>
            <ac:spMk id="2" creationId="{381CFE10-B56B-4D99-90F5-58E96400FA71}"/>
          </ac:spMkLst>
        </pc:spChg>
      </pc:sldChg>
      <pc:sldChg chg="addSp delSp modSp new mod setBg modClrScheme delDesignElem chgLayout">
        <pc:chgData name="Schot, R.L.J." userId="809a0d5f-f967-4cd2-9a01-7625662a00b2" providerId="ADAL" clId="{6A6623AB-1555-4FB8-8F39-1F6945368B24}" dt="2024-05-13T11:20:44.027" v="113" actId="26606"/>
        <pc:sldMkLst>
          <pc:docMk/>
          <pc:sldMk cId="3760444767" sldId="266"/>
        </pc:sldMkLst>
        <pc:spChg chg="mod ord">
          <ac:chgData name="Schot, R.L.J." userId="809a0d5f-f967-4cd2-9a01-7625662a00b2" providerId="ADAL" clId="{6A6623AB-1555-4FB8-8F39-1F6945368B24}" dt="2024-05-13T11:20:44.027" v="113" actId="26606"/>
          <ac:spMkLst>
            <pc:docMk/>
            <pc:sldMk cId="3760444767" sldId="266"/>
            <ac:spMk id="2" creationId="{506999E4-B4DE-F60F-B638-9437EDDF2584}"/>
          </ac:spMkLst>
        </pc:spChg>
        <pc:spChg chg="del mod ord">
          <ac:chgData name="Schot, R.L.J." userId="809a0d5f-f967-4cd2-9a01-7625662a00b2" providerId="ADAL" clId="{6A6623AB-1555-4FB8-8F39-1F6945368B24}" dt="2024-05-13T11:15:18.997" v="9" actId="700"/>
          <ac:spMkLst>
            <pc:docMk/>
            <pc:sldMk cId="3760444767" sldId="266"/>
            <ac:spMk id="3" creationId="{4D054E5B-3EEE-F779-199B-C1F9F3E2CE34}"/>
          </ac:spMkLst>
        </pc:spChg>
        <pc:spChg chg="add del mod ord">
          <ac:chgData name="Schot, R.L.J." userId="809a0d5f-f967-4cd2-9a01-7625662a00b2" providerId="ADAL" clId="{6A6623AB-1555-4FB8-8F39-1F6945368B24}" dt="2024-05-13T11:17:49.736" v="93"/>
          <ac:spMkLst>
            <pc:docMk/>
            <pc:sldMk cId="3760444767" sldId="266"/>
            <ac:spMk id="4" creationId="{0AA3FA78-0A4C-7133-7B6C-4267A5E8019D}"/>
          </ac:spMkLst>
        </pc:spChg>
        <pc:spChg chg="add del mod ord">
          <ac:chgData name="Schot, R.L.J." userId="809a0d5f-f967-4cd2-9a01-7625662a00b2" providerId="ADAL" clId="{6A6623AB-1555-4FB8-8F39-1F6945368B24}" dt="2024-05-13T11:18:19.997" v="94"/>
          <ac:spMkLst>
            <pc:docMk/>
            <pc:sldMk cId="3760444767" sldId="266"/>
            <ac:spMk id="5" creationId="{4DFF5D9B-DA3E-0383-3A6F-73F916320B10}"/>
          </ac:spMkLst>
        </pc:spChg>
        <pc:spChg chg="add del">
          <ac:chgData name="Schot, R.L.J." userId="809a0d5f-f967-4cd2-9a01-7625662a00b2" providerId="ADAL" clId="{6A6623AB-1555-4FB8-8F39-1F6945368B24}" dt="2024-05-13T11:20:44.027" v="113" actId="26606"/>
          <ac:spMkLst>
            <pc:docMk/>
            <pc:sldMk cId="3760444767" sldId="266"/>
            <ac:spMk id="1032" creationId="{B7B42F36-B3C1-4247-AF36-090F0134ED59}"/>
          </ac:spMkLst>
        </pc:spChg>
        <pc:spChg chg="add del">
          <ac:chgData name="Schot, R.L.J." userId="809a0d5f-f967-4cd2-9a01-7625662a00b2" providerId="ADAL" clId="{6A6623AB-1555-4FB8-8F39-1F6945368B24}" dt="2024-05-13T11:18:46.523" v="97" actId="26606"/>
          <ac:spMkLst>
            <pc:docMk/>
            <pc:sldMk cId="3760444767" sldId="266"/>
            <ac:spMk id="1033" creationId="{BB2B8762-61F0-4F1B-9364-D633EE9D6AF5}"/>
          </ac:spMkLst>
        </pc:spChg>
        <pc:spChg chg="add del">
          <ac:chgData name="Schot, R.L.J." userId="809a0d5f-f967-4cd2-9a01-7625662a00b2" providerId="ADAL" clId="{6A6623AB-1555-4FB8-8F39-1F6945368B24}" dt="2024-05-13T11:20:44.027" v="113" actId="26606"/>
          <ac:spMkLst>
            <pc:docMk/>
            <pc:sldMk cId="3760444767" sldId="266"/>
            <ac:spMk id="1034" creationId="{FEF131A2-E574-4D95-A322-C5FF0B64E821}"/>
          </ac:spMkLst>
        </pc:spChg>
        <pc:spChg chg="add del">
          <ac:chgData name="Schot, R.L.J." userId="809a0d5f-f967-4cd2-9a01-7625662a00b2" providerId="ADAL" clId="{6A6623AB-1555-4FB8-8F39-1F6945368B24}" dt="2024-05-13T11:18:46.523" v="97" actId="26606"/>
          <ac:spMkLst>
            <pc:docMk/>
            <pc:sldMk cId="3760444767" sldId="266"/>
            <ac:spMk id="1035" creationId="{E97675C8-1328-460C-9EBF-6B446B67EAD3}"/>
          </ac:spMkLst>
        </pc:spChg>
        <pc:spChg chg="add del">
          <ac:chgData name="Schot, R.L.J." userId="809a0d5f-f967-4cd2-9a01-7625662a00b2" providerId="ADAL" clId="{6A6623AB-1555-4FB8-8F39-1F6945368B24}" dt="2024-05-13T11:20:44.027" v="113" actId="26606"/>
          <ac:spMkLst>
            <pc:docMk/>
            <pc:sldMk cId="3760444767" sldId="266"/>
            <ac:spMk id="1036" creationId="{696B4F8D-F261-41C2-B0A1-B0899F667F0C}"/>
          </ac:spMkLst>
        </pc:spChg>
        <pc:spChg chg="add del">
          <ac:chgData name="Schot, R.L.J." userId="809a0d5f-f967-4cd2-9a01-7625662a00b2" providerId="ADAL" clId="{6A6623AB-1555-4FB8-8F39-1F6945368B24}" dt="2024-05-13T11:20:44.027" v="113" actId="26606"/>
          <ac:spMkLst>
            <pc:docMk/>
            <pc:sldMk cId="3760444767" sldId="266"/>
            <ac:spMk id="1038" creationId="{A3C7563A-4B20-4E0B-8548-374928B55F30}"/>
          </ac:spMkLst>
        </pc:spChg>
        <pc:spChg chg="add del">
          <ac:chgData name="Schot, R.L.J." userId="809a0d5f-f967-4cd2-9a01-7625662a00b2" providerId="ADAL" clId="{6A6623AB-1555-4FB8-8F39-1F6945368B24}" dt="2024-05-13T11:18:46.523" v="97" actId="26606"/>
          <ac:spMkLst>
            <pc:docMk/>
            <pc:sldMk cId="3760444767" sldId="266"/>
            <ac:spMk id="1039" creationId="{C6417104-D4C1-4710-9982-2154A7F48492}"/>
          </ac:spMkLst>
        </pc:spChg>
        <pc:spChg chg="add">
          <ac:chgData name="Schot, R.L.J." userId="809a0d5f-f967-4cd2-9a01-7625662a00b2" providerId="ADAL" clId="{6A6623AB-1555-4FB8-8F39-1F6945368B24}" dt="2024-05-13T11:20:44.027" v="113" actId="26606"/>
          <ac:spMkLst>
            <pc:docMk/>
            <pc:sldMk cId="3760444767" sldId="266"/>
            <ac:spMk id="1040" creationId="{78BA5F19-D5E1-4ECC-BEC2-DF7AEDFD7C50}"/>
          </ac:spMkLst>
        </pc:spChg>
        <pc:spChg chg="add del">
          <ac:chgData name="Schot, R.L.J." userId="809a0d5f-f967-4cd2-9a01-7625662a00b2" providerId="ADAL" clId="{6A6623AB-1555-4FB8-8F39-1F6945368B24}" dt="2024-05-13T11:18:46.523" v="97" actId="26606"/>
          <ac:spMkLst>
            <pc:docMk/>
            <pc:sldMk cId="3760444767" sldId="266"/>
            <ac:spMk id="1041" creationId="{626F1402-2DEC-4071-84AF-350C7BF00D43}"/>
          </ac:spMkLst>
        </pc:spChg>
        <pc:spChg chg="add">
          <ac:chgData name="Schot, R.L.J." userId="809a0d5f-f967-4cd2-9a01-7625662a00b2" providerId="ADAL" clId="{6A6623AB-1555-4FB8-8F39-1F6945368B24}" dt="2024-05-13T11:20:44.027" v="113" actId="26606"/>
          <ac:spMkLst>
            <pc:docMk/>
            <pc:sldMk cId="3760444767" sldId="266"/>
            <ac:spMk id="1042" creationId="{BB4D578A-F2C4-4EA9-A811-B48E66D63696}"/>
          </ac:spMkLst>
        </pc:spChg>
        <pc:spChg chg="add del">
          <ac:chgData name="Schot, R.L.J." userId="809a0d5f-f967-4cd2-9a01-7625662a00b2" providerId="ADAL" clId="{6A6623AB-1555-4FB8-8F39-1F6945368B24}" dt="2024-05-13T11:18:46.523" v="97" actId="26606"/>
          <ac:spMkLst>
            <pc:docMk/>
            <pc:sldMk cId="3760444767" sldId="266"/>
            <ac:spMk id="1045" creationId="{DA52A394-10F4-4AA5-90E4-634D1E919DBA}"/>
          </ac:spMkLst>
        </pc:spChg>
        <pc:spChg chg="add del">
          <ac:chgData name="Schot, R.L.J." userId="809a0d5f-f967-4cd2-9a01-7625662a00b2" providerId="ADAL" clId="{6A6623AB-1555-4FB8-8F39-1F6945368B24}" dt="2024-05-13T11:18:46.523" v="97" actId="26606"/>
          <ac:spMkLst>
            <pc:docMk/>
            <pc:sldMk cId="3760444767" sldId="266"/>
            <ac:spMk id="1047" creationId="{07BDDC51-8BB2-42BE-8EA8-39B3E9AC1EF6}"/>
          </ac:spMkLst>
        </pc:spChg>
        <pc:spChg chg="add del">
          <ac:chgData name="Schot, R.L.J." userId="809a0d5f-f967-4cd2-9a01-7625662a00b2" providerId="ADAL" clId="{6A6623AB-1555-4FB8-8F39-1F6945368B24}" dt="2024-05-13T11:19:08.886" v="99"/>
          <ac:spMkLst>
            <pc:docMk/>
            <pc:sldMk cId="3760444767" sldId="266"/>
            <ac:spMk id="1052" creationId="{3F87243A-F810-42AD-AA74-3FA38B1D8A8F}"/>
          </ac:spMkLst>
        </pc:spChg>
        <pc:spChg chg="add del">
          <ac:chgData name="Schot, R.L.J." userId="809a0d5f-f967-4cd2-9a01-7625662a00b2" providerId="ADAL" clId="{6A6623AB-1555-4FB8-8F39-1F6945368B24}" dt="2024-05-13T11:19:08.886" v="99"/>
          <ac:spMkLst>
            <pc:docMk/>
            <pc:sldMk cId="3760444767" sldId="266"/>
            <ac:spMk id="1054" creationId="{E4710C0A-057C-4274-BA2D-001F1025E83E}"/>
          </ac:spMkLst>
        </pc:spChg>
        <pc:spChg chg="add del">
          <ac:chgData name="Schot, R.L.J." userId="809a0d5f-f967-4cd2-9a01-7625662a00b2" providerId="ADAL" clId="{6A6623AB-1555-4FB8-8F39-1F6945368B24}" dt="2024-05-13T11:19:08.886" v="99"/>
          <ac:spMkLst>
            <pc:docMk/>
            <pc:sldMk cId="3760444767" sldId="266"/>
            <ac:spMk id="1058" creationId="{401AB748-B9E7-4AEC-AAB9-0EABDE63F84B}"/>
          </ac:spMkLst>
        </pc:spChg>
        <pc:spChg chg="add del">
          <ac:chgData name="Schot, R.L.J." userId="809a0d5f-f967-4cd2-9a01-7625662a00b2" providerId="ADAL" clId="{6A6623AB-1555-4FB8-8F39-1F6945368B24}" dt="2024-05-13T11:19:08.886" v="99"/>
          <ac:spMkLst>
            <pc:docMk/>
            <pc:sldMk cId="3760444767" sldId="266"/>
            <ac:spMk id="1060" creationId="{E0954B38-9C23-4C8B-AC5D-0E80CEA3BD48}"/>
          </ac:spMkLst>
        </pc:spChg>
        <pc:spChg chg="add del">
          <ac:chgData name="Schot, R.L.J." userId="809a0d5f-f967-4cd2-9a01-7625662a00b2" providerId="ADAL" clId="{6A6623AB-1555-4FB8-8F39-1F6945368B24}" dt="2024-05-13T11:19:08.886" v="99"/>
          <ac:spMkLst>
            <pc:docMk/>
            <pc:sldMk cId="3760444767" sldId="266"/>
            <ac:spMk id="1062" creationId="{791376A8-6B7C-49D5-B3B0-B1D81BC15C2C}"/>
          </ac:spMkLst>
        </pc:spChg>
        <pc:spChg chg="add del">
          <ac:chgData name="Schot, R.L.J." userId="809a0d5f-f967-4cd2-9a01-7625662a00b2" providerId="ADAL" clId="{6A6623AB-1555-4FB8-8F39-1F6945368B24}" dt="2024-05-13T11:19:08.886" v="99"/>
          <ac:spMkLst>
            <pc:docMk/>
            <pc:sldMk cId="3760444767" sldId="266"/>
            <ac:spMk id="1066" creationId="{3B0D8F16-5F3B-465F-9D06-983E2E8267E5}"/>
          </ac:spMkLst>
        </pc:spChg>
        <pc:spChg chg="add del">
          <ac:chgData name="Schot, R.L.J." userId="809a0d5f-f967-4cd2-9a01-7625662a00b2" providerId="ADAL" clId="{6A6623AB-1555-4FB8-8F39-1F6945368B24}" dt="2024-05-13T11:19:08.886" v="99"/>
          <ac:spMkLst>
            <pc:docMk/>
            <pc:sldMk cId="3760444767" sldId="266"/>
            <ac:spMk id="1068" creationId="{5DED356E-7923-4393-BAEA-0116D9D7635D}"/>
          </ac:spMkLst>
        </pc:spChg>
        <pc:picChg chg="add mod ord">
          <ac:chgData name="Schot, R.L.J." userId="809a0d5f-f967-4cd2-9a01-7625662a00b2" providerId="ADAL" clId="{6A6623AB-1555-4FB8-8F39-1F6945368B24}" dt="2024-05-13T11:20:44.027" v="113" actId="26606"/>
          <ac:picMkLst>
            <pc:docMk/>
            <pc:sldMk cId="3760444767" sldId="266"/>
            <ac:picMk id="1026" creationId="{D0C101E6-432C-8B5D-F83A-FD7C4632764F}"/>
          </ac:picMkLst>
        </pc:picChg>
        <pc:picChg chg="add mod ord">
          <ac:chgData name="Schot, R.L.J." userId="809a0d5f-f967-4cd2-9a01-7625662a00b2" providerId="ADAL" clId="{6A6623AB-1555-4FB8-8F39-1F6945368B24}" dt="2024-05-13T11:20:44.027" v="113" actId="26606"/>
          <ac:picMkLst>
            <pc:docMk/>
            <pc:sldMk cId="3760444767" sldId="266"/>
            <ac:picMk id="1028" creationId="{2D8998D7-7C60-4352-9AF6-BCD9290FECA3}"/>
          </ac:picMkLst>
        </pc:picChg>
        <pc:picChg chg="add mod ord">
          <ac:chgData name="Schot, R.L.J." userId="809a0d5f-f967-4cd2-9a01-7625662a00b2" providerId="ADAL" clId="{6A6623AB-1555-4FB8-8F39-1F6945368B24}" dt="2024-05-13T11:20:44.027" v="113" actId="26606"/>
          <ac:picMkLst>
            <pc:docMk/>
            <pc:sldMk cId="3760444767" sldId="266"/>
            <ac:picMk id="1030" creationId="{2B80E1A2-E7FA-B29C-FA64-DDF59E12DEEE}"/>
          </ac:picMkLst>
        </pc:picChg>
        <pc:cxnChg chg="add del">
          <ac:chgData name="Schot, R.L.J." userId="809a0d5f-f967-4cd2-9a01-7625662a00b2" providerId="ADAL" clId="{6A6623AB-1555-4FB8-8F39-1F6945368B24}" dt="2024-05-13T11:18:46.523" v="97" actId="26606"/>
          <ac:cxnSpMkLst>
            <pc:docMk/>
            <pc:sldMk cId="3760444767" sldId="266"/>
            <ac:cxnSpMk id="1037" creationId="{514EE78B-AF71-4195-A01B-F1165D9233BF}"/>
          </ac:cxnSpMkLst>
        </pc:cxnChg>
        <pc:cxnChg chg="add del">
          <ac:chgData name="Schot, R.L.J." userId="809a0d5f-f967-4cd2-9a01-7625662a00b2" providerId="ADAL" clId="{6A6623AB-1555-4FB8-8F39-1F6945368B24}" dt="2024-05-13T11:18:46.523" v="97" actId="26606"/>
          <ac:cxnSpMkLst>
            <pc:docMk/>
            <pc:sldMk cId="3760444767" sldId="266"/>
            <ac:cxnSpMk id="1043" creationId="{04733B62-1719-4677-A612-CA0AC0AD7482}"/>
          </ac:cxnSpMkLst>
        </pc:cxnChg>
        <pc:cxnChg chg="add del">
          <ac:chgData name="Schot, R.L.J." userId="809a0d5f-f967-4cd2-9a01-7625662a00b2" providerId="ADAL" clId="{6A6623AB-1555-4FB8-8F39-1F6945368B24}" dt="2024-05-13T11:19:08.886" v="99"/>
          <ac:cxnSpMkLst>
            <pc:docMk/>
            <pc:sldMk cId="3760444767" sldId="266"/>
            <ac:cxnSpMk id="1056" creationId="{BEFAE2A0-B30D-40C7-BB2F-AE3D6D5D001F}"/>
          </ac:cxnSpMkLst>
        </pc:cxnChg>
        <pc:cxnChg chg="add del">
          <ac:chgData name="Schot, R.L.J." userId="809a0d5f-f967-4cd2-9a01-7625662a00b2" providerId="ADAL" clId="{6A6623AB-1555-4FB8-8F39-1F6945368B24}" dt="2024-05-13T11:19:08.886" v="99"/>
          <ac:cxnSpMkLst>
            <pc:docMk/>
            <pc:sldMk cId="3760444767" sldId="266"/>
            <ac:cxnSpMk id="1064" creationId="{73A16B78-E8EF-4C99-BDA5-80142980AE93}"/>
          </ac:cxnSpMkLst>
        </pc:cxnChg>
      </pc:sldChg>
      <pc:sldChg chg="addSp delSp modSp new mod setBg modClrScheme modAnim chgLayout">
        <pc:chgData name="Schot, R.L.J." userId="809a0d5f-f967-4cd2-9a01-7625662a00b2" providerId="ADAL" clId="{6A6623AB-1555-4FB8-8F39-1F6945368B24}" dt="2024-05-14T08:57:04.632" v="511"/>
        <pc:sldMkLst>
          <pc:docMk/>
          <pc:sldMk cId="2474848323" sldId="267"/>
        </pc:sldMkLst>
        <pc:spChg chg="del mod ord">
          <ac:chgData name="Schot, R.L.J." userId="809a0d5f-f967-4cd2-9a01-7625662a00b2" providerId="ADAL" clId="{6A6623AB-1555-4FB8-8F39-1F6945368B24}" dt="2024-05-14T08:51:14.502" v="115" actId="700"/>
          <ac:spMkLst>
            <pc:docMk/>
            <pc:sldMk cId="2474848323" sldId="267"/>
            <ac:spMk id="2" creationId="{4F26B136-FA94-58C6-CA65-96EC0AC97F0B}"/>
          </ac:spMkLst>
        </pc:spChg>
        <pc:spChg chg="del mod ord">
          <ac:chgData name="Schot, R.L.J." userId="809a0d5f-f967-4cd2-9a01-7625662a00b2" providerId="ADAL" clId="{6A6623AB-1555-4FB8-8F39-1F6945368B24}" dt="2024-05-14T08:51:14.502" v="115" actId="700"/>
          <ac:spMkLst>
            <pc:docMk/>
            <pc:sldMk cId="2474848323" sldId="267"/>
            <ac:spMk id="3" creationId="{97C6D5F9-0147-4205-97B1-2EC4DD84DCA0}"/>
          </ac:spMkLst>
        </pc:spChg>
        <pc:spChg chg="del">
          <ac:chgData name="Schot, R.L.J." userId="809a0d5f-f967-4cd2-9a01-7625662a00b2" providerId="ADAL" clId="{6A6623AB-1555-4FB8-8F39-1F6945368B24}" dt="2024-05-14T08:51:14.502" v="115" actId="700"/>
          <ac:spMkLst>
            <pc:docMk/>
            <pc:sldMk cId="2474848323" sldId="267"/>
            <ac:spMk id="4" creationId="{41BEF4AF-F3AF-1BDF-62D1-3971E6899AE4}"/>
          </ac:spMkLst>
        </pc:spChg>
        <pc:spChg chg="add mod ord">
          <ac:chgData name="Schot, R.L.J." userId="809a0d5f-f967-4cd2-9a01-7625662a00b2" providerId="ADAL" clId="{6A6623AB-1555-4FB8-8F39-1F6945368B24}" dt="2024-05-14T08:53:41.550" v="266" actId="26606"/>
          <ac:spMkLst>
            <pc:docMk/>
            <pc:sldMk cId="2474848323" sldId="267"/>
            <ac:spMk id="5" creationId="{188839BE-3EA5-1A8C-F09E-74D0C1E0A44C}"/>
          </ac:spMkLst>
        </pc:spChg>
        <pc:spChg chg="add mod ord">
          <ac:chgData name="Schot, R.L.J." userId="809a0d5f-f967-4cd2-9a01-7625662a00b2" providerId="ADAL" clId="{6A6623AB-1555-4FB8-8F39-1F6945368B24}" dt="2024-05-14T08:56:27.813" v="506" actId="6549"/>
          <ac:spMkLst>
            <pc:docMk/>
            <pc:sldMk cId="2474848323" sldId="267"/>
            <ac:spMk id="6" creationId="{16D7C3D6-DF5C-92A4-B256-69439A718005}"/>
          </ac:spMkLst>
        </pc:spChg>
        <pc:spChg chg="add del">
          <ac:chgData name="Schot, R.L.J." userId="809a0d5f-f967-4cd2-9a01-7625662a00b2" providerId="ADAL" clId="{6A6623AB-1555-4FB8-8F39-1F6945368B24}" dt="2024-05-14T08:52:17.399" v="243" actId="26606"/>
          <ac:spMkLst>
            <pc:docMk/>
            <pc:sldMk cId="2474848323" sldId="267"/>
            <ac:spMk id="12" creationId="{F13C74B1-5B17-4795-BED0-7140497B445A}"/>
          </ac:spMkLst>
        </pc:spChg>
        <pc:spChg chg="add del">
          <ac:chgData name="Schot, R.L.J." userId="809a0d5f-f967-4cd2-9a01-7625662a00b2" providerId="ADAL" clId="{6A6623AB-1555-4FB8-8F39-1F6945368B24}" dt="2024-05-14T08:52:17.399" v="243" actId="26606"/>
          <ac:spMkLst>
            <pc:docMk/>
            <pc:sldMk cId="2474848323" sldId="267"/>
            <ac:spMk id="14" creationId="{D4974D33-8DC5-464E-8C6D-BE58F0669C17}"/>
          </ac:spMkLst>
        </pc:spChg>
        <pc:spChg chg="add del">
          <ac:chgData name="Schot, R.L.J." userId="809a0d5f-f967-4cd2-9a01-7625662a00b2" providerId="ADAL" clId="{6A6623AB-1555-4FB8-8F39-1F6945368B24}" dt="2024-05-14T08:53:41.550" v="266" actId="26606"/>
          <ac:spMkLst>
            <pc:docMk/>
            <pc:sldMk cId="2474848323" sldId="267"/>
            <ac:spMk id="19" creationId="{649C91A9-84E7-4BF0-9026-62F01380D853}"/>
          </ac:spMkLst>
        </pc:spChg>
        <pc:spChg chg="add del">
          <ac:chgData name="Schot, R.L.J." userId="809a0d5f-f967-4cd2-9a01-7625662a00b2" providerId="ADAL" clId="{6A6623AB-1555-4FB8-8F39-1F6945368B24}" dt="2024-05-14T08:53:41.550" v="266" actId="26606"/>
          <ac:spMkLst>
            <pc:docMk/>
            <pc:sldMk cId="2474848323" sldId="267"/>
            <ac:spMk id="21" creationId="{9B47378D-AD27-45D0-8C1C-5B1098DCC068}"/>
          </ac:spMkLst>
        </pc:spChg>
        <pc:picChg chg="add mod">
          <ac:chgData name="Schot, R.L.J." userId="809a0d5f-f967-4cd2-9a01-7625662a00b2" providerId="ADAL" clId="{6A6623AB-1555-4FB8-8F39-1F6945368B24}" dt="2024-05-14T08:53:41.550" v="266" actId="26606"/>
          <ac:picMkLst>
            <pc:docMk/>
            <pc:sldMk cId="2474848323" sldId="267"/>
            <ac:picMk id="7" creationId="{3566BF66-37D2-1B64-C5FF-66378BCBD05A}"/>
          </ac:picMkLst>
        </pc:picChg>
        <pc:picChg chg="add del mod">
          <ac:chgData name="Schot, R.L.J." userId="809a0d5f-f967-4cd2-9a01-7625662a00b2" providerId="ADAL" clId="{6A6623AB-1555-4FB8-8F39-1F6945368B24}" dt="2024-05-14T08:53:39.532" v="265" actId="478"/>
          <ac:picMkLst>
            <pc:docMk/>
            <pc:sldMk cId="2474848323" sldId="267"/>
            <ac:picMk id="8" creationId="{C5171751-E499-A473-9186-300BDA9557BC}"/>
          </ac:picMkLst>
        </pc:picChg>
      </pc:sldChg>
      <pc:sldChg chg="addSp delSp modSp new mod setBg">
        <pc:chgData name="Schot, R.L.J." userId="809a0d5f-f967-4cd2-9a01-7625662a00b2" providerId="ADAL" clId="{6A6623AB-1555-4FB8-8F39-1F6945368B24}" dt="2024-05-14T09:00:36.971" v="687" actId="20577"/>
        <pc:sldMkLst>
          <pc:docMk/>
          <pc:sldMk cId="2396258351" sldId="268"/>
        </pc:sldMkLst>
        <pc:spChg chg="mod">
          <ac:chgData name="Schot, R.L.J." userId="809a0d5f-f967-4cd2-9a01-7625662a00b2" providerId="ADAL" clId="{6A6623AB-1555-4FB8-8F39-1F6945368B24}" dt="2024-05-14T09:00:11.246" v="674" actId="14100"/>
          <ac:spMkLst>
            <pc:docMk/>
            <pc:sldMk cId="2396258351" sldId="268"/>
            <ac:spMk id="2" creationId="{FEDD1D3A-4FAE-DD34-5B49-1CC86E29605B}"/>
          </ac:spMkLst>
        </pc:spChg>
        <pc:spChg chg="mod">
          <ac:chgData name="Schot, R.L.J." userId="809a0d5f-f967-4cd2-9a01-7625662a00b2" providerId="ADAL" clId="{6A6623AB-1555-4FB8-8F39-1F6945368B24}" dt="2024-05-14T09:00:36.971" v="687" actId="20577"/>
          <ac:spMkLst>
            <pc:docMk/>
            <pc:sldMk cId="2396258351" sldId="268"/>
            <ac:spMk id="3" creationId="{78BE2EA7-0BE2-68ED-1804-A14DC62B7025}"/>
          </ac:spMkLst>
        </pc:spChg>
        <pc:spChg chg="add del">
          <ac:chgData name="Schot, R.L.J." userId="809a0d5f-f967-4cd2-9a01-7625662a00b2" providerId="ADAL" clId="{6A6623AB-1555-4FB8-8F39-1F6945368B24}" dt="2024-05-14T08:59:48.493" v="663" actId="26606"/>
          <ac:spMkLst>
            <pc:docMk/>
            <pc:sldMk cId="2396258351" sldId="268"/>
            <ac:spMk id="1031" creationId="{F13C74B1-5B17-4795-BED0-7140497B445A}"/>
          </ac:spMkLst>
        </pc:spChg>
        <pc:spChg chg="add del">
          <ac:chgData name="Schot, R.L.J." userId="809a0d5f-f967-4cd2-9a01-7625662a00b2" providerId="ADAL" clId="{6A6623AB-1555-4FB8-8F39-1F6945368B24}" dt="2024-05-14T08:59:48.493" v="663" actId="26606"/>
          <ac:spMkLst>
            <pc:docMk/>
            <pc:sldMk cId="2396258351" sldId="268"/>
            <ac:spMk id="1033" creationId="{D4974D33-8DC5-464E-8C6D-BE58F0669C17}"/>
          </ac:spMkLst>
        </pc:spChg>
        <pc:spChg chg="add">
          <ac:chgData name="Schot, R.L.J." userId="809a0d5f-f967-4cd2-9a01-7625662a00b2" providerId="ADAL" clId="{6A6623AB-1555-4FB8-8F39-1F6945368B24}" dt="2024-05-14T08:59:48.493" v="664" actId="26606"/>
          <ac:spMkLst>
            <pc:docMk/>
            <pc:sldMk cId="2396258351" sldId="268"/>
            <ac:spMk id="1035" creationId="{5AA03EDC-7067-4DFF-B672-541D016AAAB8}"/>
          </ac:spMkLst>
        </pc:spChg>
        <pc:spChg chg="add">
          <ac:chgData name="Schot, R.L.J." userId="809a0d5f-f967-4cd2-9a01-7625662a00b2" providerId="ADAL" clId="{6A6623AB-1555-4FB8-8F39-1F6945368B24}" dt="2024-05-14T08:59:48.493" v="664" actId="26606"/>
          <ac:spMkLst>
            <pc:docMk/>
            <pc:sldMk cId="2396258351" sldId="268"/>
            <ac:spMk id="1036" creationId="{0EBF3E39-B0BE-496A-8604-9007470FFA3A}"/>
          </ac:spMkLst>
        </pc:spChg>
        <pc:picChg chg="add mod">
          <ac:chgData name="Schot, R.L.J." userId="809a0d5f-f967-4cd2-9a01-7625662a00b2" providerId="ADAL" clId="{6A6623AB-1555-4FB8-8F39-1F6945368B24}" dt="2024-05-14T08:59:48.493" v="664" actId="26606"/>
          <ac:picMkLst>
            <pc:docMk/>
            <pc:sldMk cId="2396258351" sldId="268"/>
            <ac:picMk id="1026" creationId="{C23FDC91-B3E9-08FF-CF95-67AD6DD70712}"/>
          </ac:picMkLst>
        </pc:picChg>
      </pc:sldChg>
      <pc:sldChg chg="addSp delSp modSp new mod setBg">
        <pc:chgData name="Schot, R.L.J." userId="809a0d5f-f967-4cd2-9a01-7625662a00b2" providerId="ADAL" clId="{6A6623AB-1555-4FB8-8F39-1F6945368B24}" dt="2024-05-14T09:08:36.858" v="1155" actId="1076"/>
        <pc:sldMkLst>
          <pc:docMk/>
          <pc:sldMk cId="2239296099" sldId="269"/>
        </pc:sldMkLst>
        <pc:spChg chg="mod">
          <ac:chgData name="Schot, R.L.J." userId="809a0d5f-f967-4cd2-9a01-7625662a00b2" providerId="ADAL" clId="{6A6623AB-1555-4FB8-8F39-1F6945368B24}" dt="2024-05-14T09:06:50.358" v="1069" actId="113"/>
          <ac:spMkLst>
            <pc:docMk/>
            <pc:sldMk cId="2239296099" sldId="269"/>
            <ac:spMk id="2" creationId="{8148EBF4-C5BB-9A4D-C491-64B36100C241}"/>
          </ac:spMkLst>
        </pc:spChg>
        <pc:spChg chg="add del mod">
          <ac:chgData name="Schot, R.L.J." userId="809a0d5f-f967-4cd2-9a01-7625662a00b2" providerId="ADAL" clId="{6A6623AB-1555-4FB8-8F39-1F6945368B24}" dt="2024-05-14T09:08:32.659" v="1154" actId="20577"/>
          <ac:spMkLst>
            <pc:docMk/>
            <pc:sldMk cId="2239296099" sldId="269"/>
            <ac:spMk id="3" creationId="{64013EBD-C0B5-0AC7-555F-2738A43DC7F9}"/>
          </ac:spMkLst>
        </pc:spChg>
        <pc:spChg chg="add del mod">
          <ac:chgData name="Schot, R.L.J." userId="809a0d5f-f967-4cd2-9a01-7625662a00b2" providerId="ADAL" clId="{6A6623AB-1555-4FB8-8F39-1F6945368B24}" dt="2024-05-14T09:03:30.623" v="919" actId="21"/>
          <ac:spMkLst>
            <pc:docMk/>
            <pc:sldMk cId="2239296099" sldId="269"/>
            <ac:spMk id="4" creationId="{15FB1485-F95C-7A6D-512A-260F413723DE}"/>
          </ac:spMkLst>
        </pc:spChg>
        <pc:spChg chg="add del mod">
          <ac:chgData name="Schot, R.L.J." userId="809a0d5f-f967-4cd2-9a01-7625662a00b2" providerId="ADAL" clId="{6A6623AB-1555-4FB8-8F39-1F6945368B24}" dt="2024-05-14T09:03:41.722" v="928"/>
          <ac:spMkLst>
            <pc:docMk/>
            <pc:sldMk cId="2239296099" sldId="269"/>
            <ac:spMk id="5" creationId="{92C00978-1B77-4DC7-3792-22B88DCA9689}"/>
          </ac:spMkLst>
        </pc:spChg>
        <pc:spChg chg="add del mod">
          <ac:chgData name="Schot, R.L.J." userId="809a0d5f-f967-4cd2-9a01-7625662a00b2" providerId="ADAL" clId="{6A6623AB-1555-4FB8-8F39-1F6945368B24}" dt="2024-05-14T09:03:45.341" v="934"/>
          <ac:spMkLst>
            <pc:docMk/>
            <pc:sldMk cId="2239296099" sldId="269"/>
            <ac:spMk id="7" creationId="{4DEF916E-2D08-3D6E-6714-F1985C708F42}"/>
          </ac:spMkLst>
        </pc:spChg>
        <pc:spChg chg="add del mod">
          <ac:chgData name="Schot, R.L.J." userId="809a0d5f-f967-4cd2-9a01-7625662a00b2" providerId="ADAL" clId="{6A6623AB-1555-4FB8-8F39-1F6945368B24}" dt="2024-05-14T09:03:50.051" v="938"/>
          <ac:spMkLst>
            <pc:docMk/>
            <pc:sldMk cId="2239296099" sldId="269"/>
            <ac:spMk id="9" creationId="{A4744FE5-A74F-C6B8-8F28-5F3BFA1263BB}"/>
          </ac:spMkLst>
        </pc:spChg>
        <pc:spChg chg="add del">
          <ac:chgData name="Schot, R.L.J." userId="809a0d5f-f967-4cd2-9a01-7625662a00b2" providerId="ADAL" clId="{6A6623AB-1555-4FB8-8F39-1F6945368B24}" dt="2024-05-14T09:05:26.701" v="1053" actId="26606"/>
          <ac:spMkLst>
            <pc:docMk/>
            <pc:sldMk cId="2239296099" sldId="269"/>
            <ac:spMk id="2057" creationId="{5AA03EDC-7067-4DFF-B672-541D016AAAB8}"/>
          </ac:spMkLst>
        </pc:spChg>
        <pc:spChg chg="add del">
          <ac:chgData name="Schot, R.L.J." userId="809a0d5f-f967-4cd2-9a01-7625662a00b2" providerId="ADAL" clId="{6A6623AB-1555-4FB8-8F39-1F6945368B24}" dt="2024-05-14T09:05:26.701" v="1053" actId="26606"/>
          <ac:spMkLst>
            <pc:docMk/>
            <pc:sldMk cId="2239296099" sldId="269"/>
            <ac:spMk id="2059" creationId="{0EBF3E39-B0BE-496A-8604-9007470FFA3A}"/>
          </ac:spMkLst>
        </pc:spChg>
        <pc:spChg chg="add del">
          <ac:chgData name="Schot, R.L.J." userId="809a0d5f-f967-4cd2-9a01-7625662a00b2" providerId="ADAL" clId="{6A6623AB-1555-4FB8-8F39-1F6945368B24}" dt="2024-05-14T09:05:26.701" v="1052" actId="26606"/>
          <ac:spMkLst>
            <pc:docMk/>
            <pc:sldMk cId="2239296099" sldId="269"/>
            <ac:spMk id="2064" creationId="{C3420C89-0B09-4632-A4AF-3971D08BF7A8}"/>
          </ac:spMkLst>
        </pc:spChg>
        <pc:spChg chg="add del">
          <ac:chgData name="Schot, R.L.J." userId="809a0d5f-f967-4cd2-9a01-7625662a00b2" providerId="ADAL" clId="{6A6623AB-1555-4FB8-8F39-1F6945368B24}" dt="2024-05-14T09:05:26.701" v="1052" actId="26606"/>
          <ac:spMkLst>
            <pc:docMk/>
            <pc:sldMk cId="2239296099" sldId="269"/>
            <ac:spMk id="2066" creationId="{4E5CBA61-BF74-40B4-A3A8-366BBA626CCF}"/>
          </ac:spMkLst>
        </pc:spChg>
        <pc:spChg chg="add del">
          <ac:chgData name="Schot, R.L.J." userId="809a0d5f-f967-4cd2-9a01-7625662a00b2" providerId="ADAL" clId="{6A6623AB-1555-4FB8-8F39-1F6945368B24}" dt="2024-05-14T09:06:10.886" v="1061" actId="26606"/>
          <ac:spMkLst>
            <pc:docMk/>
            <pc:sldMk cId="2239296099" sldId="269"/>
            <ac:spMk id="2081" creationId="{AF6CB648-9554-488A-B457-99CAAD1DA528}"/>
          </ac:spMkLst>
        </pc:spChg>
        <pc:spChg chg="add del">
          <ac:chgData name="Schot, R.L.J." userId="809a0d5f-f967-4cd2-9a01-7625662a00b2" providerId="ADAL" clId="{6A6623AB-1555-4FB8-8F39-1F6945368B24}" dt="2024-05-14T09:06:10.886" v="1061" actId="26606"/>
          <ac:spMkLst>
            <pc:docMk/>
            <pc:sldMk cId="2239296099" sldId="269"/>
            <ac:spMk id="2082" creationId="{E3ADCBE7-9330-1CDA-00EB-CDD12DB722FF}"/>
          </ac:spMkLst>
        </pc:spChg>
        <pc:spChg chg="add del">
          <ac:chgData name="Schot, R.L.J." userId="809a0d5f-f967-4cd2-9a01-7625662a00b2" providerId="ADAL" clId="{6A6623AB-1555-4FB8-8F39-1F6945368B24}" dt="2024-05-14T09:06:26.031" v="1063" actId="26606"/>
          <ac:spMkLst>
            <pc:docMk/>
            <pc:sldMk cId="2239296099" sldId="269"/>
            <ac:spMk id="2087" creationId="{6CF042CA-1AB3-5530-1155-8018D6D6A106}"/>
          </ac:spMkLst>
        </pc:spChg>
        <pc:spChg chg="add del">
          <ac:chgData name="Schot, R.L.J." userId="809a0d5f-f967-4cd2-9a01-7625662a00b2" providerId="ADAL" clId="{6A6623AB-1555-4FB8-8F39-1F6945368B24}" dt="2024-05-14T09:06:26.031" v="1063" actId="26606"/>
          <ac:spMkLst>
            <pc:docMk/>
            <pc:sldMk cId="2239296099" sldId="269"/>
            <ac:spMk id="2089" creationId="{7BD5A982-4141-9143-22DC-C0713B397EB8}"/>
          </ac:spMkLst>
        </pc:spChg>
        <pc:spChg chg="add">
          <ac:chgData name="Schot, R.L.J." userId="809a0d5f-f967-4cd2-9a01-7625662a00b2" providerId="ADAL" clId="{6A6623AB-1555-4FB8-8F39-1F6945368B24}" dt="2024-05-14T09:06:26.031" v="1063" actId="26606"/>
          <ac:spMkLst>
            <pc:docMk/>
            <pc:sldMk cId="2239296099" sldId="269"/>
            <ac:spMk id="2094" creationId="{7FF47CB7-972F-479F-A36D-9E72D26EC8DA}"/>
          </ac:spMkLst>
        </pc:spChg>
        <pc:spChg chg="add">
          <ac:chgData name="Schot, R.L.J." userId="809a0d5f-f967-4cd2-9a01-7625662a00b2" providerId="ADAL" clId="{6A6623AB-1555-4FB8-8F39-1F6945368B24}" dt="2024-05-14T09:06:26.031" v="1063" actId="26606"/>
          <ac:spMkLst>
            <pc:docMk/>
            <pc:sldMk cId="2239296099" sldId="269"/>
            <ac:spMk id="2096" creationId="{0D153B68-5844-490D-8E67-F616D6D721CA}"/>
          </ac:spMkLst>
        </pc:spChg>
        <pc:spChg chg="add">
          <ac:chgData name="Schot, R.L.J." userId="809a0d5f-f967-4cd2-9a01-7625662a00b2" providerId="ADAL" clId="{6A6623AB-1555-4FB8-8F39-1F6945368B24}" dt="2024-05-14T09:06:26.031" v="1063" actId="26606"/>
          <ac:spMkLst>
            <pc:docMk/>
            <pc:sldMk cId="2239296099" sldId="269"/>
            <ac:spMk id="2098" creationId="{9A0D773F-7A7D-4DBB-9DEA-86BB8B8F4BC8}"/>
          </ac:spMkLst>
        </pc:spChg>
        <pc:grpChg chg="add del">
          <ac:chgData name="Schot, R.L.J." userId="809a0d5f-f967-4cd2-9a01-7625662a00b2" providerId="ADAL" clId="{6A6623AB-1555-4FB8-8F39-1F6945368B24}" dt="2024-05-14T09:05:26.701" v="1052" actId="26606"/>
          <ac:grpSpMkLst>
            <pc:docMk/>
            <pc:sldMk cId="2239296099" sldId="269"/>
            <ac:grpSpMk id="2068" creationId="{AC27E70C-5470-4262-B9CE-AE52C51CF4C1}"/>
          </ac:grpSpMkLst>
        </pc:grpChg>
        <pc:grpChg chg="add del">
          <ac:chgData name="Schot, R.L.J." userId="809a0d5f-f967-4cd2-9a01-7625662a00b2" providerId="ADAL" clId="{6A6623AB-1555-4FB8-8F39-1F6945368B24}" dt="2024-05-14T09:05:26.701" v="1052" actId="26606"/>
          <ac:grpSpMkLst>
            <pc:docMk/>
            <pc:sldMk cId="2239296099" sldId="269"/>
            <ac:grpSpMk id="2072" creationId="{E27AF472-EAE3-4572-AB69-B92BD10DBC6D}"/>
          </ac:grpSpMkLst>
        </pc:grpChg>
        <pc:picChg chg="add del mod">
          <ac:chgData name="Schot, R.L.J." userId="809a0d5f-f967-4cd2-9a01-7625662a00b2" providerId="ADAL" clId="{6A6623AB-1555-4FB8-8F39-1F6945368B24}" dt="2024-05-14T09:03:41.722" v="928"/>
          <ac:picMkLst>
            <pc:docMk/>
            <pc:sldMk cId="2239296099" sldId="269"/>
            <ac:picMk id="6" creationId="{1D3C5D16-8B4F-A9D3-52C7-B547137451A7}"/>
          </ac:picMkLst>
        </pc:picChg>
        <pc:picChg chg="add del mod">
          <ac:chgData name="Schot, R.L.J." userId="809a0d5f-f967-4cd2-9a01-7625662a00b2" providerId="ADAL" clId="{6A6623AB-1555-4FB8-8F39-1F6945368B24}" dt="2024-05-14T09:03:45.341" v="934"/>
          <ac:picMkLst>
            <pc:docMk/>
            <pc:sldMk cId="2239296099" sldId="269"/>
            <ac:picMk id="8" creationId="{C1C150C3-9A8B-3CE2-A815-F23F90E8018A}"/>
          </ac:picMkLst>
        </pc:picChg>
        <pc:picChg chg="add del mod">
          <ac:chgData name="Schot, R.L.J." userId="809a0d5f-f967-4cd2-9a01-7625662a00b2" providerId="ADAL" clId="{6A6623AB-1555-4FB8-8F39-1F6945368B24}" dt="2024-05-14T09:03:50.051" v="938"/>
          <ac:picMkLst>
            <pc:docMk/>
            <pc:sldMk cId="2239296099" sldId="269"/>
            <ac:picMk id="10" creationId="{57539FA8-0567-4DEA-BF03-D5CDE63F2842}"/>
          </ac:picMkLst>
        </pc:picChg>
        <pc:picChg chg="add mod">
          <ac:chgData name="Schot, R.L.J." userId="809a0d5f-f967-4cd2-9a01-7625662a00b2" providerId="ADAL" clId="{6A6623AB-1555-4FB8-8F39-1F6945368B24}" dt="2024-05-14T09:08:36.858" v="1155" actId="1076"/>
          <ac:picMkLst>
            <pc:docMk/>
            <pc:sldMk cId="2239296099" sldId="269"/>
            <ac:picMk id="11" creationId="{F79C9C89-476B-1F7A-78BF-D8C93B626B75}"/>
          </ac:picMkLst>
        </pc:picChg>
        <pc:picChg chg="add del mod">
          <ac:chgData name="Schot, R.L.J." userId="809a0d5f-f967-4cd2-9a01-7625662a00b2" providerId="ADAL" clId="{6A6623AB-1555-4FB8-8F39-1F6945368B24}" dt="2024-05-14T09:03:32.895" v="921"/>
          <ac:picMkLst>
            <pc:docMk/>
            <pc:sldMk cId="2239296099" sldId="269"/>
            <ac:picMk id="2050" creationId="{8E8E6E63-B5B0-200F-B576-CAB9D1FCB1F6}"/>
          </ac:picMkLst>
        </pc:picChg>
        <pc:picChg chg="add del mod ord">
          <ac:chgData name="Schot, R.L.J." userId="809a0d5f-f967-4cd2-9a01-7625662a00b2" providerId="ADAL" clId="{6A6623AB-1555-4FB8-8F39-1F6945368B24}" dt="2024-05-14T09:05:44.204" v="1058" actId="21"/>
          <ac:picMkLst>
            <pc:docMk/>
            <pc:sldMk cId="2239296099" sldId="269"/>
            <ac:picMk id="2052" creationId="{96EBDB35-DCEE-13FB-9413-7B18745FCBCB}"/>
          </ac:picMkLst>
        </pc:picChg>
      </pc:sldChg>
      <pc:sldChg chg="addSp delSp modSp new mod setBg modAnim modNotesTx">
        <pc:chgData name="Schot, R.L.J." userId="809a0d5f-f967-4cd2-9a01-7625662a00b2" providerId="ADAL" clId="{6A6623AB-1555-4FB8-8F39-1F6945368B24}" dt="2024-05-14T09:12:27.698" v="1247" actId="20577"/>
        <pc:sldMkLst>
          <pc:docMk/>
          <pc:sldMk cId="2154188134" sldId="270"/>
        </pc:sldMkLst>
        <pc:spChg chg="mod">
          <ac:chgData name="Schot, R.L.J." userId="809a0d5f-f967-4cd2-9a01-7625662a00b2" providerId="ADAL" clId="{6A6623AB-1555-4FB8-8F39-1F6945368B24}" dt="2024-05-14T09:09:44.532" v="1191" actId="14100"/>
          <ac:spMkLst>
            <pc:docMk/>
            <pc:sldMk cId="2154188134" sldId="270"/>
            <ac:spMk id="2" creationId="{9D7D3A2B-2198-BB03-0107-37A950463C85}"/>
          </ac:spMkLst>
        </pc:spChg>
        <pc:spChg chg="mod ord">
          <ac:chgData name="Schot, R.L.J." userId="809a0d5f-f967-4cd2-9a01-7625662a00b2" providerId="ADAL" clId="{6A6623AB-1555-4FB8-8F39-1F6945368B24}" dt="2024-05-14T09:09:49.434" v="1193" actId="255"/>
          <ac:spMkLst>
            <pc:docMk/>
            <pc:sldMk cId="2154188134" sldId="270"/>
            <ac:spMk id="3" creationId="{5AFF0B49-E6A3-BE8F-5E06-5374CC6A0B57}"/>
          </ac:spMkLst>
        </pc:spChg>
        <pc:spChg chg="add">
          <ac:chgData name="Schot, R.L.J." userId="809a0d5f-f967-4cd2-9a01-7625662a00b2" providerId="ADAL" clId="{6A6623AB-1555-4FB8-8F39-1F6945368B24}" dt="2024-05-14T09:09:36.442" v="1189" actId="26606"/>
          <ac:spMkLst>
            <pc:docMk/>
            <pc:sldMk cId="2154188134" sldId="270"/>
            <ac:spMk id="6" creationId="{9F7D5CDA-D291-4307-BF55-1381FED29634}"/>
          </ac:spMkLst>
        </pc:spChg>
        <pc:spChg chg="add del">
          <ac:chgData name="Schot, R.L.J." userId="809a0d5f-f967-4cd2-9a01-7625662a00b2" providerId="ADAL" clId="{6A6623AB-1555-4FB8-8F39-1F6945368B24}" dt="2024-05-14T09:09:34.686" v="1186" actId="26606"/>
          <ac:spMkLst>
            <pc:docMk/>
            <pc:sldMk cId="2154188134" sldId="270"/>
            <ac:spMk id="9" creationId="{9F7D5CDA-D291-4307-BF55-1381FED29634}"/>
          </ac:spMkLst>
        </pc:spChg>
        <pc:picChg chg="add mod">
          <ac:chgData name="Schot, R.L.J." userId="809a0d5f-f967-4cd2-9a01-7625662a00b2" providerId="ADAL" clId="{6A6623AB-1555-4FB8-8F39-1F6945368B24}" dt="2024-05-14T09:09:36.442" v="1189" actId="26606"/>
          <ac:picMkLst>
            <pc:docMk/>
            <pc:sldMk cId="2154188134" sldId="270"/>
            <ac:picMk id="4" creationId="{535FB189-CDDA-4C51-3E45-232FEEF18350}"/>
          </ac:picMkLst>
        </pc:picChg>
      </pc:sldChg>
      <pc:sldChg chg="modSp add mod ord">
        <pc:chgData name="Schot, R.L.J." userId="809a0d5f-f967-4cd2-9a01-7625662a00b2" providerId="ADAL" clId="{6A6623AB-1555-4FB8-8F39-1F6945368B24}" dt="2024-05-14T09:13:55.963" v="1380" actId="1076"/>
        <pc:sldMkLst>
          <pc:docMk/>
          <pc:sldMk cId="220938706" sldId="271"/>
        </pc:sldMkLst>
        <pc:spChg chg="mod">
          <ac:chgData name="Schot, R.L.J." userId="809a0d5f-f967-4cd2-9a01-7625662a00b2" providerId="ADAL" clId="{6A6623AB-1555-4FB8-8F39-1F6945368B24}" dt="2024-05-14T09:12:55.452" v="1267" actId="20577"/>
          <ac:spMkLst>
            <pc:docMk/>
            <pc:sldMk cId="220938706" sldId="271"/>
            <ac:spMk id="2" creationId="{8148EBF4-C5BB-9A4D-C491-64B36100C241}"/>
          </ac:spMkLst>
        </pc:spChg>
        <pc:spChg chg="mod">
          <ac:chgData name="Schot, R.L.J." userId="809a0d5f-f967-4cd2-9a01-7625662a00b2" providerId="ADAL" clId="{6A6623AB-1555-4FB8-8F39-1F6945368B24}" dt="2024-05-14T09:13:55.963" v="1380" actId="1076"/>
          <ac:spMkLst>
            <pc:docMk/>
            <pc:sldMk cId="220938706" sldId="271"/>
            <ac:spMk id="3" creationId="{64013EBD-C0B5-0AC7-555F-2738A43DC7F9}"/>
          </ac:spMkLst>
        </pc:spChg>
      </pc:sldChg>
      <pc:sldChg chg="addSp delSp modSp add mod ord delAnim modAnim">
        <pc:chgData name="Schot, R.L.J." userId="809a0d5f-f967-4cd2-9a01-7625662a00b2" providerId="ADAL" clId="{6A6623AB-1555-4FB8-8F39-1F6945368B24}" dt="2024-05-14T09:15:00.785" v="1397" actId="113"/>
        <pc:sldMkLst>
          <pc:docMk/>
          <pc:sldMk cId="2968606403" sldId="272"/>
        </pc:sldMkLst>
        <pc:spChg chg="mod">
          <ac:chgData name="Schot, R.L.J." userId="809a0d5f-f967-4cd2-9a01-7625662a00b2" providerId="ADAL" clId="{6A6623AB-1555-4FB8-8F39-1F6945368B24}" dt="2024-05-14T09:15:00.785" v="1397" actId="113"/>
          <ac:spMkLst>
            <pc:docMk/>
            <pc:sldMk cId="2968606403" sldId="272"/>
            <ac:spMk id="2" creationId="{9D7D3A2B-2198-BB03-0107-37A950463C85}"/>
          </ac:spMkLst>
        </pc:spChg>
        <pc:spChg chg="mod">
          <ac:chgData name="Schot, R.L.J." userId="809a0d5f-f967-4cd2-9a01-7625662a00b2" providerId="ADAL" clId="{6A6623AB-1555-4FB8-8F39-1F6945368B24}" dt="2024-05-14T09:14:57.505" v="1395" actId="5793"/>
          <ac:spMkLst>
            <pc:docMk/>
            <pc:sldMk cId="2968606403" sldId="272"/>
            <ac:spMk id="3" creationId="{5AFF0B49-E6A3-BE8F-5E06-5374CC6A0B57}"/>
          </ac:spMkLst>
        </pc:spChg>
        <pc:spChg chg="del">
          <ac:chgData name="Schot, R.L.J." userId="809a0d5f-f967-4cd2-9a01-7625662a00b2" providerId="ADAL" clId="{6A6623AB-1555-4FB8-8F39-1F6945368B24}" dt="2024-05-14T09:14:47.669" v="1392" actId="26606"/>
          <ac:spMkLst>
            <pc:docMk/>
            <pc:sldMk cId="2968606403" sldId="272"/>
            <ac:spMk id="6" creationId="{9F7D5CDA-D291-4307-BF55-1381FED29634}"/>
          </ac:spMkLst>
        </pc:spChg>
        <pc:picChg chg="del">
          <ac:chgData name="Schot, R.L.J." userId="809a0d5f-f967-4cd2-9a01-7625662a00b2" providerId="ADAL" clId="{6A6623AB-1555-4FB8-8F39-1F6945368B24}" dt="2024-05-14T09:14:17.631" v="1388" actId="478"/>
          <ac:picMkLst>
            <pc:docMk/>
            <pc:sldMk cId="2968606403" sldId="272"/>
            <ac:picMk id="4" creationId="{535FB189-CDDA-4C51-3E45-232FEEF18350}"/>
          </ac:picMkLst>
        </pc:picChg>
        <pc:picChg chg="add del mod">
          <ac:chgData name="Schot, R.L.J." userId="809a0d5f-f967-4cd2-9a01-7625662a00b2" providerId="ADAL" clId="{6A6623AB-1555-4FB8-8F39-1F6945368B24}" dt="2024-05-14T09:14:22.164" v="1390" actId="21"/>
          <ac:picMkLst>
            <pc:docMk/>
            <pc:sldMk cId="2968606403" sldId="272"/>
            <ac:picMk id="5" creationId="{598E760A-742C-915C-CF74-709533A543A1}"/>
          </ac:picMkLst>
        </pc:picChg>
        <pc:picChg chg="add">
          <ac:chgData name="Schot, R.L.J." userId="809a0d5f-f967-4cd2-9a01-7625662a00b2" providerId="ADAL" clId="{6A6623AB-1555-4FB8-8F39-1F6945368B24}" dt="2024-05-14T09:14:47.669" v="1392" actId="26606"/>
          <ac:picMkLst>
            <pc:docMk/>
            <pc:sldMk cId="2968606403" sldId="272"/>
            <ac:picMk id="8" creationId="{308A2F17-D839-C4B7-B444-485005344AA9}"/>
          </ac:picMkLst>
        </pc:picChg>
        <pc:cxnChg chg="add">
          <ac:chgData name="Schot, R.L.J." userId="809a0d5f-f967-4cd2-9a01-7625662a00b2" providerId="ADAL" clId="{6A6623AB-1555-4FB8-8F39-1F6945368B24}" dt="2024-05-14T09:14:47.669" v="1392" actId="26606"/>
          <ac:cxnSpMkLst>
            <pc:docMk/>
            <pc:sldMk cId="2968606403" sldId="272"/>
            <ac:cxnSpMk id="12" creationId="{1503BFE4-729B-D9D0-C17B-501E6AF1127A}"/>
          </ac:cxnSpMkLst>
        </pc:cxnChg>
      </pc:sldChg>
      <pc:sldChg chg="addSp delSp modSp new mod setBg">
        <pc:chgData name="Schot, R.L.J." userId="809a0d5f-f967-4cd2-9a01-7625662a00b2" providerId="ADAL" clId="{6A6623AB-1555-4FB8-8F39-1F6945368B24}" dt="2024-05-14T10:47:56.212" v="1677" actId="14100"/>
        <pc:sldMkLst>
          <pc:docMk/>
          <pc:sldMk cId="3057812954" sldId="273"/>
        </pc:sldMkLst>
        <pc:spChg chg="mod">
          <ac:chgData name="Schot, R.L.J." userId="809a0d5f-f967-4cd2-9a01-7625662a00b2" providerId="ADAL" clId="{6A6623AB-1555-4FB8-8F39-1F6945368B24}" dt="2024-05-14T10:47:52.709" v="1676" actId="14100"/>
          <ac:spMkLst>
            <pc:docMk/>
            <pc:sldMk cId="3057812954" sldId="273"/>
            <ac:spMk id="2" creationId="{B93B1306-F3D9-77DC-8786-7C8B63D5527C}"/>
          </ac:spMkLst>
        </pc:spChg>
        <pc:spChg chg="mod ord">
          <ac:chgData name="Schot, R.L.J." userId="809a0d5f-f967-4cd2-9a01-7625662a00b2" providerId="ADAL" clId="{6A6623AB-1555-4FB8-8F39-1F6945368B24}" dt="2024-05-14T10:47:56.212" v="1677" actId="14100"/>
          <ac:spMkLst>
            <pc:docMk/>
            <pc:sldMk cId="3057812954" sldId="273"/>
            <ac:spMk id="3" creationId="{7730ED04-C525-C6A3-9C41-A35A3D2DFE5C}"/>
          </ac:spMkLst>
        </pc:spChg>
        <pc:spChg chg="add del">
          <ac:chgData name="Schot, R.L.J." userId="809a0d5f-f967-4cd2-9a01-7625662a00b2" providerId="ADAL" clId="{6A6623AB-1555-4FB8-8F39-1F6945368B24}" dt="2024-05-14T10:45:50.609" v="1631" actId="26606"/>
          <ac:spMkLst>
            <pc:docMk/>
            <pc:sldMk cId="3057812954" sldId="273"/>
            <ac:spMk id="9" creationId="{9F7D5CDA-D291-4307-BF55-1381FED29634}"/>
          </ac:spMkLst>
        </pc:spChg>
        <pc:spChg chg="add del">
          <ac:chgData name="Schot, R.L.J." userId="809a0d5f-f967-4cd2-9a01-7625662a00b2" providerId="ADAL" clId="{6A6623AB-1555-4FB8-8F39-1F6945368B24}" dt="2024-05-14T10:44:35.408" v="1608" actId="26606"/>
          <ac:spMkLst>
            <pc:docMk/>
            <pc:sldMk cId="3057812954" sldId="273"/>
            <ac:spMk id="14" creationId="{9F7D5CDA-D291-4307-BF55-1381FED29634}"/>
          </ac:spMkLst>
        </pc:spChg>
        <pc:picChg chg="add mod ord">
          <ac:chgData name="Schot, R.L.J." userId="809a0d5f-f967-4cd2-9a01-7625662a00b2" providerId="ADAL" clId="{6A6623AB-1555-4FB8-8F39-1F6945368B24}" dt="2024-05-14T10:47:41.106" v="1674" actId="1076"/>
          <ac:picMkLst>
            <pc:docMk/>
            <pc:sldMk cId="3057812954" sldId="273"/>
            <ac:picMk id="5" creationId="{9A871F59-CC90-F073-3CE8-3B15F28E020F}"/>
          </ac:picMkLst>
        </pc:picChg>
      </pc:sldChg>
    </pc:docChg>
  </pc:docChgLst>
  <pc:docChgLst>
    <pc:chgData name="Schot, R.L.J." userId="809a0d5f-f967-4cd2-9a01-7625662a00b2" providerId="ADAL" clId="{1F5B0BBA-9F86-4741-AC6D-8D4B0B6CB5CD}"/>
    <pc:docChg chg="custSel modSld">
      <pc:chgData name="Schot, R.L.J." userId="809a0d5f-f967-4cd2-9a01-7625662a00b2" providerId="ADAL" clId="{1F5B0BBA-9F86-4741-AC6D-8D4B0B6CB5CD}" dt="2025-01-14T08:32:00.284" v="27" actId="20577"/>
      <pc:docMkLst>
        <pc:docMk/>
      </pc:docMkLst>
      <pc:sldChg chg="modSp mod">
        <pc:chgData name="Schot, R.L.J." userId="809a0d5f-f967-4cd2-9a01-7625662a00b2" providerId="ADAL" clId="{1F5B0BBA-9F86-4741-AC6D-8D4B0B6CB5CD}" dt="2025-01-14T08:32:00.284" v="27" actId="20577"/>
        <pc:sldMkLst>
          <pc:docMk/>
          <pc:sldMk cId="220938706" sldId="271"/>
        </pc:sldMkLst>
        <pc:spChg chg="mod">
          <ac:chgData name="Schot, R.L.J." userId="809a0d5f-f967-4cd2-9a01-7625662a00b2" providerId="ADAL" clId="{1F5B0BBA-9F86-4741-AC6D-8D4B0B6CB5CD}" dt="2025-01-14T08:32:00.284" v="27" actId="20577"/>
          <ac:spMkLst>
            <pc:docMk/>
            <pc:sldMk cId="220938706" sldId="271"/>
            <ac:spMk id="3" creationId="{64013EBD-C0B5-0AC7-555F-2738A43DC7F9}"/>
          </ac:spMkLst>
        </pc:spChg>
      </pc:sldChg>
    </pc:docChg>
  </pc:docChgLst>
  <pc:docChgLst>
    <pc:chgData name="Schot, R.L.J." userId="809a0d5f-f967-4cd2-9a01-7625662a00b2" providerId="ADAL" clId="{088A8EDD-4071-4152-8249-B595FFDEB1B9}"/>
    <pc:docChg chg="delSld">
      <pc:chgData name="Schot, R.L.J." userId="809a0d5f-f967-4cd2-9a01-7625662a00b2" providerId="ADAL" clId="{088A8EDD-4071-4152-8249-B595FFDEB1B9}" dt="2021-06-01T12:02:58.869" v="0" actId="2696"/>
      <pc:docMkLst>
        <pc:docMk/>
      </pc:docMkLst>
      <pc:sldChg chg="del">
        <pc:chgData name="Schot, R.L.J." userId="809a0d5f-f967-4cd2-9a01-7625662a00b2" providerId="ADAL" clId="{088A8EDD-4071-4152-8249-B595FFDEB1B9}" dt="2021-06-01T12:02:58.869" v="0" actId="2696"/>
        <pc:sldMkLst>
          <pc:docMk/>
          <pc:sldMk cId="711191913" sldId="264"/>
        </pc:sldMkLst>
      </pc:sldChg>
    </pc:docChg>
  </pc:docChgLst>
  <pc:docChgLst>
    <pc:chgData name="Schot, R.L.J." userId="809a0d5f-f967-4cd2-9a01-7625662a00b2" providerId="ADAL" clId="{9520809B-02C0-48D8-8E16-8ADD68822EE0}"/>
    <pc:docChg chg="undo custSel modSld">
      <pc:chgData name="Schot, R.L.J." userId="809a0d5f-f967-4cd2-9a01-7625662a00b2" providerId="ADAL" clId="{9520809B-02C0-48D8-8E16-8ADD68822EE0}" dt="2023-09-29T09:14:02.965" v="30" actId="20577"/>
      <pc:docMkLst>
        <pc:docMk/>
      </pc:docMkLst>
      <pc:sldChg chg="modSp mod">
        <pc:chgData name="Schot, R.L.J." userId="809a0d5f-f967-4cd2-9a01-7625662a00b2" providerId="ADAL" clId="{9520809B-02C0-48D8-8E16-8ADD68822EE0}" dt="2023-09-29T09:14:02.965" v="30" actId="20577"/>
        <pc:sldMkLst>
          <pc:docMk/>
          <pc:sldMk cId="1455539513" sldId="256"/>
        </pc:sldMkLst>
        <pc:spChg chg="mod">
          <ac:chgData name="Schot, R.L.J." userId="809a0d5f-f967-4cd2-9a01-7625662a00b2" providerId="ADAL" clId="{9520809B-02C0-48D8-8E16-8ADD68822EE0}" dt="2023-09-29T09:14:02.965" v="30" actId="20577"/>
          <ac:spMkLst>
            <pc:docMk/>
            <pc:sldMk cId="1455539513" sldId="256"/>
            <ac:spMk id="3" creationId="{00000000-0000-0000-0000-000000000000}"/>
          </ac:spMkLst>
        </pc:spChg>
      </pc:sldChg>
      <pc:sldChg chg="modSp mod">
        <pc:chgData name="Schot, R.L.J." userId="809a0d5f-f967-4cd2-9a01-7625662a00b2" providerId="ADAL" clId="{9520809B-02C0-48D8-8E16-8ADD68822EE0}" dt="2023-09-29T09:12:39.105" v="6" actId="1076"/>
        <pc:sldMkLst>
          <pc:docMk/>
          <pc:sldMk cId="1619864113" sldId="258"/>
        </pc:sldMkLst>
        <pc:spChg chg="mod">
          <ac:chgData name="Schot, R.L.J." userId="809a0d5f-f967-4cd2-9a01-7625662a00b2" providerId="ADAL" clId="{9520809B-02C0-48D8-8E16-8ADD68822EE0}" dt="2023-09-29T09:12:39.105" v="6" actId="1076"/>
          <ac:spMkLst>
            <pc:docMk/>
            <pc:sldMk cId="1619864113" sldId="258"/>
            <ac:spMk id="2" creationId="{00000000-0000-0000-0000-000000000000}"/>
          </ac:spMkLst>
        </pc:spChg>
      </pc:sldChg>
      <pc:sldChg chg="modSp mod">
        <pc:chgData name="Schot, R.L.J." userId="809a0d5f-f967-4cd2-9a01-7625662a00b2" providerId="ADAL" clId="{9520809B-02C0-48D8-8E16-8ADD68822EE0}" dt="2023-09-29T09:13:39.408" v="10" actId="1076"/>
        <pc:sldMkLst>
          <pc:docMk/>
          <pc:sldMk cId="647662615" sldId="259"/>
        </pc:sldMkLst>
        <pc:spChg chg="mod">
          <ac:chgData name="Schot, R.L.J." userId="809a0d5f-f967-4cd2-9a01-7625662a00b2" providerId="ADAL" clId="{9520809B-02C0-48D8-8E16-8ADD68822EE0}" dt="2023-09-29T09:11:35.794" v="4" actId="1076"/>
          <ac:spMkLst>
            <pc:docMk/>
            <pc:sldMk cId="647662615" sldId="259"/>
            <ac:spMk id="7" creationId="{00000000-0000-0000-0000-000000000000}"/>
          </ac:spMkLst>
        </pc:spChg>
        <pc:picChg chg="mod">
          <ac:chgData name="Schot, R.L.J." userId="809a0d5f-f967-4cd2-9a01-7625662a00b2" providerId="ADAL" clId="{9520809B-02C0-48D8-8E16-8ADD68822EE0}" dt="2023-09-29T09:13:39.408" v="10" actId="1076"/>
          <ac:picMkLst>
            <pc:docMk/>
            <pc:sldMk cId="647662615" sldId="259"/>
            <ac:picMk id="6" creationId="{00000000-0000-0000-0000-000000000000}"/>
          </ac:picMkLst>
        </pc:picChg>
      </pc:sldChg>
      <pc:sldChg chg="modSp">
        <pc:chgData name="Schot, R.L.J." userId="809a0d5f-f967-4cd2-9a01-7625662a00b2" providerId="ADAL" clId="{9520809B-02C0-48D8-8E16-8ADD68822EE0}" dt="2023-09-29T09:13:09.558" v="8" actId="108"/>
        <pc:sldMkLst>
          <pc:docMk/>
          <pc:sldMk cId="1018263054" sldId="260"/>
        </pc:sldMkLst>
        <pc:spChg chg="mod">
          <ac:chgData name="Schot, R.L.J." userId="809a0d5f-f967-4cd2-9a01-7625662a00b2" providerId="ADAL" clId="{9520809B-02C0-48D8-8E16-8ADD68822EE0}" dt="2023-09-29T09:13:09.558" v="8" actId="108"/>
          <ac:spMkLst>
            <pc:docMk/>
            <pc:sldMk cId="1018263054" sldId="260"/>
            <ac:spMk id="3" creationId="{00000000-0000-0000-0000-000000000000}"/>
          </ac:spMkLst>
        </pc:spChg>
      </pc:sldChg>
    </pc:docChg>
  </pc:docChgLst>
  <pc:docChgLst>
    <pc:chgData name="Schot, R.L.J." userId="809a0d5f-f967-4cd2-9a01-7625662a00b2" providerId="ADAL" clId="{8DCECC4C-DBE2-4C97-ACB7-281831D18F0A}"/>
    <pc:docChg chg="custSel modSld">
      <pc:chgData name="Schot, R.L.J." userId="809a0d5f-f967-4cd2-9a01-7625662a00b2" providerId="ADAL" clId="{8DCECC4C-DBE2-4C97-ACB7-281831D18F0A}" dt="2024-10-01T13:45:47.200" v="118" actId="20577"/>
      <pc:docMkLst>
        <pc:docMk/>
      </pc:docMkLst>
      <pc:sldChg chg="modSp mod">
        <pc:chgData name="Schot, R.L.J." userId="809a0d5f-f967-4cd2-9a01-7625662a00b2" providerId="ADAL" clId="{8DCECC4C-DBE2-4C97-ACB7-281831D18F0A}" dt="2024-09-20T10:34:41.439" v="24" actId="6549"/>
        <pc:sldMkLst>
          <pc:docMk/>
          <pc:sldMk cId="1455539513" sldId="256"/>
        </pc:sldMkLst>
        <pc:spChg chg="mod">
          <ac:chgData name="Schot, R.L.J." userId="809a0d5f-f967-4cd2-9a01-7625662a00b2" providerId="ADAL" clId="{8DCECC4C-DBE2-4C97-ACB7-281831D18F0A}" dt="2024-09-20T10:34:41.439" v="24" actId="6549"/>
          <ac:spMkLst>
            <pc:docMk/>
            <pc:sldMk cId="1455539513" sldId="256"/>
            <ac:spMk id="3" creationId="{00000000-0000-0000-0000-000000000000}"/>
          </ac:spMkLst>
        </pc:spChg>
      </pc:sldChg>
      <pc:sldChg chg="modSp mod">
        <pc:chgData name="Schot, R.L.J." userId="809a0d5f-f967-4cd2-9a01-7625662a00b2" providerId="ADAL" clId="{8DCECC4C-DBE2-4C97-ACB7-281831D18F0A}" dt="2024-09-20T08:08:48.758" v="8" actId="2164"/>
        <pc:sldMkLst>
          <pc:docMk/>
          <pc:sldMk cId="2189886145" sldId="262"/>
        </pc:sldMkLst>
        <pc:spChg chg="mod">
          <ac:chgData name="Schot, R.L.J." userId="809a0d5f-f967-4cd2-9a01-7625662a00b2" providerId="ADAL" clId="{8DCECC4C-DBE2-4C97-ACB7-281831D18F0A}" dt="2024-09-20T08:08:27.081" v="2" actId="113"/>
          <ac:spMkLst>
            <pc:docMk/>
            <pc:sldMk cId="2189886145" sldId="262"/>
            <ac:spMk id="2" creationId="{00000000-0000-0000-0000-000000000000}"/>
          </ac:spMkLst>
        </pc:spChg>
        <pc:graphicFrameChg chg="modGraphic">
          <ac:chgData name="Schot, R.L.J." userId="809a0d5f-f967-4cd2-9a01-7625662a00b2" providerId="ADAL" clId="{8DCECC4C-DBE2-4C97-ACB7-281831D18F0A}" dt="2024-09-20T08:08:48.758" v="8" actId="2164"/>
          <ac:graphicFrameMkLst>
            <pc:docMk/>
            <pc:sldMk cId="2189886145" sldId="262"/>
            <ac:graphicFrameMk id="4" creationId="{00000000-0000-0000-0000-000000000000}"/>
          </ac:graphicFrameMkLst>
        </pc:graphicFrameChg>
      </pc:sldChg>
      <pc:sldChg chg="modSp mod">
        <pc:chgData name="Schot, R.L.J." userId="809a0d5f-f967-4cd2-9a01-7625662a00b2" providerId="ADAL" clId="{8DCECC4C-DBE2-4C97-ACB7-281831D18F0A}" dt="2024-09-20T10:01:04.145" v="22" actId="20577"/>
        <pc:sldMkLst>
          <pc:docMk/>
          <pc:sldMk cId="2239296099" sldId="269"/>
        </pc:sldMkLst>
        <pc:spChg chg="mod">
          <ac:chgData name="Schot, R.L.J." userId="809a0d5f-f967-4cd2-9a01-7625662a00b2" providerId="ADAL" clId="{8DCECC4C-DBE2-4C97-ACB7-281831D18F0A}" dt="2024-09-20T10:01:04.145" v="22" actId="20577"/>
          <ac:spMkLst>
            <pc:docMk/>
            <pc:sldMk cId="2239296099" sldId="269"/>
            <ac:spMk id="2" creationId="{8148EBF4-C5BB-9A4D-C491-64B36100C241}"/>
          </ac:spMkLst>
        </pc:spChg>
      </pc:sldChg>
      <pc:sldChg chg="modSp mod modAnim">
        <pc:chgData name="Schot, R.L.J." userId="809a0d5f-f967-4cd2-9a01-7625662a00b2" providerId="ADAL" clId="{8DCECC4C-DBE2-4C97-ACB7-281831D18F0A}" dt="2024-10-01T13:45:47.200" v="118" actId="20577"/>
        <pc:sldMkLst>
          <pc:docMk/>
          <pc:sldMk cId="2154188134" sldId="270"/>
        </pc:sldMkLst>
        <pc:spChg chg="mod">
          <ac:chgData name="Schot, R.L.J." userId="809a0d5f-f967-4cd2-9a01-7625662a00b2" providerId="ADAL" clId="{8DCECC4C-DBE2-4C97-ACB7-281831D18F0A}" dt="2024-09-20T08:07:54.145" v="1" actId="113"/>
          <ac:spMkLst>
            <pc:docMk/>
            <pc:sldMk cId="2154188134" sldId="270"/>
            <ac:spMk id="2" creationId="{9D7D3A2B-2198-BB03-0107-37A950463C85}"/>
          </ac:spMkLst>
        </pc:spChg>
        <pc:spChg chg="mod">
          <ac:chgData name="Schot, R.L.J." userId="809a0d5f-f967-4cd2-9a01-7625662a00b2" providerId="ADAL" clId="{8DCECC4C-DBE2-4C97-ACB7-281831D18F0A}" dt="2024-10-01T13:45:47.200" v="118" actId="20577"/>
          <ac:spMkLst>
            <pc:docMk/>
            <pc:sldMk cId="2154188134" sldId="270"/>
            <ac:spMk id="3" creationId="{5AFF0B49-E6A3-BE8F-5E06-5374CC6A0B57}"/>
          </ac:spMkLst>
        </pc:spChg>
      </pc:sldChg>
    </pc:docChg>
  </pc:docChgLst>
  <pc:docChgLst>
    <pc:chgData name="Schot, R.L.J." userId="809a0d5f-f967-4cd2-9a01-7625662a00b2" providerId="ADAL" clId="{8A275825-480E-4C7F-9DB6-EF391E349BA9}"/>
    <pc:docChg chg="custSel addSld modSld">
      <pc:chgData name="Schot, R.L.J." userId="809a0d5f-f967-4cd2-9a01-7625662a00b2" providerId="ADAL" clId="{8A275825-480E-4C7F-9DB6-EF391E349BA9}" dt="2022-10-19T11:33:16.147" v="544" actId="255"/>
      <pc:docMkLst>
        <pc:docMk/>
      </pc:docMkLst>
      <pc:sldChg chg="modSp mod modAnim">
        <pc:chgData name="Schot, R.L.J." userId="809a0d5f-f967-4cd2-9a01-7625662a00b2" providerId="ADAL" clId="{8A275825-480E-4C7F-9DB6-EF391E349BA9}" dt="2022-10-19T10:39:01.394" v="198" actId="1076"/>
        <pc:sldMkLst>
          <pc:docMk/>
          <pc:sldMk cId="1619864113" sldId="258"/>
        </pc:sldMkLst>
        <pc:spChg chg="mod">
          <ac:chgData name="Schot, R.L.J." userId="809a0d5f-f967-4cd2-9a01-7625662a00b2" providerId="ADAL" clId="{8A275825-480E-4C7F-9DB6-EF391E349BA9}" dt="2022-10-19T10:37:32.752" v="166" actId="207"/>
          <ac:spMkLst>
            <pc:docMk/>
            <pc:sldMk cId="1619864113" sldId="258"/>
            <ac:spMk id="2" creationId="{00000000-0000-0000-0000-000000000000}"/>
          </ac:spMkLst>
        </pc:spChg>
        <pc:spChg chg="mod">
          <ac:chgData name="Schot, R.L.J." userId="809a0d5f-f967-4cd2-9a01-7625662a00b2" providerId="ADAL" clId="{8A275825-480E-4C7F-9DB6-EF391E349BA9}" dt="2022-10-19T10:39:01.394" v="198" actId="1076"/>
          <ac:spMkLst>
            <pc:docMk/>
            <pc:sldMk cId="1619864113" sldId="258"/>
            <ac:spMk id="9" creationId="{00000000-0000-0000-0000-000000000000}"/>
          </ac:spMkLst>
        </pc:spChg>
        <pc:graphicFrameChg chg="modGraphic">
          <ac:chgData name="Schot, R.L.J." userId="809a0d5f-f967-4cd2-9a01-7625662a00b2" providerId="ADAL" clId="{8A275825-480E-4C7F-9DB6-EF391E349BA9}" dt="2022-10-19T10:38:57.541" v="197" actId="20577"/>
          <ac:graphicFrameMkLst>
            <pc:docMk/>
            <pc:sldMk cId="1619864113" sldId="258"/>
            <ac:graphicFrameMk id="4" creationId="{00000000-0000-0000-0000-000000000000}"/>
          </ac:graphicFrameMkLst>
        </pc:graphicFrameChg>
      </pc:sldChg>
      <pc:sldChg chg="modSp mod">
        <pc:chgData name="Schot, R.L.J." userId="809a0d5f-f967-4cd2-9a01-7625662a00b2" providerId="ADAL" clId="{8A275825-480E-4C7F-9DB6-EF391E349BA9}" dt="2022-10-19T10:39:33.511" v="230" actId="5793"/>
        <pc:sldMkLst>
          <pc:docMk/>
          <pc:sldMk cId="647662615" sldId="259"/>
        </pc:sldMkLst>
        <pc:spChg chg="mod">
          <ac:chgData name="Schot, R.L.J." userId="809a0d5f-f967-4cd2-9a01-7625662a00b2" providerId="ADAL" clId="{8A275825-480E-4C7F-9DB6-EF391E349BA9}" dt="2022-10-19T10:39:19.497" v="200" actId="20577"/>
          <ac:spMkLst>
            <pc:docMk/>
            <pc:sldMk cId="647662615" sldId="259"/>
            <ac:spMk id="7" creationId="{00000000-0000-0000-0000-000000000000}"/>
          </ac:spMkLst>
        </pc:spChg>
        <pc:graphicFrameChg chg="modGraphic">
          <ac:chgData name="Schot, R.L.J." userId="809a0d5f-f967-4cd2-9a01-7625662a00b2" providerId="ADAL" clId="{8A275825-480E-4C7F-9DB6-EF391E349BA9}" dt="2022-10-19T10:39:33.511" v="230" actId="5793"/>
          <ac:graphicFrameMkLst>
            <pc:docMk/>
            <pc:sldMk cId="647662615" sldId="259"/>
            <ac:graphicFrameMk id="4" creationId="{00000000-0000-0000-0000-000000000000}"/>
          </ac:graphicFrameMkLst>
        </pc:graphicFrameChg>
      </pc:sldChg>
      <pc:sldChg chg="modSp">
        <pc:chgData name="Schot, R.L.J." userId="809a0d5f-f967-4cd2-9a01-7625662a00b2" providerId="ADAL" clId="{8A275825-480E-4C7F-9DB6-EF391E349BA9}" dt="2022-10-19T10:40:04.301" v="235" actId="207"/>
        <pc:sldMkLst>
          <pc:docMk/>
          <pc:sldMk cId="1018263054" sldId="260"/>
        </pc:sldMkLst>
        <pc:spChg chg="mod">
          <ac:chgData name="Schot, R.L.J." userId="809a0d5f-f967-4cd2-9a01-7625662a00b2" providerId="ADAL" clId="{8A275825-480E-4C7F-9DB6-EF391E349BA9}" dt="2022-10-19T10:40:04.301" v="235" actId="207"/>
          <ac:spMkLst>
            <pc:docMk/>
            <pc:sldMk cId="1018263054" sldId="260"/>
            <ac:spMk id="3" creationId="{00000000-0000-0000-0000-000000000000}"/>
          </ac:spMkLst>
        </pc:spChg>
      </pc:sldChg>
      <pc:sldChg chg="modSp mod">
        <pc:chgData name="Schot, R.L.J." userId="809a0d5f-f967-4cd2-9a01-7625662a00b2" providerId="ADAL" clId="{8A275825-480E-4C7F-9DB6-EF391E349BA9}" dt="2022-10-19T10:35:41.153" v="58" actId="20577"/>
        <pc:sldMkLst>
          <pc:docMk/>
          <pc:sldMk cId="2025855824" sldId="261"/>
        </pc:sldMkLst>
        <pc:spChg chg="mod">
          <ac:chgData name="Schot, R.L.J." userId="809a0d5f-f967-4cd2-9a01-7625662a00b2" providerId="ADAL" clId="{8A275825-480E-4C7F-9DB6-EF391E349BA9}" dt="2022-10-19T10:33:29.145" v="7" actId="20577"/>
          <ac:spMkLst>
            <pc:docMk/>
            <pc:sldMk cId="2025855824" sldId="261"/>
            <ac:spMk id="2" creationId="{00000000-0000-0000-0000-000000000000}"/>
          </ac:spMkLst>
        </pc:spChg>
        <pc:graphicFrameChg chg="modGraphic">
          <ac:chgData name="Schot, R.L.J." userId="809a0d5f-f967-4cd2-9a01-7625662a00b2" providerId="ADAL" clId="{8A275825-480E-4C7F-9DB6-EF391E349BA9}" dt="2022-10-19T10:35:41.153" v="58" actId="20577"/>
          <ac:graphicFrameMkLst>
            <pc:docMk/>
            <pc:sldMk cId="2025855824" sldId="261"/>
            <ac:graphicFrameMk id="4" creationId="{00000000-0000-0000-0000-000000000000}"/>
          </ac:graphicFrameMkLst>
        </pc:graphicFrameChg>
      </pc:sldChg>
      <pc:sldChg chg="modSp mod">
        <pc:chgData name="Schot, R.L.J." userId="809a0d5f-f967-4cd2-9a01-7625662a00b2" providerId="ADAL" clId="{8A275825-480E-4C7F-9DB6-EF391E349BA9}" dt="2022-10-19T10:33:46.977" v="29" actId="20577"/>
        <pc:sldMkLst>
          <pc:docMk/>
          <pc:sldMk cId="2083563631" sldId="263"/>
        </pc:sldMkLst>
        <pc:spChg chg="mod">
          <ac:chgData name="Schot, R.L.J." userId="809a0d5f-f967-4cd2-9a01-7625662a00b2" providerId="ADAL" clId="{8A275825-480E-4C7F-9DB6-EF391E349BA9}" dt="2022-10-19T10:33:46.977" v="29" actId="20577"/>
          <ac:spMkLst>
            <pc:docMk/>
            <pc:sldMk cId="2083563631" sldId="263"/>
            <ac:spMk id="2" creationId="{00000000-0000-0000-0000-000000000000}"/>
          </ac:spMkLst>
        </pc:spChg>
      </pc:sldChg>
      <pc:sldChg chg="modSp new mod">
        <pc:chgData name="Schot, R.L.J." userId="809a0d5f-f967-4cd2-9a01-7625662a00b2" providerId="ADAL" clId="{8A275825-480E-4C7F-9DB6-EF391E349BA9}" dt="2022-10-19T11:30:27.049" v="399" actId="255"/>
        <pc:sldMkLst>
          <pc:docMk/>
          <pc:sldMk cId="469797954" sldId="264"/>
        </pc:sldMkLst>
        <pc:spChg chg="mod">
          <ac:chgData name="Schot, R.L.J." userId="809a0d5f-f967-4cd2-9a01-7625662a00b2" providerId="ADAL" clId="{8A275825-480E-4C7F-9DB6-EF391E349BA9}" dt="2022-10-19T11:30:14.623" v="396" actId="27636"/>
          <ac:spMkLst>
            <pc:docMk/>
            <pc:sldMk cId="469797954" sldId="264"/>
            <ac:spMk id="2" creationId="{381CFE10-B56B-4D99-90F5-58E96400FA71}"/>
          </ac:spMkLst>
        </pc:spChg>
        <pc:spChg chg="mod">
          <ac:chgData name="Schot, R.L.J." userId="809a0d5f-f967-4cd2-9a01-7625662a00b2" providerId="ADAL" clId="{8A275825-480E-4C7F-9DB6-EF391E349BA9}" dt="2022-10-19T11:30:27.049" v="399" actId="255"/>
          <ac:spMkLst>
            <pc:docMk/>
            <pc:sldMk cId="469797954" sldId="264"/>
            <ac:spMk id="3" creationId="{53A3E7E4-590D-4C34-917A-98B594FDDC3B}"/>
          </ac:spMkLst>
        </pc:spChg>
      </pc:sldChg>
      <pc:sldChg chg="modSp new mod">
        <pc:chgData name="Schot, R.L.J." userId="809a0d5f-f967-4cd2-9a01-7625662a00b2" providerId="ADAL" clId="{8A275825-480E-4C7F-9DB6-EF391E349BA9}" dt="2022-10-19T11:33:16.147" v="544" actId="255"/>
        <pc:sldMkLst>
          <pc:docMk/>
          <pc:sldMk cId="1128318574" sldId="265"/>
        </pc:sldMkLst>
        <pc:spChg chg="mod">
          <ac:chgData name="Schot, R.L.J." userId="809a0d5f-f967-4cd2-9a01-7625662a00b2" providerId="ADAL" clId="{8A275825-480E-4C7F-9DB6-EF391E349BA9}" dt="2022-10-19T11:33:05.705" v="540" actId="14100"/>
          <ac:spMkLst>
            <pc:docMk/>
            <pc:sldMk cId="1128318574" sldId="265"/>
            <ac:spMk id="2" creationId="{2F4F30EB-2523-4AC7-BCDB-82B949E60C97}"/>
          </ac:spMkLst>
        </pc:spChg>
        <pc:spChg chg="mod">
          <ac:chgData name="Schot, R.L.J." userId="809a0d5f-f967-4cd2-9a01-7625662a00b2" providerId="ADAL" clId="{8A275825-480E-4C7F-9DB6-EF391E349BA9}" dt="2022-10-19T11:33:16.147" v="544" actId="255"/>
          <ac:spMkLst>
            <pc:docMk/>
            <pc:sldMk cId="1128318574" sldId="265"/>
            <ac:spMk id="3" creationId="{8A744045-3CAF-43BF-8C5D-FECDD5EBEAC1}"/>
          </ac:spMkLst>
        </pc:spChg>
      </pc:sldChg>
    </pc:docChg>
  </pc:docChgLst>
  <pc:docChgLst>
    <pc:chgData name="Schot, R.L.J." userId="809a0d5f-f967-4cd2-9a01-7625662a00b2" providerId="ADAL" clId="{E4A5367C-4D65-4C8C-8593-AD85A923D1C4}"/>
    <pc:docChg chg="custSel modSld">
      <pc:chgData name="Schot, R.L.J." userId="809a0d5f-f967-4cd2-9a01-7625662a00b2" providerId="ADAL" clId="{E4A5367C-4D65-4C8C-8593-AD85A923D1C4}" dt="2020-12-15T10:04:03.611" v="62" actId="6549"/>
      <pc:docMkLst>
        <pc:docMk/>
      </pc:docMkLst>
      <pc:sldChg chg="modSp">
        <pc:chgData name="Schot, R.L.J." userId="809a0d5f-f967-4cd2-9a01-7625662a00b2" providerId="ADAL" clId="{E4A5367C-4D65-4C8C-8593-AD85A923D1C4}" dt="2020-12-15T10:03:56.056" v="60" actId="20577"/>
        <pc:sldMkLst>
          <pc:docMk/>
          <pc:sldMk cId="1619864113" sldId="258"/>
        </pc:sldMkLst>
        <pc:spChg chg="mod">
          <ac:chgData name="Schot, R.L.J." userId="809a0d5f-f967-4cd2-9a01-7625662a00b2" providerId="ADAL" clId="{E4A5367C-4D65-4C8C-8593-AD85A923D1C4}" dt="2020-12-15T10:03:56.056" v="60" actId="20577"/>
          <ac:spMkLst>
            <pc:docMk/>
            <pc:sldMk cId="1619864113" sldId="258"/>
            <ac:spMk id="2" creationId="{00000000-0000-0000-0000-000000000000}"/>
          </ac:spMkLst>
        </pc:spChg>
      </pc:sldChg>
      <pc:sldChg chg="modSp">
        <pc:chgData name="Schot, R.L.J." userId="809a0d5f-f967-4cd2-9a01-7625662a00b2" providerId="ADAL" clId="{E4A5367C-4D65-4C8C-8593-AD85A923D1C4}" dt="2020-12-15T10:04:03.611" v="62" actId="6549"/>
        <pc:sldMkLst>
          <pc:docMk/>
          <pc:sldMk cId="647662615" sldId="259"/>
        </pc:sldMkLst>
        <pc:spChg chg="mod">
          <ac:chgData name="Schot, R.L.J." userId="809a0d5f-f967-4cd2-9a01-7625662a00b2" providerId="ADAL" clId="{E4A5367C-4D65-4C8C-8593-AD85A923D1C4}" dt="2020-12-15T10:04:03.611" v="62" actId="6549"/>
          <ac:spMkLst>
            <pc:docMk/>
            <pc:sldMk cId="647662615" sldId="259"/>
            <ac:spMk id="2" creationId="{00000000-0000-0000-0000-000000000000}"/>
          </ac:spMkLst>
        </pc:spChg>
      </pc:sldChg>
    </pc:docChg>
  </pc:docChgLst>
  <pc:docChgLst>
    <pc:chgData name="Schot, R.L.J." userId="809a0d5f-f967-4cd2-9a01-7625662a00b2" providerId="ADAL" clId="{C01B2AD8-F7C6-4E7B-B71C-491B9D0AD69A}"/>
    <pc:docChg chg="custSel addSld modSld sldOrd">
      <pc:chgData name="Schot, R.L.J." userId="809a0d5f-f967-4cd2-9a01-7625662a00b2" providerId="ADAL" clId="{C01B2AD8-F7C6-4E7B-B71C-491B9D0AD69A}" dt="2020-11-25T12:38:25.419" v="220" actId="113"/>
      <pc:docMkLst>
        <pc:docMk/>
      </pc:docMkLst>
      <pc:sldChg chg="modSp">
        <pc:chgData name="Schot, R.L.J." userId="809a0d5f-f967-4cd2-9a01-7625662a00b2" providerId="ADAL" clId="{C01B2AD8-F7C6-4E7B-B71C-491B9D0AD69A}" dt="2020-11-24T16:36:09.275" v="62" actId="113"/>
        <pc:sldMkLst>
          <pc:docMk/>
          <pc:sldMk cId="1455539513" sldId="256"/>
        </pc:sldMkLst>
        <pc:spChg chg="mod">
          <ac:chgData name="Schot, R.L.J." userId="809a0d5f-f967-4cd2-9a01-7625662a00b2" providerId="ADAL" clId="{C01B2AD8-F7C6-4E7B-B71C-491B9D0AD69A}" dt="2020-11-24T16:36:09.275" v="62" actId="113"/>
          <ac:spMkLst>
            <pc:docMk/>
            <pc:sldMk cId="1455539513" sldId="256"/>
            <ac:spMk id="2" creationId="{00000000-0000-0000-0000-000000000000}"/>
          </ac:spMkLst>
        </pc:spChg>
        <pc:spChg chg="mod">
          <ac:chgData name="Schot, R.L.J." userId="809a0d5f-f967-4cd2-9a01-7625662a00b2" providerId="ADAL" clId="{C01B2AD8-F7C6-4E7B-B71C-491B9D0AD69A}" dt="2020-11-24T16:34:32.223" v="5" actId="20577"/>
          <ac:spMkLst>
            <pc:docMk/>
            <pc:sldMk cId="1455539513" sldId="256"/>
            <ac:spMk id="3" creationId="{00000000-0000-0000-0000-000000000000}"/>
          </ac:spMkLst>
        </pc:spChg>
      </pc:sldChg>
      <pc:sldChg chg="modSp">
        <pc:chgData name="Schot, R.L.J." userId="809a0d5f-f967-4cd2-9a01-7625662a00b2" providerId="ADAL" clId="{C01B2AD8-F7C6-4E7B-B71C-491B9D0AD69A}" dt="2020-11-24T16:36:05.190" v="61" actId="14100"/>
        <pc:sldMkLst>
          <pc:docMk/>
          <pc:sldMk cId="2667384497" sldId="257"/>
        </pc:sldMkLst>
        <pc:spChg chg="mod">
          <ac:chgData name="Schot, R.L.J." userId="809a0d5f-f967-4cd2-9a01-7625662a00b2" providerId="ADAL" clId="{C01B2AD8-F7C6-4E7B-B71C-491B9D0AD69A}" dt="2020-11-24T16:36:05.190" v="61" actId="14100"/>
          <ac:spMkLst>
            <pc:docMk/>
            <pc:sldMk cId="2667384497" sldId="257"/>
            <ac:spMk id="2" creationId="{00000000-0000-0000-0000-000000000000}"/>
          </ac:spMkLst>
        </pc:spChg>
        <pc:graphicFrameChg chg="modGraphic">
          <ac:chgData name="Schot, R.L.J." userId="809a0d5f-f967-4cd2-9a01-7625662a00b2" providerId="ADAL" clId="{C01B2AD8-F7C6-4E7B-B71C-491B9D0AD69A}" dt="2020-11-24T16:35:37.591" v="58" actId="14734"/>
          <ac:graphicFrameMkLst>
            <pc:docMk/>
            <pc:sldMk cId="2667384497" sldId="257"/>
            <ac:graphicFrameMk id="4" creationId="{00000000-0000-0000-0000-000000000000}"/>
          </ac:graphicFrameMkLst>
        </pc:graphicFrameChg>
        <pc:picChg chg="mod">
          <ac:chgData name="Schot, R.L.J." userId="809a0d5f-f967-4cd2-9a01-7625662a00b2" providerId="ADAL" clId="{C01B2AD8-F7C6-4E7B-B71C-491B9D0AD69A}" dt="2020-11-24T16:36:02.344" v="60" actId="1076"/>
          <ac:picMkLst>
            <pc:docMk/>
            <pc:sldMk cId="2667384497" sldId="257"/>
            <ac:picMk id="1026" creationId="{00000000-0000-0000-0000-000000000000}"/>
          </ac:picMkLst>
        </pc:picChg>
      </pc:sldChg>
      <pc:sldChg chg="addSp delSp modSp delAnim modAnim">
        <pc:chgData name="Schot, R.L.J." userId="809a0d5f-f967-4cd2-9a01-7625662a00b2" providerId="ADAL" clId="{C01B2AD8-F7C6-4E7B-B71C-491B9D0AD69A}" dt="2020-11-24T16:39:36.103" v="78"/>
        <pc:sldMkLst>
          <pc:docMk/>
          <pc:sldMk cId="1619864113" sldId="258"/>
        </pc:sldMkLst>
        <pc:spChg chg="mod">
          <ac:chgData name="Schot, R.L.J." userId="809a0d5f-f967-4cd2-9a01-7625662a00b2" providerId="ADAL" clId="{C01B2AD8-F7C6-4E7B-B71C-491B9D0AD69A}" dt="2020-11-24T16:35:02.305" v="51" actId="20577"/>
          <ac:spMkLst>
            <pc:docMk/>
            <pc:sldMk cId="1619864113" sldId="258"/>
            <ac:spMk id="2" creationId="{00000000-0000-0000-0000-000000000000}"/>
          </ac:spMkLst>
        </pc:spChg>
        <pc:spChg chg="del mod">
          <ac:chgData name="Schot, R.L.J." userId="809a0d5f-f967-4cd2-9a01-7625662a00b2" providerId="ADAL" clId="{C01B2AD8-F7C6-4E7B-B71C-491B9D0AD69A}" dt="2020-11-24T16:35:05.563" v="53" actId="478"/>
          <ac:spMkLst>
            <pc:docMk/>
            <pc:sldMk cId="1619864113" sldId="258"/>
            <ac:spMk id="5" creationId="{00000000-0000-0000-0000-000000000000}"/>
          </ac:spMkLst>
        </pc:spChg>
        <pc:spChg chg="mod">
          <ac:chgData name="Schot, R.L.J." userId="809a0d5f-f967-4cd2-9a01-7625662a00b2" providerId="ADAL" clId="{C01B2AD8-F7C6-4E7B-B71C-491B9D0AD69A}" dt="2020-11-24T16:39:11.102" v="76" actId="20577"/>
          <ac:spMkLst>
            <pc:docMk/>
            <pc:sldMk cId="1619864113" sldId="258"/>
            <ac:spMk id="9" creationId="{00000000-0000-0000-0000-000000000000}"/>
          </ac:spMkLst>
        </pc:spChg>
        <pc:graphicFrameChg chg="modGraphic">
          <ac:chgData name="Schot, R.L.J." userId="809a0d5f-f967-4cd2-9a01-7625662a00b2" providerId="ADAL" clId="{C01B2AD8-F7C6-4E7B-B71C-491B9D0AD69A}" dt="2020-11-24T16:36:26.320" v="64" actId="255"/>
          <ac:graphicFrameMkLst>
            <pc:docMk/>
            <pc:sldMk cId="1619864113" sldId="258"/>
            <ac:graphicFrameMk id="4" creationId="{00000000-0000-0000-0000-000000000000}"/>
          </ac:graphicFrameMkLst>
        </pc:graphicFrameChg>
        <pc:picChg chg="del">
          <ac:chgData name="Schot, R.L.J." userId="809a0d5f-f967-4cd2-9a01-7625662a00b2" providerId="ADAL" clId="{C01B2AD8-F7C6-4E7B-B71C-491B9D0AD69A}" dt="2020-11-24T16:37:18.928" v="66" actId="478"/>
          <ac:picMkLst>
            <pc:docMk/>
            <pc:sldMk cId="1619864113" sldId="258"/>
            <ac:picMk id="8" creationId="{00000000-0000-0000-0000-000000000000}"/>
          </ac:picMkLst>
        </pc:picChg>
        <pc:picChg chg="add del mod">
          <ac:chgData name="Schot, R.L.J." userId="809a0d5f-f967-4cd2-9a01-7625662a00b2" providerId="ADAL" clId="{C01B2AD8-F7C6-4E7B-B71C-491B9D0AD69A}" dt="2020-11-24T16:38:36.533" v="71" actId="478"/>
          <ac:picMkLst>
            <pc:docMk/>
            <pc:sldMk cId="1619864113" sldId="258"/>
            <ac:picMk id="1026" creationId="{6AF0D852-70F0-4E31-B812-AFEF7337CD9C}"/>
          </ac:picMkLst>
        </pc:picChg>
        <pc:picChg chg="add mod">
          <ac:chgData name="Schot, R.L.J." userId="809a0d5f-f967-4cd2-9a01-7625662a00b2" providerId="ADAL" clId="{C01B2AD8-F7C6-4E7B-B71C-491B9D0AD69A}" dt="2020-11-24T16:38:58.278" v="75" actId="1076"/>
          <ac:picMkLst>
            <pc:docMk/>
            <pc:sldMk cId="1619864113" sldId="258"/>
            <ac:picMk id="1028" creationId="{AEFE2033-044C-470F-BCAE-04C19ACF8244}"/>
          </ac:picMkLst>
        </pc:picChg>
      </pc:sldChg>
      <pc:sldChg chg="delSp modSp modAnim">
        <pc:chgData name="Schot, R.L.J." userId="809a0d5f-f967-4cd2-9a01-7625662a00b2" providerId="ADAL" clId="{C01B2AD8-F7C6-4E7B-B71C-491B9D0AD69A}" dt="2020-11-24T16:43:01.626" v="106"/>
        <pc:sldMkLst>
          <pc:docMk/>
          <pc:sldMk cId="647662615" sldId="259"/>
        </pc:sldMkLst>
        <pc:spChg chg="mod">
          <ac:chgData name="Schot, R.L.J." userId="809a0d5f-f967-4cd2-9a01-7625662a00b2" providerId="ADAL" clId="{C01B2AD8-F7C6-4E7B-B71C-491B9D0AD69A}" dt="2020-11-24T16:39:59.171" v="100" actId="20577"/>
          <ac:spMkLst>
            <pc:docMk/>
            <pc:sldMk cId="647662615" sldId="259"/>
            <ac:spMk id="2" creationId="{00000000-0000-0000-0000-000000000000}"/>
          </ac:spMkLst>
        </pc:spChg>
        <pc:spChg chg="del">
          <ac:chgData name="Schot, R.L.J." userId="809a0d5f-f967-4cd2-9a01-7625662a00b2" providerId="ADAL" clId="{C01B2AD8-F7C6-4E7B-B71C-491B9D0AD69A}" dt="2020-11-24T16:40:02.828" v="101" actId="478"/>
          <ac:spMkLst>
            <pc:docMk/>
            <pc:sldMk cId="647662615" sldId="259"/>
            <ac:spMk id="5" creationId="{00000000-0000-0000-0000-000000000000}"/>
          </ac:spMkLst>
        </pc:spChg>
        <pc:spChg chg="mod">
          <ac:chgData name="Schot, R.L.J." userId="809a0d5f-f967-4cd2-9a01-7625662a00b2" providerId="ADAL" clId="{C01B2AD8-F7C6-4E7B-B71C-491B9D0AD69A}" dt="2020-11-24T16:40:06.612" v="102" actId="207"/>
          <ac:spMkLst>
            <pc:docMk/>
            <pc:sldMk cId="647662615" sldId="259"/>
            <ac:spMk id="7" creationId="{00000000-0000-0000-0000-000000000000}"/>
          </ac:spMkLst>
        </pc:spChg>
        <pc:graphicFrameChg chg="modGraphic">
          <ac:chgData name="Schot, R.L.J." userId="809a0d5f-f967-4cd2-9a01-7625662a00b2" providerId="ADAL" clId="{C01B2AD8-F7C6-4E7B-B71C-491B9D0AD69A}" dt="2020-11-24T16:40:17.965" v="103" actId="255"/>
          <ac:graphicFrameMkLst>
            <pc:docMk/>
            <pc:sldMk cId="647662615" sldId="259"/>
            <ac:graphicFrameMk id="4" creationId="{00000000-0000-0000-0000-000000000000}"/>
          </ac:graphicFrameMkLst>
        </pc:graphicFrameChg>
      </pc:sldChg>
      <pc:sldChg chg="modSp">
        <pc:chgData name="Schot, R.L.J." userId="809a0d5f-f967-4cd2-9a01-7625662a00b2" providerId="ADAL" clId="{C01B2AD8-F7C6-4E7B-B71C-491B9D0AD69A}" dt="2020-11-25T07:22:29.594" v="174" actId="113"/>
        <pc:sldMkLst>
          <pc:docMk/>
          <pc:sldMk cId="1018263054" sldId="260"/>
        </pc:sldMkLst>
        <pc:spChg chg="mod">
          <ac:chgData name="Schot, R.L.J." userId="809a0d5f-f967-4cd2-9a01-7625662a00b2" providerId="ADAL" clId="{C01B2AD8-F7C6-4E7B-B71C-491B9D0AD69A}" dt="2020-11-25T07:21:35.034" v="162" actId="6549"/>
          <ac:spMkLst>
            <pc:docMk/>
            <pc:sldMk cId="1018263054" sldId="260"/>
            <ac:spMk id="2" creationId="{00000000-0000-0000-0000-000000000000}"/>
          </ac:spMkLst>
        </pc:spChg>
        <pc:spChg chg="mod">
          <ac:chgData name="Schot, R.L.J." userId="809a0d5f-f967-4cd2-9a01-7625662a00b2" providerId="ADAL" clId="{C01B2AD8-F7C6-4E7B-B71C-491B9D0AD69A}" dt="2020-11-25T07:22:29.594" v="174" actId="113"/>
          <ac:spMkLst>
            <pc:docMk/>
            <pc:sldMk cId="1018263054" sldId="260"/>
            <ac:spMk id="3" creationId="{00000000-0000-0000-0000-000000000000}"/>
          </ac:spMkLst>
        </pc:spChg>
      </pc:sldChg>
      <pc:sldChg chg="modSp">
        <pc:chgData name="Schot, R.L.J." userId="809a0d5f-f967-4cd2-9a01-7625662a00b2" providerId="ADAL" clId="{C01B2AD8-F7C6-4E7B-B71C-491B9D0AD69A}" dt="2020-11-25T07:21:22.463" v="121" actId="20577"/>
        <pc:sldMkLst>
          <pc:docMk/>
          <pc:sldMk cId="2025855824" sldId="261"/>
        </pc:sldMkLst>
        <pc:spChg chg="mod">
          <ac:chgData name="Schot, R.L.J." userId="809a0d5f-f967-4cd2-9a01-7625662a00b2" providerId="ADAL" clId="{C01B2AD8-F7C6-4E7B-B71C-491B9D0AD69A}" dt="2020-11-25T07:21:22.463" v="121" actId="20577"/>
          <ac:spMkLst>
            <pc:docMk/>
            <pc:sldMk cId="2025855824" sldId="261"/>
            <ac:spMk id="2" creationId="{00000000-0000-0000-0000-000000000000}"/>
          </ac:spMkLst>
        </pc:spChg>
        <pc:graphicFrameChg chg="modGraphic">
          <ac:chgData name="Schot, R.L.J." userId="809a0d5f-f967-4cd2-9a01-7625662a00b2" providerId="ADAL" clId="{C01B2AD8-F7C6-4E7B-B71C-491B9D0AD69A}" dt="2020-11-24T16:40:57.590" v="105" actId="255"/>
          <ac:graphicFrameMkLst>
            <pc:docMk/>
            <pc:sldMk cId="2025855824" sldId="261"/>
            <ac:graphicFrameMk id="4" creationId="{00000000-0000-0000-0000-000000000000}"/>
          </ac:graphicFrameMkLst>
        </pc:graphicFrameChg>
      </pc:sldChg>
      <pc:sldChg chg="ord">
        <pc:chgData name="Schot, R.L.J." userId="809a0d5f-f967-4cd2-9a01-7625662a00b2" providerId="ADAL" clId="{C01B2AD8-F7C6-4E7B-B71C-491B9D0AD69A}" dt="2020-11-25T07:21:09.384" v="107"/>
        <pc:sldMkLst>
          <pc:docMk/>
          <pc:sldMk cId="2189886145" sldId="262"/>
        </pc:sldMkLst>
      </pc:sldChg>
      <pc:sldChg chg="modSp add">
        <pc:chgData name="Schot, R.L.J." userId="809a0d5f-f967-4cd2-9a01-7625662a00b2" providerId="ADAL" clId="{C01B2AD8-F7C6-4E7B-B71C-491B9D0AD69A}" dt="2020-11-25T12:38:25.419" v="220" actId="113"/>
        <pc:sldMkLst>
          <pc:docMk/>
          <pc:sldMk cId="711191913" sldId="264"/>
        </pc:sldMkLst>
        <pc:spChg chg="mod">
          <ac:chgData name="Schot, R.L.J." userId="809a0d5f-f967-4cd2-9a01-7625662a00b2" providerId="ADAL" clId="{C01B2AD8-F7C6-4E7B-B71C-491B9D0AD69A}" dt="2020-11-25T12:38:25.419" v="220" actId="113"/>
          <ac:spMkLst>
            <pc:docMk/>
            <pc:sldMk cId="711191913" sldId="264"/>
            <ac:spMk id="2" creationId="{454E3D3E-CF72-45E2-8476-8C86C9CF1E60}"/>
          </ac:spMkLst>
        </pc:spChg>
        <pc:spChg chg="mod">
          <ac:chgData name="Schot, R.L.J." userId="809a0d5f-f967-4cd2-9a01-7625662a00b2" providerId="ADAL" clId="{C01B2AD8-F7C6-4E7B-B71C-491B9D0AD69A}" dt="2020-11-25T12:38:22.468" v="219" actId="255"/>
          <ac:spMkLst>
            <pc:docMk/>
            <pc:sldMk cId="711191913" sldId="264"/>
            <ac:spMk id="3" creationId="{4B47C230-2944-48F6-9BF4-9E5D9AD72AD2}"/>
          </ac:spMkLst>
        </pc:spChg>
      </pc:sldChg>
    </pc:docChg>
  </pc:docChgLst>
  <pc:docChgLst>
    <pc:chgData name="Schot, R.L.J." userId="809a0d5f-f967-4cd2-9a01-7625662a00b2" providerId="ADAL" clId="{35AE3EC3-7D1B-4B5E-867F-7E99D34CA02F}"/>
    <pc:docChg chg="custSel modSld">
      <pc:chgData name="Schot, R.L.J." userId="809a0d5f-f967-4cd2-9a01-7625662a00b2" providerId="ADAL" clId="{35AE3EC3-7D1B-4B5E-867F-7E99D34CA02F}" dt="2024-05-14T10:54:23.494" v="156"/>
      <pc:docMkLst>
        <pc:docMk/>
      </pc:docMkLst>
      <pc:sldChg chg="modSp modAnim">
        <pc:chgData name="Schot, R.L.J." userId="809a0d5f-f967-4cd2-9a01-7625662a00b2" providerId="ADAL" clId="{35AE3EC3-7D1B-4B5E-867F-7E99D34CA02F}" dt="2024-05-13T11:12:50.892" v="3" actId="207"/>
        <pc:sldMkLst>
          <pc:docMk/>
          <pc:sldMk cId="1619864113" sldId="258"/>
        </pc:sldMkLst>
        <pc:spChg chg="mod">
          <ac:chgData name="Schot, R.L.J." userId="809a0d5f-f967-4cd2-9a01-7625662a00b2" providerId="ADAL" clId="{35AE3EC3-7D1B-4B5E-867F-7E99D34CA02F}" dt="2024-05-13T11:12:50.892" v="3" actId="207"/>
          <ac:spMkLst>
            <pc:docMk/>
            <pc:sldMk cId="1619864113" sldId="258"/>
            <ac:spMk id="2" creationId="{00000000-0000-0000-0000-000000000000}"/>
          </ac:spMkLst>
        </pc:spChg>
        <pc:spChg chg="mod">
          <ac:chgData name="Schot, R.L.J." userId="809a0d5f-f967-4cd2-9a01-7625662a00b2" providerId="ADAL" clId="{35AE3EC3-7D1B-4B5E-867F-7E99D34CA02F}" dt="2024-05-13T11:12:48.061" v="2" actId="207"/>
          <ac:spMkLst>
            <pc:docMk/>
            <pc:sldMk cId="1619864113" sldId="258"/>
            <ac:spMk id="9" creationId="{00000000-0000-0000-0000-000000000000}"/>
          </ac:spMkLst>
        </pc:spChg>
      </pc:sldChg>
      <pc:sldChg chg="modSp mod modAnim">
        <pc:chgData name="Schot, R.L.J." userId="809a0d5f-f967-4cd2-9a01-7625662a00b2" providerId="ADAL" clId="{35AE3EC3-7D1B-4B5E-867F-7E99D34CA02F}" dt="2024-05-14T10:54:23.494" v="156"/>
        <pc:sldMkLst>
          <pc:docMk/>
          <pc:sldMk cId="2968606403" sldId="272"/>
        </pc:sldMkLst>
        <pc:spChg chg="mod">
          <ac:chgData name="Schot, R.L.J." userId="809a0d5f-f967-4cd2-9a01-7625662a00b2" providerId="ADAL" clId="{35AE3EC3-7D1B-4B5E-867F-7E99D34CA02F}" dt="2024-05-14T10:53:55.473" v="151" actId="14100"/>
          <ac:spMkLst>
            <pc:docMk/>
            <pc:sldMk cId="2968606403" sldId="272"/>
            <ac:spMk id="3" creationId="{5AFF0B49-E6A3-BE8F-5E06-5374CC6A0B5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7D746-D2D0-4258-A707-F1F44B11C80E}" type="datetimeFigureOut">
              <a:rPr lang="nl-NL" smtClean="0"/>
              <a:t>14-1-2025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D3D86-07E2-42A0-8A8F-59455EB166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7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world</a:t>
            </a:r>
            <a:r>
              <a:rPr lang="nl-NL" dirty="0"/>
              <a:t> </a:t>
            </a:r>
            <a:r>
              <a:rPr lang="nl-NL" dirty="0" err="1"/>
              <a:t>trade</a:t>
            </a:r>
            <a:r>
              <a:rPr lang="nl-NL" dirty="0"/>
              <a:t> </a:t>
            </a:r>
            <a:r>
              <a:rPr lang="nl-NL" dirty="0" err="1"/>
              <a:t>centre</a:t>
            </a:r>
            <a:r>
              <a:rPr lang="nl-NL" dirty="0"/>
              <a:t>, NY, 2012, 541 meter hoog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D3D86-07E2-42A0-8A8F-59455EB1667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1146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world</a:t>
            </a:r>
            <a:r>
              <a:rPr lang="nl-NL" dirty="0"/>
              <a:t> </a:t>
            </a:r>
            <a:r>
              <a:rPr lang="nl-NL" dirty="0" err="1"/>
              <a:t>trade</a:t>
            </a:r>
            <a:r>
              <a:rPr lang="nl-NL" dirty="0"/>
              <a:t> </a:t>
            </a:r>
            <a:r>
              <a:rPr lang="nl-NL" dirty="0" err="1"/>
              <a:t>centre</a:t>
            </a:r>
            <a:r>
              <a:rPr lang="nl-NL" dirty="0"/>
              <a:t>, NY, 2012, 541 meter hoog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D3D86-07E2-42A0-8A8F-59455EB1667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903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A7F60-12CF-0A8E-D5DF-AC9B25CEC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3EE0B38-DE8E-7DD9-3B5A-D1A96C1FA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92450E-D9D3-EB31-6583-52D69DD93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14-1-2025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2A8855-08B3-CB58-2386-30A781A4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3406CD-0000-B045-E72E-DF4EB715F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1816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14A0BD-6260-9AEF-C8DA-4CF21993B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37439EC-B304-DC99-C09B-71E838F77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547E23-DE89-237E-0115-199CCAFF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14-1-2025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6D34C6-EC38-C54C-4B47-3B250C1D4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861AF5-019D-A548-20D7-17F4D5A12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066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3856446-D813-063D-9E2D-2C9B2A76C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E2E16A2-6CBC-6388-BA2B-3F2595DF7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7DC9C8-CCCC-BBDF-1D29-97F0F375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14-1-2025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7D608E-5E88-6C7D-208B-2AFB55A8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6BCB6F-0A5F-40AC-60E4-03FF47B7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175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743124-04CD-3D40-F409-BFD8EF1A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841C5B-6CD3-4515-0BE5-15EC4EDEC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7D1F2C-4FC4-E372-CA96-6064FBE4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14-1-2025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6C7C79-68E0-D0FC-F8B7-CD71DB41C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4CFA25-20FC-A37F-56D9-6F6640C8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480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7B763-F206-3B2F-06D8-D9CCC1B64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5C313F-F8FD-0396-9C71-0196B23D5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9E779D-0456-6F56-3ADD-9DB47F375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14-1-2025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467BAE-9B78-9739-9BF9-3B6AE314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517273-087F-0FD0-1BB5-93021561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350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28A7FD-0B6A-9BA2-8074-CD25810BC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106F32-16D3-06DD-81AE-0C30AE182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DF24DA-C130-896A-849A-999338017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BF7F2D-CA68-4DDC-4365-88D6735E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14-1-2025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15335B-AF59-4507-49E9-380F27C41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1C5AFB9-C1B8-1947-60CF-B82DFC0E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867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4530B-9CCE-F11F-137F-A4D364DA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B6B86F-62B7-5418-B174-9ABDEF393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8D44706-A724-46F7-FB12-FC7FCB5F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27438E5-DD06-6BF0-2A7E-D4FCF98C03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928A36C-ECE2-7F58-8CF2-FBB0611BF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8E7F643-E9B2-3807-CD11-594CCCD5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14-1-2025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82194CB-CA39-CB1F-F6D9-E057FF0E6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7DA1BDE-6060-A382-822B-899DB7CA1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75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D78A2-A90D-BA18-402D-934D3165F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E1ADEA8-5D1F-9C37-F5EF-B4FA49343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14-1-2025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D5F771E-DF2B-B5CE-1629-49544B523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D4ACECF-98D6-A82E-BF2D-0EBB172E7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083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2313D71-4855-5EDA-6CC1-A0CC12F4E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14-1-2025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199E124-028A-AF4F-03C1-5421C468C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F5F6E06-23CA-8B54-0B12-E3E03460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685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2C1C6-E327-1091-991E-1743F7822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B149EB-CCF5-2147-B6FE-EB2D82938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A95BC24-19AB-20AC-04C2-A323109C8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59AA7E-AF3A-8880-475E-921EF09F5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14-1-2025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86BFB0-D908-CFBF-B149-B9C7C9B18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0B89EA-D444-15BC-9ADE-0CC23442B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36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6006A-2EA8-1D83-DCFE-96D79F827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325D777-52F0-8E17-52C2-C2FA72F1A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08B9ADD-EB7F-2E65-05EF-C4526A447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2C17089-82FF-A094-FB35-D884E92C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14-1-2025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A05B0C-52CB-06ED-2284-E1437E577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00E8EA-5137-9F15-9BCE-816095B1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85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40550A4-96A0-6684-C8D3-A0C9BF4B3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DE2395-B68E-2C15-26C8-59B54A6A6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FD94C-7ADC-4F56-ECE4-9791C7657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/>
              <a:t>14-1-2025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266E66-DBC2-86CA-A748-37C041DBE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3676A4-9842-DA5B-3B68-A1012AC6C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59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FEB84055-029C-4E86-8844-D05D96C02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62380"/>
          </a:xfrm>
          <a:prstGeom prst="rect">
            <a:avLst/>
          </a:prstGeom>
        </p:spPr>
      </p:pic>
      <p:sp>
        <p:nvSpPr>
          <p:cNvPr id="20" name="Rectangle 13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28589C-AF3D-49CF-BD92-C1D1D2F5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883" y="1110000"/>
            <a:ext cx="7646805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93613" y="1600200"/>
            <a:ext cx="6151164" cy="2295748"/>
          </a:xfrm>
        </p:spPr>
        <p:txBody>
          <a:bodyPr anchor="b">
            <a:normAutofit/>
          </a:bodyPr>
          <a:lstStyle/>
          <a:p>
            <a:r>
              <a:rPr lang="nl-NL" sz="4200" b="1"/>
              <a:t>Comparisons</a:t>
            </a:r>
            <a:br>
              <a:rPr lang="nl-NL" sz="4200" b="1"/>
            </a:br>
            <a:endParaRPr lang="nl-NL" sz="4200" b="1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93613" y="4067661"/>
            <a:ext cx="6151164" cy="1118764"/>
          </a:xfrm>
        </p:spPr>
        <p:txBody>
          <a:bodyPr anchor="t">
            <a:normAutofit/>
          </a:bodyPr>
          <a:lstStyle/>
          <a:p>
            <a:r>
              <a:rPr lang="nl-NL" sz="1700" b="0" dirty="0">
                <a:solidFill>
                  <a:schemeClr val="tx1">
                    <a:alpha val="70000"/>
                  </a:schemeClr>
                </a:solidFill>
              </a:rPr>
              <a:t>Trappen van vergelijking </a:t>
            </a:r>
          </a:p>
          <a:p>
            <a:endParaRPr lang="nl-NL" sz="1700" b="0" dirty="0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39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01417" y="1138036"/>
            <a:ext cx="4083287" cy="1402470"/>
          </a:xfrm>
        </p:spPr>
        <p:txBody>
          <a:bodyPr anchor="t">
            <a:normAutofit/>
          </a:bodyPr>
          <a:lstStyle/>
          <a:p>
            <a:r>
              <a:rPr lang="nl-NL" sz="2800" b="1"/>
              <a:t>Even mooi 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95541-3101-4609-2FA8-A61158197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8" r="50439" b="-1"/>
          <a:stretch/>
        </p:blipFill>
        <p:spPr>
          <a:xfrm>
            <a:off x="20" y="10"/>
            <a:ext cx="3863363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78772" y="871146"/>
            <a:ext cx="55270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01417" y="2551176"/>
            <a:ext cx="4083287" cy="359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000" dirty="0" err="1"/>
              <a:t>This</a:t>
            </a:r>
            <a:r>
              <a:rPr lang="nl-NL" sz="3000" dirty="0"/>
              <a:t> ring is </a:t>
            </a:r>
            <a:r>
              <a:rPr lang="nl-NL" sz="3000" b="1" dirty="0"/>
              <a:t>as </a:t>
            </a:r>
            <a:r>
              <a:rPr lang="nl-NL" sz="3000" dirty="0" err="1"/>
              <a:t>pretty</a:t>
            </a:r>
            <a:r>
              <a:rPr lang="nl-NL" sz="3000" dirty="0"/>
              <a:t> </a:t>
            </a:r>
            <a:r>
              <a:rPr lang="nl-NL" sz="3000" b="1" dirty="0"/>
              <a:t>as </a:t>
            </a:r>
            <a:r>
              <a:rPr lang="nl-NL" sz="3000" dirty="0" err="1"/>
              <a:t>my</a:t>
            </a:r>
            <a:r>
              <a:rPr lang="nl-NL" sz="3000" dirty="0"/>
              <a:t> ring.</a:t>
            </a:r>
          </a:p>
          <a:p>
            <a:pPr marL="0" indent="0">
              <a:buNone/>
            </a:pPr>
            <a:endParaRPr lang="nl-NL" sz="1700" dirty="0"/>
          </a:p>
        </p:txBody>
      </p:sp>
    </p:spTree>
    <p:extLst>
      <p:ext uri="{BB962C8B-B14F-4D97-AF65-F5344CB8AC3E}">
        <p14:creationId xmlns:p14="http://schemas.microsoft.com/office/powerpoint/2010/main" val="1018263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01417" y="1138036"/>
            <a:ext cx="4083287" cy="1402470"/>
          </a:xfrm>
        </p:spPr>
        <p:txBody>
          <a:bodyPr anchor="t">
            <a:normAutofit/>
          </a:bodyPr>
          <a:lstStyle/>
          <a:p>
            <a:r>
              <a:rPr lang="nl-NL" sz="2800"/>
              <a:t>Create sentences</a:t>
            </a:r>
          </a:p>
        </p:txBody>
      </p:sp>
      <p:pic>
        <p:nvPicPr>
          <p:cNvPr id="5" name="Picture 4" descr="Keys to a home">
            <a:extLst>
              <a:ext uri="{FF2B5EF4-FFF2-40B4-BE49-F238E27FC236}">
                <a16:creationId xmlns:a16="http://schemas.microsoft.com/office/drawing/2014/main" id="{278198A7-AB9F-1652-143F-A02867C7E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94" r="17402" b="-1"/>
          <a:stretch/>
        </p:blipFill>
        <p:spPr>
          <a:xfrm>
            <a:off x="20" y="10"/>
            <a:ext cx="3863363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78772" y="871146"/>
            <a:ext cx="55270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01417" y="2551176"/>
            <a:ext cx="4083287" cy="3591207"/>
          </a:xfrm>
        </p:spPr>
        <p:txBody>
          <a:bodyPr>
            <a:normAutofit fontScale="77500" lnSpcReduction="20000"/>
          </a:bodyPr>
          <a:lstStyle/>
          <a:p>
            <a:r>
              <a:rPr lang="nl-NL" sz="3000" dirty="0"/>
              <a:t>Mouse – </a:t>
            </a:r>
            <a:r>
              <a:rPr lang="nl-NL" sz="3000" dirty="0" err="1"/>
              <a:t>cat</a:t>
            </a:r>
            <a:r>
              <a:rPr lang="nl-NL" sz="3000" dirty="0"/>
              <a:t> (</a:t>
            </a:r>
            <a:r>
              <a:rPr lang="nl-NL" sz="3000" i="1" dirty="0"/>
              <a:t>kleiner dan)</a:t>
            </a:r>
            <a:br>
              <a:rPr lang="nl-NL" sz="3000" i="1" dirty="0"/>
            </a:br>
            <a:endParaRPr lang="nl-NL" sz="3000" i="1" dirty="0"/>
          </a:p>
          <a:p>
            <a:r>
              <a:rPr lang="nl-NL" sz="3000" dirty="0"/>
              <a:t>My house – </a:t>
            </a:r>
            <a:r>
              <a:rPr lang="nl-NL" sz="3000" dirty="0" err="1"/>
              <a:t>your</a:t>
            </a:r>
            <a:r>
              <a:rPr lang="nl-NL" sz="3000" dirty="0"/>
              <a:t> house </a:t>
            </a:r>
            <a:r>
              <a:rPr lang="nl-NL" sz="3000" i="1" dirty="0"/>
              <a:t>(even leuk als)</a:t>
            </a:r>
          </a:p>
          <a:p>
            <a:endParaRPr lang="nl-NL" sz="3000" dirty="0"/>
          </a:p>
          <a:p>
            <a:r>
              <a:rPr lang="nl-NL" sz="3000" dirty="0"/>
              <a:t>Ring (</a:t>
            </a:r>
            <a:r>
              <a:rPr lang="nl-NL" sz="3000" i="1" dirty="0"/>
              <a:t>mooi</a:t>
            </a:r>
            <a:r>
              <a:rPr lang="nl-NL" sz="3000" dirty="0"/>
              <a:t>)</a:t>
            </a:r>
          </a:p>
          <a:p>
            <a:endParaRPr lang="nl-NL" sz="3000" dirty="0"/>
          </a:p>
          <a:p>
            <a:r>
              <a:rPr lang="nl-NL" sz="3000" dirty="0" err="1"/>
              <a:t>That</a:t>
            </a:r>
            <a:r>
              <a:rPr lang="nl-NL" sz="3000" dirty="0"/>
              <a:t> ring (</a:t>
            </a:r>
            <a:r>
              <a:rPr lang="nl-NL" sz="3000" i="1" dirty="0"/>
              <a:t>het mooist</a:t>
            </a:r>
            <a:r>
              <a:rPr lang="nl-NL" sz="3000" dirty="0"/>
              <a:t>)</a:t>
            </a:r>
          </a:p>
          <a:p>
            <a:endParaRPr lang="nl-NL" sz="3000" dirty="0"/>
          </a:p>
          <a:p>
            <a:r>
              <a:rPr lang="nl-NL" sz="3000" dirty="0" err="1"/>
              <a:t>Homework</a:t>
            </a:r>
            <a:r>
              <a:rPr lang="nl-NL" sz="3000" dirty="0"/>
              <a:t> – I – </a:t>
            </a:r>
            <a:r>
              <a:rPr lang="nl-NL" sz="3000" dirty="0" err="1"/>
              <a:t>You</a:t>
            </a:r>
            <a:r>
              <a:rPr lang="nl-NL" sz="3000" dirty="0"/>
              <a:t> (</a:t>
            </a:r>
            <a:r>
              <a:rPr lang="nl-NL" sz="3000" i="1" dirty="0"/>
              <a:t>minder</a:t>
            </a:r>
            <a:r>
              <a:rPr lang="nl-NL" sz="3000" dirty="0"/>
              <a:t>)</a:t>
            </a:r>
          </a:p>
          <a:p>
            <a:endParaRPr lang="nl-NL" sz="1700" dirty="0"/>
          </a:p>
        </p:txBody>
      </p:sp>
    </p:spTree>
    <p:extLst>
      <p:ext uri="{BB962C8B-B14F-4D97-AF65-F5344CB8AC3E}">
        <p14:creationId xmlns:p14="http://schemas.microsoft.com/office/powerpoint/2010/main" val="2083563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These </a:t>
            </a:r>
            <a:r>
              <a:rPr lang="nl-NL" b="1" dirty="0" err="1"/>
              <a:t>words</a:t>
            </a:r>
            <a:r>
              <a:rPr lang="nl-NL" b="1" dirty="0"/>
              <a:t> </a:t>
            </a:r>
            <a:r>
              <a:rPr lang="nl-NL" b="1" dirty="0" err="1"/>
              <a:t>can</a:t>
            </a:r>
            <a:r>
              <a:rPr lang="nl-NL" b="1" dirty="0"/>
              <a:t> </a:t>
            </a:r>
            <a:r>
              <a:rPr lang="nl-NL" b="1" dirty="0" err="1"/>
              <a:t>be</a:t>
            </a:r>
            <a:r>
              <a:rPr lang="nl-NL" b="1" dirty="0"/>
              <a:t> </a:t>
            </a:r>
            <a:r>
              <a:rPr lang="nl-NL" b="1" dirty="0" err="1"/>
              <a:t>used</a:t>
            </a:r>
            <a:r>
              <a:rPr lang="nl-NL" b="1" dirty="0"/>
              <a:t> </a:t>
            </a:r>
            <a:r>
              <a:rPr lang="nl-NL" b="1" dirty="0" err="1"/>
              <a:t>with</a:t>
            </a:r>
            <a:r>
              <a:rPr lang="nl-NL" b="1" dirty="0"/>
              <a:t> or without more/most</a:t>
            </a:r>
          </a:p>
        </p:txBody>
      </p:sp>
      <p:graphicFrame>
        <p:nvGraphicFramePr>
          <p:cNvPr id="4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492380"/>
              </p:ext>
            </p:extLst>
          </p:nvPr>
        </p:nvGraphicFramePr>
        <p:xfrm>
          <a:off x="539552" y="1556792"/>
          <a:ext cx="8229600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7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2000" dirty="0" err="1"/>
                        <a:t>Positive</a:t>
                      </a:r>
                      <a:r>
                        <a:rPr lang="nl-NL" sz="2000" dirty="0"/>
                        <a:t> 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 err="1"/>
                        <a:t>Comparitive</a:t>
                      </a:r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 err="1"/>
                        <a:t>Superlative</a:t>
                      </a:r>
                      <a:endParaRPr lang="nl-N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000" dirty="0"/>
                        <a:t>Clever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 err="1"/>
                        <a:t>Cleverer</a:t>
                      </a:r>
                      <a:r>
                        <a:rPr lang="nl-NL" sz="2000" dirty="0"/>
                        <a:t> (</a:t>
                      </a:r>
                      <a:r>
                        <a:rPr lang="nl-NL" sz="2000" dirty="0" err="1"/>
                        <a:t>than</a:t>
                      </a:r>
                      <a:r>
                        <a:rPr lang="nl-NL" sz="2000" dirty="0"/>
                        <a:t>)</a:t>
                      </a:r>
                      <a:br>
                        <a:rPr lang="nl-NL" sz="2000" dirty="0"/>
                      </a:br>
                      <a:r>
                        <a:rPr lang="nl-NL" sz="2000" dirty="0"/>
                        <a:t>More clever (</a:t>
                      </a:r>
                      <a:r>
                        <a:rPr lang="nl-NL" sz="2000" dirty="0" err="1"/>
                        <a:t>than</a:t>
                      </a:r>
                      <a:r>
                        <a:rPr lang="nl-NL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b="0" dirty="0"/>
                        <a:t>(the) </a:t>
                      </a:r>
                      <a:r>
                        <a:rPr lang="nl-NL" sz="2000" b="0" dirty="0" err="1"/>
                        <a:t>cleverest</a:t>
                      </a:r>
                      <a:endParaRPr lang="nl-NL" sz="2000" b="0" dirty="0"/>
                    </a:p>
                    <a:p>
                      <a:r>
                        <a:rPr lang="nl-NL" sz="2000" b="0" dirty="0"/>
                        <a:t>(the) most clever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000" dirty="0" err="1"/>
                        <a:t>Stupid</a:t>
                      </a:r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Stupider (</a:t>
                      </a:r>
                      <a:r>
                        <a:rPr lang="nl-NL" sz="2000" dirty="0" err="1"/>
                        <a:t>than</a:t>
                      </a:r>
                      <a:r>
                        <a:rPr lang="nl-NL" sz="2000" dirty="0"/>
                        <a:t>)</a:t>
                      </a:r>
                    </a:p>
                    <a:p>
                      <a:r>
                        <a:rPr lang="nl-NL" sz="2000" dirty="0"/>
                        <a:t>More </a:t>
                      </a:r>
                      <a:r>
                        <a:rPr lang="nl-NL" sz="2000" dirty="0" err="1"/>
                        <a:t>stupid</a:t>
                      </a:r>
                      <a:r>
                        <a:rPr lang="nl-NL" sz="2000" dirty="0"/>
                        <a:t> (</a:t>
                      </a:r>
                      <a:r>
                        <a:rPr lang="nl-NL" sz="2000" dirty="0" err="1"/>
                        <a:t>than</a:t>
                      </a:r>
                      <a:r>
                        <a:rPr lang="nl-NL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b="0" dirty="0"/>
                        <a:t>(the) </a:t>
                      </a:r>
                      <a:r>
                        <a:rPr lang="nl-NL" sz="2000" b="0" dirty="0" err="1"/>
                        <a:t>stupidest</a:t>
                      </a:r>
                      <a:endParaRPr lang="nl-NL" sz="2000" b="0" dirty="0"/>
                    </a:p>
                    <a:p>
                      <a:r>
                        <a:rPr lang="nl-NL" sz="2000" b="0" dirty="0"/>
                        <a:t>(the)</a:t>
                      </a:r>
                      <a:r>
                        <a:rPr lang="nl-NL" sz="2000" b="0" baseline="0" dirty="0"/>
                        <a:t> most </a:t>
                      </a:r>
                      <a:r>
                        <a:rPr lang="nl-NL" sz="2000" b="0" baseline="0" dirty="0" err="1"/>
                        <a:t>stupid</a:t>
                      </a:r>
                      <a:endParaRPr lang="nl-NL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000" dirty="0" err="1"/>
                        <a:t>Cruel</a:t>
                      </a:r>
                      <a:br>
                        <a:rPr lang="nl-NL" sz="2000" dirty="0"/>
                      </a:br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000" dirty="0" err="1"/>
                        <a:t>Handsome</a:t>
                      </a:r>
                      <a:br>
                        <a:rPr lang="nl-NL" sz="2000" dirty="0"/>
                      </a:br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000" dirty="0" err="1"/>
                        <a:t>Pleasant</a:t>
                      </a:r>
                      <a:br>
                        <a:rPr lang="nl-NL" sz="2000" dirty="0"/>
                      </a:br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000" dirty="0" err="1"/>
                        <a:t>Quiet</a:t>
                      </a:r>
                      <a:br>
                        <a:rPr lang="nl-NL" sz="2000" dirty="0"/>
                      </a:br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88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CFE10-B56B-4D99-90F5-58E96400F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02302"/>
          </a:xfrm>
        </p:spPr>
        <p:txBody>
          <a:bodyPr>
            <a:normAutofit/>
          </a:bodyPr>
          <a:lstStyle/>
          <a:p>
            <a:r>
              <a:rPr lang="nl-NL" dirty="0"/>
              <a:t>Stepping Stones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A3E7E4-590D-4C34-917A-98B594FDD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988907"/>
            <a:ext cx="7543801" cy="4880187"/>
          </a:xfrm>
        </p:spPr>
        <p:txBody>
          <a:bodyPr>
            <a:normAutofit/>
          </a:bodyPr>
          <a:lstStyle/>
          <a:p>
            <a:r>
              <a:rPr lang="nl-NL" sz="2200" dirty="0"/>
              <a:t>1. </a:t>
            </a:r>
            <a:r>
              <a:rPr lang="nl-NL" sz="2200" dirty="0" err="1"/>
              <a:t>coolest</a:t>
            </a:r>
            <a:endParaRPr lang="nl-NL" sz="2200" dirty="0"/>
          </a:p>
          <a:p>
            <a:r>
              <a:rPr lang="nl-NL" sz="2200" dirty="0"/>
              <a:t>2. </a:t>
            </a:r>
            <a:r>
              <a:rPr lang="nl-NL" sz="2200" dirty="0" err="1"/>
              <a:t>biggest</a:t>
            </a:r>
            <a:endParaRPr lang="nl-NL" sz="2200" dirty="0"/>
          </a:p>
          <a:p>
            <a:r>
              <a:rPr lang="nl-NL" sz="2200" dirty="0"/>
              <a:t>3. </a:t>
            </a:r>
            <a:r>
              <a:rPr lang="nl-NL" sz="2200" dirty="0" err="1"/>
              <a:t>smartest</a:t>
            </a:r>
            <a:endParaRPr lang="nl-NL" sz="2200" dirty="0"/>
          </a:p>
          <a:p>
            <a:r>
              <a:rPr lang="nl-NL" sz="2200" dirty="0"/>
              <a:t>4. </a:t>
            </a:r>
            <a:r>
              <a:rPr lang="nl-NL" sz="2200" dirty="0" err="1"/>
              <a:t>nicest</a:t>
            </a:r>
            <a:endParaRPr lang="nl-NL" sz="2200" dirty="0"/>
          </a:p>
          <a:p>
            <a:r>
              <a:rPr lang="nl-NL" sz="2200" dirty="0"/>
              <a:t>5. </a:t>
            </a:r>
            <a:r>
              <a:rPr lang="nl-NL" sz="2200" dirty="0" err="1"/>
              <a:t>longest</a:t>
            </a:r>
            <a:endParaRPr lang="nl-NL" sz="2200" dirty="0"/>
          </a:p>
          <a:p>
            <a:r>
              <a:rPr lang="nl-NL" sz="2200" dirty="0"/>
              <a:t>6. </a:t>
            </a:r>
            <a:r>
              <a:rPr lang="nl-NL" sz="2200" dirty="0" err="1"/>
              <a:t>happiest</a:t>
            </a:r>
            <a:endParaRPr lang="nl-NL" sz="2200" dirty="0"/>
          </a:p>
          <a:p>
            <a:r>
              <a:rPr lang="nl-NL" sz="2200" dirty="0"/>
              <a:t>7. </a:t>
            </a:r>
            <a:r>
              <a:rPr lang="nl-NL" sz="2200" dirty="0" err="1"/>
              <a:t>easiest</a:t>
            </a:r>
            <a:endParaRPr lang="nl-NL" sz="2200" dirty="0"/>
          </a:p>
          <a:p>
            <a:r>
              <a:rPr lang="nl-NL" sz="2200" dirty="0"/>
              <a:t>8. most </a:t>
            </a:r>
            <a:r>
              <a:rPr lang="nl-NL" sz="2200" dirty="0" err="1"/>
              <a:t>beautiful</a:t>
            </a:r>
            <a:endParaRPr lang="nl-NL" sz="2200" dirty="0"/>
          </a:p>
          <a:p>
            <a:r>
              <a:rPr lang="nl-NL" sz="2200" dirty="0"/>
              <a:t>9. most </a:t>
            </a:r>
            <a:r>
              <a:rPr lang="nl-NL" sz="2200" dirty="0" err="1"/>
              <a:t>difficult</a:t>
            </a:r>
            <a:endParaRPr lang="nl-NL" sz="2200" dirty="0"/>
          </a:p>
          <a:p>
            <a:r>
              <a:rPr lang="nl-NL" sz="2200" dirty="0"/>
              <a:t>10. best</a:t>
            </a:r>
          </a:p>
        </p:txBody>
      </p:sp>
    </p:spTree>
    <p:extLst>
      <p:ext uri="{BB962C8B-B14F-4D97-AF65-F5344CB8AC3E}">
        <p14:creationId xmlns:p14="http://schemas.microsoft.com/office/powerpoint/2010/main" val="469797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F30EB-2523-4AC7-BCDB-82B949E60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66132"/>
          </a:xfrm>
        </p:spPr>
        <p:txBody>
          <a:bodyPr/>
          <a:lstStyle/>
          <a:p>
            <a:r>
              <a:rPr lang="nl-NL" dirty="0" err="1"/>
              <a:t>Opdr</a:t>
            </a:r>
            <a:r>
              <a:rPr lang="nl-NL" dirty="0"/>
              <a:t>.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744045-3CAF-43BF-8C5D-FECDD5EBE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052737"/>
            <a:ext cx="7543801" cy="481635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100" dirty="0"/>
              <a:t>Smaller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100" dirty="0" err="1"/>
              <a:t>Cheaper</a:t>
            </a:r>
            <a:endParaRPr lang="nl-NL" sz="2100" dirty="0"/>
          </a:p>
          <a:p>
            <a:pPr marL="457200" indent="-457200">
              <a:buFont typeface="+mj-lt"/>
              <a:buAutoNum type="arabicPeriod"/>
            </a:pPr>
            <a:r>
              <a:rPr lang="nl-NL" sz="2100" dirty="0" err="1"/>
              <a:t>Fatter</a:t>
            </a:r>
            <a:endParaRPr lang="nl-NL" sz="2100" dirty="0"/>
          </a:p>
          <a:p>
            <a:pPr marL="457200" indent="-457200">
              <a:buFont typeface="+mj-lt"/>
              <a:buAutoNum type="arabicPeriod"/>
            </a:pPr>
            <a:r>
              <a:rPr lang="nl-NL" sz="2100" dirty="0" err="1"/>
              <a:t>Wider</a:t>
            </a:r>
            <a:endParaRPr lang="nl-NL" sz="2100" dirty="0"/>
          </a:p>
          <a:p>
            <a:pPr marL="457200" indent="-457200">
              <a:buFont typeface="+mj-lt"/>
              <a:buAutoNum type="arabicPeriod"/>
            </a:pPr>
            <a:r>
              <a:rPr lang="nl-NL" sz="2100" dirty="0" err="1"/>
              <a:t>Stricter</a:t>
            </a:r>
            <a:endParaRPr lang="nl-NL" sz="2100" dirty="0"/>
          </a:p>
          <a:p>
            <a:pPr marL="457200" indent="-457200">
              <a:buFont typeface="+mj-lt"/>
              <a:buAutoNum type="arabicPeriod"/>
            </a:pPr>
            <a:r>
              <a:rPr lang="nl-NL" sz="2100" dirty="0" err="1"/>
              <a:t>Bigger</a:t>
            </a:r>
            <a:endParaRPr lang="nl-NL" sz="2100" dirty="0"/>
          </a:p>
          <a:p>
            <a:pPr marL="457200" indent="-457200">
              <a:buFont typeface="+mj-lt"/>
              <a:buAutoNum type="arabicPeriod"/>
            </a:pPr>
            <a:r>
              <a:rPr lang="nl-NL" sz="2100" dirty="0" err="1"/>
              <a:t>Funnier</a:t>
            </a:r>
            <a:endParaRPr lang="nl-NL" sz="2100" dirty="0"/>
          </a:p>
          <a:p>
            <a:pPr marL="457200" indent="-457200">
              <a:buFont typeface="+mj-lt"/>
              <a:buAutoNum type="arabicPeriod"/>
            </a:pPr>
            <a:r>
              <a:rPr lang="nl-NL" sz="2100" dirty="0" err="1"/>
              <a:t>Happier</a:t>
            </a:r>
            <a:endParaRPr lang="nl-NL" sz="2100" dirty="0"/>
          </a:p>
          <a:p>
            <a:pPr marL="457200" indent="-457200">
              <a:buFont typeface="+mj-lt"/>
              <a:buAutoNum type="arabicPeriod"/>
            </a:pPr>
            <a:r>
              <a:rPr lang="nl-NL" sz="2100" dirty="0"/>
              <a:t>More </a:t>
            </a:r>
            <a:r>
              <a:rPr lang="nl-NL" sz="2100" dirty="0" err="1"/>
              <a:t>interesting</a:t>
            </a:r>
            <a:endParaRPr lang="nl-NL" sz="2100" dirty="0"/>
          </a:p>
          <a:p>
            <a:pPr marL="457200" indent="-457200">
              <a:buFont typeface="+mj-lt"/>
              <a:buAutoNum type="arabicPeriod"/>
            </a:pPr>
            <a:r>
              <a:rPr lang="nl-NL" sz="2100" dirty="0"/>
              <a:t>More </a:t>
            </a:r>
            <a:r>
              <a:rPr lang="nl-NL" sz="2100" dirty="0" err="1"/>
              <a:t>popular</a:t>
            </a:r>
            <a:endParaRPr lang="nl-NL" sz="2100" dirty="0"/>
          </a:p>
          <a:p>
            <a:pPr marL="457200" indent="-457200">
              <a:buFont typeface="+mj-lt"/>
              <a:buAutoNum type="arabicPeriod"/>
            </a:pPr>
            <a:r>
              <a:rPr lang="nl-NL" sz="2100" dirty="0" err="1"/>
              <a:t>Better</a:t>
            </a:r>
            <a:endParaRPr lang="nl-NL" sz="2100" dirty="0"/>
          </a:p>
          <a:p>
            <a:pPr marL="457200" indent="-457200">
              <a:buFont typeface="+mj-lt"/>
              <a:buAutoNum type="arabicPeriod"/>
            </a:pPr>
            <a:r>
              <a:rPr lang="nl-NL" sz="2100" dirty="0" err="1"/>
              <a:t>worse</a:t>
            </a:r>
            <a:endParaRPr lang="nl-NL" sz="2100" dirty="0"/>
          </a:p>
        </p:txBody>
      </p:sp>
    </p:spTree>
    <p:extLst>
      <p:ext uri="{BB962C8B-B14F-4D97-AF65-F5344CB8AC3E}">
        <p14:creationId xmlns:p14="http://schemas.microsoft.com/office/powerpoint/2010/main" val="1128318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42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Freeform: Shape 1044">
            <a:extLst>
              <a:ext uri="{FF2B5EF4-FFF2-40B4-BE49-F238E27FC236}">
                <a16:creationId xmlns:a16="http://schemas.microsoft.com/office/drawing/2014/main" id="{BB4D578A-F2C4-4EA9-A811-B48E66D63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6999E4-B4DE-F60F-B638-9437EDDF2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2" y="5279509"/>
            <a:ext cx="7280934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3100"/>
              <a:t>What do you think of these movies?</a:t>
            </a:r>
          </a:p>
        </p:txBody>
      </p:sp>
      <p:pic>
        <p:nvPicPr>
          <p:cNvPr id="1026" name="Picture 2" descr="Spider [Full Movie]⋗: Spider Man 2002 Movie Poster">
            <a:extLst>
              <a:ext uri="{FF2B5EF4-FFF2-40B4-BE49-F238E27FC236}">
                <a16:creationId xmlns:a16="http://schemas.microsoft.com/office/drawing/2014/main" id="{D0C101E6-432C-8B5D-F83A-FD7C4632764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r="2932" b="3"/>
          <a:stretch/>
        </p:blipFill>
        <p:spPr bwMode="auto">
          <a:xfrm>
            <a:off x="1338051" y="1088813"/>
            <a:ext cx="1928297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rbie Film | Wiki | Barbie Amino">
            <a:extLst>
              <a:ext uri="{FF2B5EF4-FFF2-40B4-BE49-F238E27FC236}">
                <a16:creationId xmlns:a16="http://schemas.microsoft.com/office/drawing/2014/main" id="{2D8998D7-7C60-4352-9AF6-BCD9290FEC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9" b="4"/>
          <a:stretch/>
        </p:blipFill>
        <p:spPr bwMode="auto">
          <a:xfrm>
            <a:off x="3537400" y="1088813"/>
            <a:ext cx="2073426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n Bini: Bangkok Nights (2023) - IMDb">
            <a:extLst>
              <a:ext uri="{FF2B5EF4-FFF2-40B4-BE49-F238E27FC236}">
                <a16:creationId xmlns:a16="http://schemas.microsoft.com/office/drawing/2014/main" id="{2B80E1A2-E7FA-B29C-FA64-DDF59E12D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r="13171" b="-3"/>
          <a:stretch/>
        </p:blipFill>
        <p:spPr bwMode="auto">
          <a:xfrm>
            <a:off x="5881878" y="1088813"/>
            <a:ext cx="1921995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444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88839BE-3EA5-1A8C-F09E-74D0C1E0A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nl-NL" sz="3100" b="1">
                <a:latin typeface="Calibri  "/>
              </a:rPr>
              <a:t>Trappen van vergelijking</a:t>
            </a:r>
          </a:p>
        </p:txBody>
      </p:sp>
      <p:pic>
        <p:nvPicPr>
          <p:cNvPr id="7" name="Picture 2" descr="Afbeeldingsresultaat voor klein kleiner kleinst">
            <a:extLst>
              <a:ext uri="{FF2B5EF4-FFF2-40B4-BE49-F238E27FC236}">
                <a16:creationId xmlns:a16="http://schemas.microsoft.com/office/drawing/2014/main" id="{3566BF66-37D2-1B64-C5FF-66378BCBD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" b="-1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6D7C3D6-DF5C-92A4-B256-69439A718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824" y="3752850"/>
            <a:ext cx="6156176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500" dirty="0"/>
              <a:t>Klein		Kleiner dan	Het kleinst</a:t>
            </a:r>
          </a:p>
          <a:p>
            <a:pPr marL="0" indent="0">
              <a:buNone/>
            </a:pPr>
            <a:endParaRPr lang="nl-NL" sz="2500" dirty="0"/>
          </a:p>
          <a:p>
            <a:pPr marL="0" indent="0">
              <a:buNone/>
            </a:pPr>
            <a:r>
              <a:rPr lang="nl-NL" sz="2500" dirty="0"/>
              <a:t>Logisch	Logischer dan	Het meest</a:t>
            </a:r>
          </a:p>
          <a:p>
            <a:pPr marL="0" indent="0">
              <a:buNone/>
            </a:pPr>
            <a:r>
              <a:rPr lang="nl-NL" sz="2500" dirty="0"/>
              <a:t>					logisch</a:t>
            </a:r>
          </a:p>
        </p:txBody>
      </p:sp>
    </p:spTree>
    <p:extLst>
      <p:ext uri="{BB962C8B-B14F-4D97-AF65-F5344CB8AC3E}">
        <p14:creationId xmlns:p14="http://schemas.microsoft.com/office/powerpoint/2010/main" val="247484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DD1D3A-4FAE-DD34-5B49-1CC86E296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81" y="685800"/>
            <a:ext cx="3264837" cy="654968"/>
          </a:xfrm>
        </p:spPr>
        <p:txBody>
          <a:bodyPr anchor="b">
            <a:normAutofit/>
          </a:bodyPr>
          <a:lstStyle/>
          <a:p>
            <a:pPr algn="ctr"/>
            <a:r>
              <a:rPr lang="nl-NL" sz="3500" b="1" dirty="0">
                <a:solidFill>
                  <a:srgbClr val="595959"/>
                </a:solidFill>
                <a:latin typeface="Calibri  "/>
              </a:rPr>
              <a:t>In het Engels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BE2EA7-0BE2-68ED-1804-A14DC62B7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56792"/>
            <a:ext cx="3960439" cy="466097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nl-NL" sz="2500" dirty="0">
                <a:solidFill>
                  <a:srgbClr val="595959"/>
                </a:solidFill>
              </a:rPr>
              <a:t>Is het aantal </a:t>
            </a:r>
            <a:r>
              <a:rPr lang="nl-NL" sz="2500" u="sng" dirty="0">
                <a:solidFill>
                  <a:srgbClr val="595959"/>
                </a:solidFill>
              </a:rPr>
              <a:t>lettergrepen</a:t>
            </a:r>
            <a:r>
              <a:rPr lang="nl-NL" sz="2500" dirty="0">
                <a:solidFill>
                  <a:srgbClr val="595959"/>
                </a:solidFill>
              </a:rPr>
              <a:t> belangrijk</a:t>
            </a:r>
          </a:p>
          <a:p>
            <a:pPr marL="0" indent="0">
              <a:buNone/>
            </a:pPr>
            <a:endParaRPr lang="nl-NL" sz="2500" dirty="0">
              <a:solidFill>
                <a:srgbClr val="595959"/>
              </a:solidFill>
            </a:endParaRPr>
          </a:p>
          <a:p>
            <a:pPr marL="0" indent="0">
              <a:buNone/>
            </a:pPr>
            <a:r>
              <a:rPr lang="nl-NL" sz="2500" b="1" dirty="0">
                <a:solidFill>
                  <a:srgbClr val="595959"/>
                </a:solidFill>
              </a:rPr>
              <a:t>Small</a:t>
            </a:r>
            <a:r>
              <a:rPr lang="nl-NL" sz="2500" dirty="0">
                <a:solidFill>
                  <a:srgbClr val="595959"/>
                </a:solidFill>
              </a:rPr>
              <a:t> 	= 1 lettergreep</a:t>
            </a:r>
          </a:p>
          <a:p>
            <a:pPr marL="0" indent="0">
              <a:buNone/>
            </a:pPr>
            <a:endParaRPr lang="nl-NL" sz="2500" dirty="0">
              <a:solidFill>
                <a:srgbClr val="595959"/>
              </a:solidFill>
            </a:endParaRPr>
          </a:p>
          <a:p>
            <a:pPr marL="0" indent="0">
              <a:buNone/>
            </a:pPr>
            <a:r>
              <a:rPr lang="nl-NL" sz="2500" b="1" dirty="0" err="1">
                <a:solidFill>
                  <a:srgbClr val="595959"/>
                </a:solidFill>
              </a:rPr>
              <a:t>Beautiful</a:t>
            </a:r>
            <a:r>
              <a:rPr lang="nl-NL" sz="2500" dirty="0">
                <a:solidFill>
                  <a:srgbClr val="595959"/>
                </a:solidFill>
              </a:rPr>
              <a:t> 	= 3 lettergrepen</a:t>
            </a:r>
          </a:p>
          <a:p>
            <a:pPr marL="0" indent="0">
              <a:buNone/>
            </a:pPr>
            <a:endParaRPr lang="nl-NL" sz="25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nl-NL" sz="2500" dirty="0">
              <a:solidFill>
                <a:srgbClr val="595959"/>
              </a:solidFill>
            </a:endParaRPr>
          </a:p>
        </p:txBody>
      </p:sp>
      <p:pic>
        <p:nvPicPr>
          <p:cNvPr id="1026" name="Picture 2" descr="American And Union Jack Flag Clip Art at Clker.com - vector clip art ...">
            <a:extLst>
              <a:ext uri="{FF2B5EF4-FFF2-40B4-BE49-F238E27FC236}">
                <a16:creationId xmlns:a16="http://schemas.microsoft.com/office/drawing/2014/main" id="{C23FDC91-B3E9-08FF-CF95-67AD6DD7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6350" y="2502867"/>
            <a:ext cx="3597792" cy="189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25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4" name="Rectangle 2093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6" name="Freeform: Shape 2095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8824632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48EBF4-C5BB-9A4D-C491-64B36100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4" y="609597"/>
            <a:ext cx="7679665" cy="1330841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Calibri  "/>
              </a:rPr>
              <a:t>Woorden met </a:t>
            </a:r>
            <a:r>
              <a:rPr lang="nl-NL" b="1">
                <a:latin typeface="Calibri  "/>
              </a:rPr>
              <a:t>1 lettergreep</a:t>
            </a:r>
            <a:br>
              <a:rPr lang="nl-NL" b="1" dirty="0">
                <a:latin typeface="Calibri  "/>
              </a:rPr>
            </a:br>
            <a:r>
              <a:rPr lang="nl-NL" b="1" dirty="0">
                <a:latin typeface="Calibri  "/>
              </a:rPr>
              <a:t>of 2 lettergrepen </a:t>
            </a:r>
            <a:r>
              <a:rPr lang="nl-NL" dirty="0">
                <a:latin typeface="Calibri  "/>
              </a:rPr>
              <a:t>eindigend op –y, -er, -</a:t>
            </a:r>
            <a:r>
              <a:rPr lang="nl-NL" dirty="0" err="1">
                <a:latin typeface="Calibri  "/>
              </a:rPr>
              <a:t>le</a:t>
            </a:r>
            <a:r>
              <a:rPr lang="nl-NL" dirty="0">
                <a:latin typeface="Calibri  "/>
              </a:rPr>
              <a:t>, -ow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013EBD-C0B5-0AC7-555F-2738A43DC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420" y="2198362"/>
            <a:ext cx="8814075" cy="3917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600" b="1" dirty="0" err="1"/>
              <a:t>Positive</a:t>
            </a:r>
            <a:r>
              <a:rPr lang="nl-NL" sz="2600" b="1" dirty="0"/>
              <a:t> form		</a:t>
            </a:r>
            <a:r>
              <a:rPr lang="nl-NL" sz="2600" b="1" dirty="0" err="1"/>
              <a:t>comparative</a:t>
            </a:r>
            <a:r>
              <a:rPr lang="nl-NL" sz="2600" b="1" dirty="0"/>
              <a:t> form		</a:t>
            </a:r>
            <a:r>
              <a:rPr lang="nl-NL" sz="2600" b="1" dirty="0" err="1"/>
              <a:t>superlative</a:t>
            </a:r>
            <a:r>
              <a:rPr lang="nl-NL" sz="2600" b="1" dirty="0"/>
              <a:t> form</a:t>
            </a:r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r>
              <a:rPr lang="nl-NL" sz="2600" dirty="0"/>
              <a:t>Small			Small</a:t>
            </a:r>
            <a:r>
              <a:rPr lang="nl-NL" sz="2600" b="1" dirty="0"/>
              <a:t>er</a:t>
            </a:r>
            <a:r>
              <a:rPr lang="nl-NL" sz="2600" dirty="0"/>
              <a:t> </a:t>
            </a:r>
            <a:r>
              <a:rPr lang="nl-NL" sz="2600" b="1" dirty="0" err="1"/>
              <a:t>than</a:t>
            </a:r>
            <a:r>
              <a:rPr lang="nl-NL" sz="2600" dirty="0"/>
              <a:t>			</a:t>
            </a:r>
            <a:r>
              <a:rPr lang="nl-NL" sz="2600" b="1" dirty="0"/>
              <a:t>The</a:t>
            </a:r>
            <a:r>
              <a:rPr lang="nl-NL" sz="2600" dirty="0"/>
              <a:t> </a:t>
            </a:r>
            <a:r>
              <a:rPr lang="nl-NL" sz="2600" dirty="0" err="1"/>
              <a:t>small</a:t>
            </a:r>
            <a:r>
              <a:rPr lang="nl-NL" sz="2600" b="1" dirty="0" err="1"/>
              <a:t>est</a:t>
            </a:r>
            <a:endParaRPr lang="nl-NL" sz="2600" b="1" dirty="0"/>
          </a:p>
          <a:p>
            <a:pPr marL="0" indent="0">
              <a:buNone/>
            </a:pPr>
            <a:endParaRPr lang="nl-NL" sz="2600" b="1" dirty="0"/>
          </a:p>
          <a:p>
            <a:pPr marL="0" indent="0">
              <a:buNone/>
            </a:pPr>
            <a:r>
              <a:rPr lang="nl-NL" sz="2600" dirty="0" err="1"/>
              <a:t>Pretty</a:t>
            </a:r>
            <a:r>
              <a:rPr lang="nl-NL" sz="2600" dirty="0"/>
              <a:t>			</a:t>
            </a:r>
            <a:r>
              <a:rPr lang="nl-NL" sz="2600" dirty="0" err="1"/>
              <a:t>Prett</a:t>
            </a:r>
            <a:r>
              <a:rPr lang="nl-NL" sz="2600" b="1" dirty="0" err="1"/>
              <a:t>ier</a:t>
            </a:r>
            <a:r>
              <a:rPr lang="nl-NL" sz="2600" dirty="0"/>
              <a:t> </a:t>
            </a:r>
            <a:r>
              <a:rPr lang="nl-NL" sz="2600" b="1" dirty="0" err="1"/>
              <a:t>than</a:t>
            </a:r>
            <a:r>
              <a:rPr lang="nl-NL" sz="2600" dirty="0"/>
              <a:t>			</a:t>
            </a:r>
            <a:r>
              <a:rPr lang="nl-NL" sz="2600" b="1" dirty="0"/>
              <a:t>The</a:t>
            </a:r>
            <a:r>
              <a:rPr lang="nl-NL" sz="2600" dirty="0"/>
              <a:t> </a:t>
            </a:r>
            <a:r>
              <a:rPr lang="nl-NL" sz="2600" dirty="0" err="1"/>
              <a:t>prett</a:t>
            </a:r>
            <a:r>
              <a:rPr lang="nl-NL" sz="2600" b="1" dirty="0" err="1"/>
              <a:t>iest</a:t>
            </a:r>
            <a:endParaRPr lang="nl-NL" sz="2600" dirty="0"/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r>
              <a:rPr lang="nl-NL" sz="2600" dirty="0" err="1"/>
              <a:t>Narrow</a:t>
            </a:r>
            <a:r>
              <a:rPr lang="nl-NL" sz="2600" dirty="0"/>
              <a:t>			</a:t>
            </a:r>
            <a:r>
              <a:rPr lang="nl-NL" sz="2600" dirty="0" err="1"/>
              <a:t>Narrow</a:t>
            </a:r>
            <a:r>
              <a:rPr lang="nl-NL" sz="2600" b="1" dirty="0" err="1"/>
              <a:t>er</a:t>
            </a:r>
            <a:r>
              <a:rPr lang="nl-NL" sz="2600" dirty="0"/>
              <a:t> </a:t>
            </a:r>
            <a:r>
              <a:rPr lang="nl-NL" sz="2600" b="1" dirty="0" err="1"/>
              <a:t>than</a:t>
            </a:r>
            <a:r>
              <a:rPr lang="nl-NL" sz="2600" dirty="0"/>
              <a:t>			</a:t>
            </a:r>
            <a:r>
              <a:rPr lang="nl-NL" sz="2600" b="1" dirty="0"/>
              <a:t>The</a:t>
            </a:r>
            <a:r>
              <a:rPr lang="nl-NL" sz="2600" dirty="0"/>
              <a:t> </a:t>
            </a:r>
            <a:r>
              <a:rPr lang="nl-NL" sz="2600" b="1" dirty="0" err="1"/>
              <a:t>narrowest</a:t>
            </a:r>
            <a:endParaRPr lang="nl-NL" sz="2600" b="1" dirty="0"/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r>
              <a:rPr lang="nl-NL" sz="2600" dirty="0"/>
              <a:t> </a:t>
            </a:r>
          </a:p>
        </p:txBody>
      </p:sp>
      <p:pic>
        <p:nvPicPr>
          <p:cNvPr id="11" name="Picture 4" descr="Spatial Concepts: Small, Smaller, Smallest | Spatial concepts, Concept ...">
            <a:extLst>
              <a:ext uri="{FF2B5EF4-FFF2-40B4-BE49-F238E27FC236}">
                <a16:creationId xmlns:a16="http://schemas.microsoft.com/office/drawing/2014/main" id="{F79C9C89-476B-1F7A-78BF-D8C93B626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5438259"/>
            <a:ext cx="3591379" cy="140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8" name="Freeform: Shape 2097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036218" y="6209414"/>
            <a:ext cx="5107781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96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7D3A2B-2198-BB03-0107-37A95046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0" y="762001"/>
            <a:ext cx="4000647" cy="578767"/>
          </a:xfrm>
        </p:spPr>
        <p:txBody>
          <a:bodyPr anchor="ctr">
            <a:normAutofit/>
          </a:bodyPr>
          <a:lstStyle/>
          <a:p>
            <a:r>
              <a:rPr lang="nl-NL" sz="3500" b="1" dirty="0" err="1"/>
              <a:t>Examples</a:t>
            </a:r>
            <a:r>
              <a:rPr lang="nl-NL" sz="3500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FF0B49-E6A3-BE8F-5E06-5374CC6A0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0" y="1340768"/>
            <a:ext cx="4000647" cy="4899311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nl-NL" sz="2500" dirty="0"/>
              <a:t>My blouse is </a:t>
            </a:r>
            <a:r>
              <a:rPr lang="nl-NL" sz="2500" b="1" dirty="0" err="1"/>
              <a:t>prettier</a:t>
            </a:r>
            <a:r>
              <a:rPr lang="nl-NL" sz="2500" b="1" dirty="0"/>
              <a:t> </a:t>
            </a:r>
            <a:r>
              <a:rPr lang="nl-NL" sz="2500" b="1" dirty="0" err="1"/>
              <a:t>than</a:t>
            </a:r>
            <a:r>
              <a:rPr lang="nl-NL" sz="2500" b="1" dirty="0"/>
              <a:t> </a:t>
            </a:r>
            <a:r>
              <a:rPr lang="nl-NL" sz="2500" dirty="0" err="1"/>
              <a:t>yours</a:t>
            </a:r>
            <a:r>
              <a:rPr lang="nl-NL" sz="2500" dirty="0"/>
              <a:t>.</a:t>
            </a:r>
            <a:br>
              <a:rPr lang="nl-NL" sz="2500" dirty="0"/>
            </a:br>
            <a:endParaRPr lang="nl-NL" sz="2500" dirty="0"/>
          </a:p>
          <a:p>
            <a:pPr marL="0" indent="0">
              <a:buNone/>
            </a:pPr>
            <a:r>
              <a:rPr lang="nl-NL" sz="2500" dirty="0" err="1"/>
              <a:t>That</a:t>
            </a:r>
            <a:r>
              <a:rPr lang="nl-NL" sz="2500" dirty="0"/>
              <a:t> is </a:t>
            </a:r>
            <a:r>
              <a:rPr lang="nl-NL" sz="2500" b="1" dirty="0" err="1"/>
              <a:t>the</a:t>
            </a:r>
            <a:r>
              <a:rPr lang="nl-NL" sz="2500" b="1" dirty="0"/>
              <a:t> </a:t>
            </a:r>
            <a:r>
              <a:rPr lang="nl-NL" sz="2500" b="1" dirty="0" err="1"/>
              <a:t>tallest</a:t>
            </a:r>
            <a:r>
              <a:rPr lang="nl-NL" sz="2500" b="1" dirty="0"/>
              <a:t> </a:t>
            </a:r>
            <a:r>
              <a:rPr lang="nl-NL" sz="2500" dirty="0"/>
              <a:t>building in </a:t>
            </a:r>
            <a:r>
              <a:rPr lang="nl-NL" sz="2500" dirty="0" err="1"/>
              <a:t>the</a:t>
            </a:r>
            <a:r>
              <a:rPr lang="nl-NL" sz="2500" dirty="0"/>
              <a:t> U.S.A</a:t>
            </a:r>
          </a:p>
          <a:p>
            <a:endParaRPr lang="nl-NL" sz="2500" dirty="0"/>
          </a:p>
          <a:p>
            <a:pPr marL="0" indent="0">
              <a:buNone/>
            </a:pPr>
            <a:r>
              <a:rPr lang="nl-NL" sz="2500" dirty="0" err="1"/>
              <a:t>This</a:t>
            </a:r>
            <a:r>
              <a:rPr lang="nl-NL" sz="2500" dirty="0"/>
              <a:t> corridor is </a:t>
            </a:r>
            <a:r>
              <a:rPr lang="nl-NL" sz="2500" b="1" dirty="0" err="1"/>
              <a:t>narrower</a:t>
            </a:r>
            <a:r>
              <a:rPr lang="nl-NL" sz="2500" b="1" dirty="0"/>
              <a:t> </a:t>
            </a:r>
            <a:r>
              <a:rPr lang="nl-NL" sz="2500" b="1" dirty="0" err="1"/>
              <a:t>than</a:t>
            </a:r>
            <a:r>
              <a:rPr lang="nl-NL" sz="2500" b="1" dirty="0"/>
              <a:t> </a:t>
            </a:r>
            <a:r>
              <a:rPr lang="nl-NL" sz="2500" dirty="0" err="1"/>
              <a:t>the</a:t>
            </a:r>
            <a:r>
              <a:rPr lang="nl-NL" sz="2500" dirty="0"/>
              <a:t> </a:t>
            </a:r>
            <a:r>
              <a:rPr lang="nl-NL" sz="2500" dirty="0" err="1"/>
              <a:t>other</a:t>
            </a:r>
            <a:r>
              <a:rPr lang="nl-NL" sz="2500" dirty="0"/>
              <a:t> </a:t>
            </a:r>
            <a:r>
              <a:rPr lang="nl-NL" sz="2500" dirty="0" err="1"/>
              <a:t>one</a:t>
            </a:r>
            <a:r>
              <a:rPr lang="nl-NL" sz="2500" dirty="0"/>
              <a:t>.</a:t>
            </a:r>
          </a:p>
          <a:p>
            <a:pPr marL="0" indent="0">
              <a:buNone/>
            </a:pPr>
            <a:endParaRPr lang="nl-NL" sz="2500" dirty="0"/>
          </a:p>
          <a:p>
            <a:pPr marL="0" indent="0">
              <a:buNone/>
            </a:pPr>
            <a:r>
              <a:rPr lang="nl-NL" sz="2500" dirty="0"/>
              <a:t>He is </a:t>
            </a:r>
            <a:r>
              <a:rPr lang="nl-NL" sz="2500" dirty="0" err="1"/>
              <a:t>the</a:t>
            </a:r>
            <a:r>
              <a:rPr lang="nl-NL" sz="2500" dirty="0"/>
              <a:t> </a:t>
            </a:r>
            <a:r>
              <a:rPr lang="nl-NL" sz="2500" b="1" dirty="0"/>
              <a:t>most relaxed</a:t>
            </a:r>
            <a:r>
              <a:rPr lang="nl-NL" sz="2500" dirty="0"/>
              <a:t> teacher ever.</a:t>
            </a:r>
          </a:p>
          <a:p>
            <a:pPr marL="0" indent="0">
              <a:buNone/>
            </a:pPr>
            <a:endParaRPr lang="nl-NL" sz="2500" dirty="0"/>
          </a:p>
          <a:p>
            <a:pPr marL="0" indent="0">
              <a:buNone/>
            </a:pPr>
            <a:r>
              <a:rPr lang="nl-NL" sz="2500" dirty="0" err="1"/>
              <a:t>You</a:t>
            </a:r>
            <a:r>
              <a:rPr lang="nl-NL" sz="2500" dirty="0"/>
              <a:t> have </a:t>
            </a:r>
            <a:r>
              <a:rPr lang="nl-NL" sz="2500" dirty="0" err="1"/>
              <a:t>to</a:t>
            </a:r>
            <a:r>
              <a:rPr lang="nl-NL" sz="2500" dirty="0"/>
              <a:t> </a:t>
            </a:r>
            <a:r>
              <a:rPr lang="nl-NL" sz="2500" dirty="0" err="1"/>
              <a:t>be</a:t>
            </a:r>
            <a:r>
              <a:rPr lang="nl-NL" sz="2500" dirty="0"/>
              <a:t> </a:t>
            </a:r>
            <a:r>
              <a:rPr lang="nl-NL" sz="2500" b="1" dirty="0"/>
              <a:t>more </a:t>
            </a:r>
            <a:r>
              <a:rPr lang="nl-NL" sz="2500" b="1" dirty="0" err="1"/>
              <a:t>careful</a:t>
            </a:r>
            <a:r>
              <a:rPr lang="nl-NL" sz="2500" dirty="0"/>
              <a:t> </a:t>
            </a:r>
            <a:r>
              <a:rPr lang="nl-NL" sz="2500"/>
              <a:t>next time.</a:t>
            </a:r>
            <a:endParaRPr lang="nl-NL" sz="2500" dirty="0"/>
          </a:p>
        </p:txBody>
      </p:sp>
      <p:pic>
        <p:nvPicPr>
          <p:cNvPr id="4" name="Picture 4" descr="De bronafbeelding bekijken">
            <a:extLst>
              <a:ext uri="{FF2B5EF4-FFF2-40B4-BE49-F238E27FC236}">
                <a16:creationId xmlns:a16="http://schemas.microsoft.com/office/drawing/2014/main" id="{535FB189-CDDA-4C51-3E45-232FEEF18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r="6685" b="-1"/>
          <a:stretch/>
        </p:blipFill>
        <p:spPr bwMode="auto">
          <a:xfrm>
            <a:off x="5143347" y="-10886"/>
            <a:ext cx="4000653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18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4" name="Rectangle 2093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6" name="Freeform: Shape 2095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8824632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48EBF4-C5BB-9A4D-C491-64B36100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5" y="609597"/>
            <a:ext cx="7044316" cy="1330841"/>
          </a:xfrm>
        </p:spPr>
        <p:txBody>
          <a:bodyPr>
            <a:normAutofit/>
          </a:bodyPr>
          <a:lstStyle/>
          <a:p>
            <a:r>
              <a:rPr lang="nl-NL" dirty="0">
                <a:latin typeface="Calibri  "/>
              </a:rPr>
              <a:t>Woorden met </a:t>
            </a:r>
            <a:r>
              <a:rPr lang="nl-NL" b="1" dirty="0">
                <a:latin typeface="Calibri  "/>
              </a:rPr>
              <a:t>2 of meer lettergrepen</a:t>
            </a:r>
            <a:endParaRPr lang="nl-NL" dirty="0">
              <a:latin typeface="Calibri  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013EBD-C0B5-0AC7-555F-2738A43DC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30" y="2194583"/>
            <a:ext cx="9144000" cy="3917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600" b="1" dirty="0" err="1"/>
              <a:t>Positive</a:t>
            </a:r>
            <a:r>
              <a:rPr lang="nl-NL" sz="2600" b="1" dirty="0"/>
              <a:t> form		</a:t>
            </a:r>
            <a:r>
              <a:rPr lang="nl-NL" sz="2600" b="1" dirty="0" err="1"/>
              <a:t>comparative</a:t>
            </a:r>
            <a:r>
              <a:rPr lang="nl-NL" sz="2600" b="1" dirty="0"/>
              <a:t> form		</a:t>
            </a:r>
            <a:r>
              <a:rPr lang="nl-NL" sz="2600" b="1" dirty="0" err="1"/>
              <a:t>superlative</a:t>
            </a:r>
            <a:r>
              <a:rPr lang="nl-NL" sz="2600" b="1" dirty="0"/>
              <a:t> form</a:t>
            </a:r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r>
              <a:rPr lang="nl-NL" sz="2600" dirty="0" err="1"/>
              <a:t>difficult</a:t>
            </a:r>
            <a:r>
              <a:rPr lang="nl-NL" sz="2600" dirty="0"/>
              <a:t>			</a:t>
            </a:r>
            <a:r>
              <a:rPr lang="nl-NL" sz="2600" b="1" dirty="0"/>
              <a:t>More </a:t>
            </a:r>
            <a:r>
              <a:rPr lang="nl-NL" sz="2600" dirty="0" err="1"/>
              <a:t>difficult</a:t>
            </a:r>
            <a:r>
              <a:rPr lang="nl-NL" sz="2600" dirty="0"/>
              <a:t> </a:t>
            </a:r>
            <a:r>
              <a:rPr lang="nl-NL" sz="2600" b="1" dirty="0" err="1"/>
              <a:t>than</a:t>
            </a:r>
            <a:r>
              <a:rPr lang="nl-NL" sz="2600" dirty="0"/>
              <a:t>		</a:t>
            </a:r>
            <a:r>
              <a:rPr lang="nl-NL" sz="2600" b="1" dirty="0"/>
              <a:t>The most </a:t>
            </a:r>
            <a:r>
              <a:rPr lang="nl-NL" sz="2600" dirty="0" err="1"/>
              <a:t>difficult</a:t>
            </a:r>
            <a:endParaRPr lang="nl-NL" sz="2600" b="1" dirty="0"/>
          </a:p>
          <a:p>
            <a:pPr marL="0" indent="0">
              <a:buNone/>
            </a:pPr>
            <a:endParaRPr lang="nl-NL" sz="2600" b="1" dirty="0"/>
          </a:p>
          <a:p>
            <a:pPr marL="0" indent="0">
              <a:buNone/>
            </a:pPr>
            <a:r>
              <a:rPr lang="nl-NL" sz="2600" dirty="0" err="1"/>
              <a:t>Careful</a:t>
            </a:r>
            <a:r>
              <a:rPr lang="nl-NL" sz="2600" dirty="0"/>
              <a:t>			</a:t>
            </a:r>
            <a:r>
              <a:rPr lang="nl-NL" sz="2600" b="1" dirty="0"/>
              <a:t>More </a:t>
            </a:r>
            <a:r>
              <a:rPr lang="nl-NL" sz="2600" dirty="0" err="1"/>
              <a:t>careful</a:t>
            </a:r>
            <a:r>
              <a:rPr lang="nl-NL" sz="2600" dirty="0"/>
              <a:t> </a:t>
            </a:r>
            <a:r>
              <a:rPr lang="nl-NL" sz="2600" b="1" dirty="0" err="1"/>
              <a:t>than</a:t>
            </a:r>
            <a:r>
              <a:rPr lang="nl-NL" sz="2600" dirty="0"/>
              <a:t>		</a:t>
            </a:r>
            <a:r>
              <a:rPr lang="nl-NL" sz="2600" b="1" dirty="0"/>
              <a:t>The</a:t>
            </a:r>
            <a:r>
              <a:rPr lang="nl-NL" sz="2600" dirty="0"/>
              <a:t> </a:t>
            </a:r>
            <a:r>
              <a:rPr lang="nl-NL" sz="2600" b="1" dirty="0"/>
              <a:t>most </a:t>
            </a:r>
            <a:r>
              <a:rPr lang="nl-NL" sz="2600" dirty="0" err="1"/>
              <a:t>careful</a:t>
            </a:r>
            <a:endParaRPr lang="nl-NL" sz="2600" dirty="0"/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r>
              <a:rPr lang="nl-NL" sz="2600" dirty="0"/>
              <a:t> </a:t>
            </a:r>
          </a:p>
        </p:txBody>
      </p:sp>
      <p:pic>
        <p:nvPicPr>
          <p:cNvPr id="11" name="Picture 4" descr="Spatial Concepts: Small, Smaller, Smallest | Spatial concepts, Concept ...">
            <a:extLst>
              <a:ext uri="{FF2B5EF4-FFF2-40B4-BE49-F238E27FC236}">
                <a16:creationId xmlns:a16="http://schemas.microsoft.com/office/drawing/2014/main" id="{F79C9C89-476B-1F7A-78BF-D8C93B626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5438259"/>
            <a:ext cx="3591379" cy="140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8" name="Freeform: Shape 2097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036218" y="6209414"/>
            <a:ext cx="5107781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8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7D3A2B-2198-BB03-0107-37A95046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417" y="1138036"/>
            <a:ext cx="4083287" cy="1402470"/>
          </a:xfrm>
        </p:spPr>
        <p:txBody>
          <a:bodyPr anchor="t">
            <a:normAutofit/>
          </a:bodyPr>
          <a:lstStyle/>
          <a:p>
            <a:r>
              <a:rPr lang="nl-NL" sz="2800" b="1" dirty="0" err="1"/>
              <a:t>Examples</a:t>
            </a:r>
            <a:r>
              <a:rPr lang="nl-NL" sz="2800" dirty="0"/>
              <a:t> </a:t>
            </a:r>
          </a:p>
        </p:txBody>
      </p:sp>
      <p:pic>
        <p:nvPicPr>
          <p:cNvPr id="8" name="Picture 7" descr="Alligator head in water">
            <a:extLst>
              <a:ext uri="{FF2B5EF4-FFF2-40B4-BE49-F238E27FC236}">
                <a16:creationId xmlns:a16="http://schemas.microsoft.com/office/drawing/2014/main" id="{308A2F17-D839-C4B7-B444-485005344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82" r="46557"/>
          <a:stretch/>
        </p:blipFill>
        <p:spPr>
          <a:xfrm>
            <a:off x="20" y="10"/>
            <a:ext cx="3863363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78772" y="871146"/>
            <a:ext cx="55270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FF0B49-E6A3-BE8F-5E06-5374CC6A0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417" y="1988840"/>
            <a:ext cx="4083287" cy="44644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500" dirty="0"/>
              <a:t>Deze toets was moeilijker dat ik had verwacht.</a:t>
            </a:r>
          </a:p>
          <a:p>
            <a:pPr marL="0" indent="0">
              <a:buNone/>
            </a:pPr>
            <a:endParaRPr lang="nl-NL" sz="2500" dirty="0"/>
          </a:p>
          <a:p>
            <a:pPr marL="0" indent="0">
              <a:buNone/>
            </a:pPr>
            <a:r>
              <a:rPr lang="nl-NL" sz="2500" dirty="0" err="1"/>
              <a:t>This</a:t>
            </a:r>
            <a:r>
              <a:rPr lang="nl-NL" sz="2500" dirty="0"/>
              <a:t> test was </a:t>
            </a:r>
            <a:r>
              <a:rPr lang="nl-NL" sz="2500" b="1" dirty="0"/>
              <a:t>more </a:t>
            </a:r>
            <a:r>
              <a:rPr lang="nl-NL" sz="2500" b="1" dirty="0" err="1"/>
              <a:t>difficult</a:t>
            </a:r>
            <a:r>
              <a:rPr lang="nl-NL" sz="2500" b="1" dirty="0"/>
              <a:t> </a:t>
            </a:r>
            <a:r>
              <a:rPr lang="nl-NL" sz="2500" b="1" dirty="0" err="1"/>
              <a:t>than</a:t>
            </a:r>
            <a:r>
              <a:rPr lang="nl-NL" sz="2500" dirty="0"/>
              <a:t> I </a:t>
            </a:r>
            <a:r>
              <a:rPr lang="nl-NL" sz="2500" dirty="0" err="1"/>
              <a:t>expected</a:t>
            </a:r>
            <a:r>
              <a:rPr lang="nl-NL" sz="2500" dirty="0"/>
              <a:t>.</a:t>
            </a:r>
          </a:p>
          <a:p>
            <a:endParaRPr lang="nl-NL" sz="2500" dirty="0"/>
          </a:p>
          <a:p>
            <a:pPr marL="0" indent="0">
              <a:buNone/>
            </a:pPr>
            <a:r>
              <a:rPr lang="nl-NL" sz="2500" dirty="0"/>
              <a:t>De krokodil is het gevaarlijkste dier in de Amazone.</a:t>
            </a:r>
          </a:p>
          <a:p>
            <a:pPr marL="0" indent="0">
              <a:buNone/>
            </a:pPr>
            <a:endParaRPr lang="nl-NL" sz="2500" dirty="0"/>
          </a:p>
          <a:p>
            <a:pPr marL="0" indent="0">
              <a:buNone/>
            </a:pPr>
            <a:r>
              <a:rPr lang="nl-NL" sz="2500" dirty="0"/>
              <a:t>The </a:t>
            </a:r>
            <a:r>
              <a:rPr lang="nl-NL" sz="2500" dirty="0" err="1"/>
              <a:t>crocodile</a:t>
            </a:r>
            <a:r>
              <a:rPr lang="nl-NL" sz="2500" dirty="0"/>
              <a:t> is </a:t>
            </a:r>
            <a:r>
              <a:rPr lang="nl-NL" sz="2500" b="1" dirty="0" err="1"/>
              <a:t>the</a:t>
            </a:r>
            <a:r>
              <a:rPr lang="nl-NL" sz="2500" b="1" dirty="0"/>
              <a:t> most </a:t>
            </a:r>
            <a:r>
              <a:rPr lang="nl-NL" sz="2500" b="1" dirty="0" err="1"/>
              <a:t>dangerous</a:t>
            </a:r>
            <a:r>
              <a:rPr lang="nl-NL" sz="2500" dirty="0"/>
              <a:t> </a:t>
            </a:r>
            <a:r>
              <a:rPr lang="nl-NL" sz="2500" dirty="0" err="1"/>
              <a:t>creature</a:t>
            </a:r>
            <a:r>
              <a:rPr lang="nl-NL" sz="2500" dirty="0"/>
              <a:t> in </a:t>
            </a:r>
            <a:r>
              <a:rPr lang="nl-NL" sz="2500" dirty="0" err="1"/>
              <a:t>the</a:t>
            </a:r>
            <a:r>
              <a:rPr lang="nl-NL" sz="2500" dirty="0"/>
              <a:t> Amazone</a:t>
            </a:r>
          </a:p>
        </p:txBody>
      </p:sp>
    </p:spTree>
    <p:extLst>
      <p:ext uri="{BB962C8B-B14F-4D97-AF65-F5344CB8AC3E}">
        <p14:creationId xmlns:p14="http://schemas.microsoft.com/office/powerpoint/2010/main" val="296860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9A871F59-CC90-F073-3CE8-3B15F28E0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20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3B1306-F3D9-77DC-8786-7C8B63D5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224" y="116632"/>
            <a:ext cx="2585878" cy="1080120"/>
          </a:xfrm>
        </p:spPr>
        <p:txBody>
          <a:bodyPr anchor="ctr">
            <a:normAutofit/>
          </a:bodyPr>
          <a:lstStyle/>
          <a:p>
            <a:r>
              <a:rPr lang="nl-NL" sz="2400" b="1" dirty="0">
                <a:latin typeface="Calibri  "/>
              </a:rPr>
              <a:t>Uitzonderingen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30ED04-C525-C6A3-9C41-A35A3D2DF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752850"/>
            <a:ext cx="8424936" cy="31051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nl-NL" sz="2500" b="1" dirty="0" err="1"/>
              <a:t>Good</a:t>
            </a:r>
            <a:r>
              <a:rPr lang="nl-NL" sz="2500" dirty="0"/>
              <a:t>		</a:t>
            </a:r>
            <a:r>
              <a:rPr lang="nl-NL" sz="2500" dirty="0" err="1"/>
              <a:t>better</a:t>
            </a:r>
            <a:r>
              <a:rPr lang="nl-NL" sz="2500" dirty="0"/>
              <a:t> </a:t>
            </a:r>
            <a:r>
              <a:rPr lang="nl-NL" sz="2500" dirty="0" err="1"/>
              <a:t>than</a:t>
            </a:r>
            <a:r>
              <a:rPr lang="nl-NL" sz="2500" dirty="0"/>
              <a:t> 		</a:t>
            </a:r>
            <a:r>
              <a:rPr lang="nl-NL" sz="2500" dirty="0" err="1"/>
              <a:t>the</a:t>
            </a:r>
            <a:r>
              <a:rPr lang="nl-NL" sz="2500" dirty="0"/>
              <a:t> best</a:t>
            </a:r>
          </a:p>
          <a:p>
            <a:pPr marL="0" indent="0">
              <a:buNone/>
            </a:pPr>
            <a:r>
              <a:rPr lang="nl-NL" sz="2500" b="1" dirty="0"/>
              <a:t>Bad</a:t>
            </a:r>
            <a:r>
              <a:rPr lang="nl-NL" sz="2500" dirty="0"/>
              <a:t>			</a:t>
            </a:r>
            <a:r>
              <a:rPr lang="nl-NL" sz="2500" dirty="0" err="1"/>
              <a:t>worse</a:t>
            </a:r>
            <a:r>
              <a:rPr lang="nl-NL" sz="2500" dirty="0"/>
              <a:t> </a:t>
            </a:r>
            <a:r>
              <a:rPr lang="nl-NL" sz="2500" dirty="0" err="1"/>
              <a:t>than</a:t>
            </a:r>
            <a:r>
              <a:rPr lang="nl-NL" sz="2500" dirty="0"/>
              <a:t>		</a:t>
            </a:r>
            <a:r>
              <a:rPr lang="nl-NL" sz="2500" dirty="0" err="1"/>
              <a:t>the</a:t>
            </a:r>
            <a:r>
              <a:rPr lang="nl-NL" sz="2500" dirty="0"/>
              <a:t> worst</a:t>
            </a:r>
          </a:p>
          <a:p>
            <a:pPr marL="0" indent="0">
              <a:buNone/>
            </a:pPr>
            <a:r>
              <a:rPr lang="nl-NL" sz="2500" b="1" dirty="0"/>
              <a:t>Far</a:t>
            </a:r>
            <a:r>
              <a:rPr lang="nl-NL" sz="2500" dirty="0"/>
              <a:t>			</a:t>
            </a:r>
            <a:r>
              <a:rPr lang="nl-NL" sz="2500" dirty="0" err="1"/>
              <a:t>further</a:t>
            </a:r>
            <a:r>
              <a:rPr lang="nl-NL" sz="2500" dirty="0"/>
              <a:t> </a:t>
            </a:r>
            <a:r>
              <a:rPr lang="nl-NL" sz="2500" dirty="0" err="1"/>
              <a:t>than</a:t>
            </a:r>
            <a:r>
              <a:rPr lang="nl-NL" sz="2500" dirty="0"/>
              <a:t>		</a:t>
            </a:r>
            <a:r>
              <a:rPr lang="nl-NL" sz="2500" dirty="0" err="1"/>
              <a:t>the</a:t>
            </a:r>
            <a:r>
              <a:rPr lang="nl-NL" sz="2500" dirty="0"/>
              <a:t> </a:t>
            </a:r>
            <a:r>
              <a:rPr lang="nl-NL" sz="2500" dirty="0" err="1"/>
              <a:t>furthest</a:t>
            </a:r>
            <a:endParaRPr lang="nl-NL" sz="2500" dirty="0"/>
          </a:p>
          <a:p>
            <a:pPr marL="0" indent="0">
              <a:buNone/>
            </a:pPr>
            <a:r>
              <a:rPr lang="nl-NL" sz="2500" b="1" dirty="0"/>
              <a:t>Little</a:t>
            </a:r>
            <a:r>
              <a:rPr lang="nl-NL" sz="2500" dirty="0"/>
              <a:t>			</a:t>
            </a:r>
            <a:r>
              <a:rPr lang="nl-NL" sz="2500" dirty="0" err="1"/>
              <a:t>less</a:t>
            </a:r>
            <a:r>
              <a:rPr lang="nl-NL" sz="2500" dirty="0"/>
              <a:t> </a:t>
            </a:r>
            <a:r>
              <a:rPr lang="nl-NL" sz="2500" dirty="0" err="1"/>
              <a:t>than</a:t>
            </a:r>
            <a:r>
              <a:rPr lang="nl-NL" sz="2500" dirty="0"/>
              <a:t>			</a:t>
            </a:r>
            <a:r>
              <a:rPr lang="nl-NL" sz="2500" dirty="0" err="1"/>
              <a:t>the</a:t>
            </a:r>
            <a:r>
              <a:rPr lang="nl-NL" sz="2500" dirty="0"/>
              <a:t> </a:t>
            </a:r>
            <a:r>
              <a:rPr lang="nl-NL" sz="2500" dirty="0" err="1"/>
              <a:t>least</a:t>
            </a:r>
            <a:endParaRPr lang="nl-NL" sz="2500" dirty="0"/>
          </a:p>
          <a:p>
            <a:pPr marL="0" indent="0">
              <a:buNone/>
            </a:pPr>
            <a:r>
              <a:rPr lang="nl-NL" sz="2500" b="1" dirty="0" err="1"/>
              <a:t>Much</a:t>
            </a:r>
            <a:endParaRPr lang="nl-NL" sz="2500" b="1" dirty="0"/>
          </a:p>
          <a:p>
            <a:pPr marL="0" indent="0">
              <a:buNone/>
            </a:pPr>
            <a:r>
              <a:rPr lang="nl-NL" sz="2500" dirty="0"/>
              <a:t>/</a:t>
            </a:r>
            <a:r>
              <a:rPr lang="nl-NL" sz="2500" b="1" dirty="0" err="1"/>
              <a:t>many</a:t>
            </a:r>
            <a:r>
              <a:rPr lang="nl-NL" sz="2500" dirty="0"/>
              <a:t>		more </a:t>
            </a:r>
            <a:r>
              <a:rPr lang="nl-NL" sz="2500" dirty="0" err="1"/>
              <a:t>than</a:t>
            </a:r>
            <a:r>
              <a:rPr lang="nl-NL" sz="2500" dirty="0"/>
              <a:t>			</a:t>
            </a:r>
            <a:r>
              <a:rPr lang="nl-NL" sz="2500" dirty="0" err="1"/>
              <a:t>the</a:t>
            </a:r>
            <a:r>
              <a:rPr lang="nl-NL" sz="2500" dirty="0"/>
              <a:t> most</a:t>
            </a:r>
          </a:p>
          <a:p>
            <a:pPr marL="0" indent="0">
              <a:buNone/>
            </a:pPr>
            <a:endParaRPr lang="nl-NL" sz="2500" dirty="0"/>
          </a:p>
        </p:txBody>
      </p:sp>
    </p:spTree>
    <p:extLst>
      <p:ext uri="{BB962C8B-B14F-4D97-AF65-F5344CB8AC3E}">
        <p14:creationId xmlns:p14="http://schemas.microsoft.com/office/powerpoint/2010/main" val="305781295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</TotalTime>
  <Words>489</Words>
  <Application>Microsoft Office PowerPoint</Application>
  <PresentationFormat>Diavoorstelling (4:3)</PresentationFormat>
  <Paragraphs>117</Paragraphs>
  <Slides>14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 </vt:lpstr>
      <vt:lpstr>Calibri Light</vt:lpstr>
      <vt:lpstr>Kantoorthema</vt:lpstr>
      <vt:lpstr>Comparisons </vt:lpstr>
      <vt:lpstr>What do you think of these movies?</vt:lpstr>
      <vt:lpstr>Trappen van vergelijking</vt:lpstr>
      <vt:lpstr>In het Engels</vt:lpstr>
      <vt:lpstr>Woorden met 1 lettergreep of 2 lettergrepen eindigend op –y, -er, -le, -ow</vt:lpstr>
      <vt:lpstr>Examples </vt:lpstr>
      <vt:lpstr>Woorden met 2 of meer lettergrepen</vt:lpstr>
      <vt:lpstr>Examples </vt:lpstr>
      <vt:lpstr>Uitzonderingen</vt:lpstr>
      <vt:lpstr>Even mooi als</vt:lpstr>
      <vt:lpstr>Create sentences</vt:lpstr>
      <vt:lpstr>These words can be used with or without more/most</vt:lpstr>
      <vt:lpstr>Stepping Stones</vt:lpstr>
      <vt:lpstr>Opdr.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Trappen van vergelijking</dc:title>
  <dc:creator>Schot, R.L.J.</dc:creator>
  <cp:lastModifiedBy>Rowan Schot</cp:lastModifiedBy>
  <cp:revision>10</cp:revision>
  <dcterms:created xsi:type="dcterms:W3CDTF">2018-01-21T16:47:30Z</dcterms:created>
  <dcterms:modified xsi:type="dcterms:W3CDTF">2025-01-14T08:32:07Z</dcterms:modified>
</cp:coreProperties>
</file>