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61" r:id="rId3"/>
    <p:sldId id="257" r:id="rId4"/>
    <p:sldId id="262" r:id="rId5"/>
    <p:sldId id="258" r:id="rId6"/>
    <p:sldId id="259" r:id="rId7"/>
    <p:sldId id="260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C5451A-9D0B-4378-8DC1-55F431E2EA4C}" v="172" dt="2024-12-09T07:51:30.0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52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leur Dennink" userId="bf85317b-aeeb-436a-85e1-6a37cfc3ff07" providerId="ADAL" clId="{89C5451A-9D0B-4378-8DC1-55F431E2EA4C}"/>
    <pc:docChg chg="custSel addSld modSld">
      <pc:chgData name="Fleur Dennink" userId="bf85317b-aeeb-436a-85e1-6a37cfc3ff07" providerId="ADAL" clId="{89C5451A-9D0B-4378-8DC1-55F431E2EA4C}" dt="2024-12-09T07:54:19.301" v="278" actId="478"/>
      <pc:docMkLst>
        <pc:docMk/>
      </pc:docMkLst>
      <pc:sldChg chg="modSp mod">
        <pc:chgData name="Fleur Dennink" userId="bf85317b-aeeb-436a-85e1-6a37cfc3ff07" providerId="ADAL" clId="{89C5451A-9D0B-4378-8DC1-55F431E2EA4C}" dt="2024-12-09T07:46:11.635" v="93" actId="20577"/>
        <pc:sldMkLst>
          <pc:docMk/>
          <pc:sldMk cId="435124955" sldId="256"/>
        </pc:sldMkLst>
        <pc:spChg chg="mod">
          <ac:chgData name="Fleur Dennink" userId="bf85317b-aeeb-436a-85e1-6a37cfc3ff07" providerId="ADAL" clId="{89C5451A-9D0B-4378-8DC1-55F431E2EA4C}" dt="2024-12-09T07:46:11.635" v="93" actId="20577"/>
          <ac:spMkLst>
            <pc:docMk/>
            <pc:sldMk cId="435124955" sldId="256"/>
            <ac:spMk id="3" creationId="{2B503BF3-C702-2D65-86DB-B433A8D01CE1}"/>
          </ac:spMkLst>
        </pc:spChg>
      </pc:sldChg>
      <pc:sldChg chg="modSp mod">
        <pc:chgData name="Fleur Dennink" userId="bf85317b-aeeb-436a-85e1-6a37cfc3ff07" providerId="ADAL" clId="{89C5451A-9D0B-4378-8DC1-55F431E2EA4C}" dt="2024-12-09T07:51:30.077" v="228" actId="20577"/>
        <pc:sldMkLst>
          <pc:docMk/>
          <pc:sldMk cId="391106789" sldId="257"/>
        </pc:sldMkLst>
        <pc:spChg chg="mod">
          <ac:chgData name="Fleur Dennink" userId="bf85317b-aeeb-436a-85e1-6a37cfc3ff07" providerId="ADAL" clId="{89C5451A-9D0B-4378-8DC1-55F431E2EA4C}" dt="2024-12-09T07:50:57.670" v="112" actId="20577"/>
          <ac:spMkLst>
            <pc:docMk/>
            <pc:sldMk cId="391106789" sldId="257"/>
            <ac:spMk id="2" creationId="{132F2C4D-D74B-C30F-7F1D-172437422174}"/>
          </ac:spMkLst>
        </pc:spChg>
        <pc:graphicFrameChg chg="mod">
          <ac:chgData name="Fleur Dennink" userId="bf85317b-aeeb-436a-85e1-6a37cfc3ff07" providerId="ADAL" clId="{89C5451A-9D0B-4378-8DC1-55F431E2EA4C}" dt="2024-12-09T07:51:30.077" v="228" actId="20577"/>
          <ac:graphicFrameMkLst>
            <pc:docMk/>
            <pc:sldMk cId="391106789" sldId="257"/>
            <ac:graphicFrameMk id="8" creationId="{8AE1F03A-ABFF-4DFF-D80D-0F007A78D8F0}"/>
          </ac:graphicFrameMkLst>
        </pc:graphicFrameChg>
      </pc:sldChg>
      <pc:sldChg chg="modSp">
        <pc:chgData name="Fleur Dennink" userId="bf85317b-aeeb-436a-85e1-6a37cfc3ff07" providerId="ADAL" clId="{89C5451A-9D0B-4378-8DC1-55F431E2EA4C}" dt="2024-12-09T07:44:30.947" v="35" actId="20577"/>
        <pc:sldMkLst>
          <pc:docMk/>
          <pc:sldMk cId="1371516825" sldId="261"/>
        </pc:sldMkLst>
        <pc:graphicFrameChg chg="mod">
          <ac:chgData name="Fleur Dennink" userId="bf85317b-aeeb-436a-85e1-6a37cfc3ff07" providerId="ADAL" clId="{89C5451A-9D0B-4378-8DC1-55F431E2EA4C}" dt="2024-12-09T07:44:30.947" v="35" actId="20577"/>
          <ac:graphicFrameMkLst>
            <pc:docMk/>
            <pc:sldMk cId="1371516825" sldId="261"/>
            <ac:graphicFrameMk id="8" creationId="{D71B3E34-E7B2-1884-25A4-2ED1B4D941BD}"/>
          </ac:graphicFrameMkLst>
        </pc:graphicFrameChg>
      </pc:sldChg>
      <pc:sldChg chg="addSp delSp modSp new mod">
        <pc:chgData name="Fleur Dennink" userId="bf85317b-aeeb-436a-85e1-6a37cfc3ff07" providerId="ADAL" clId="{89C5451A-9D0B-4378-8DC1-55F431E2EA4C}" dt="2024-12-09T07:54:19.301" v="278" actId="478"/>
        <pc:sldMkLst>
          <pc:docMk/>
          <pc:sldMk cId="1097337530" sldId="262"/>
        </pc:sldMkLst>
        <pc:spChg chg="mod">
          <ac:chgData name="Fleur Dennink" userId="bf85317b-aeeb-436a-85e1-6a37cfc3ff07" providerId="ADAL" clId="{89C5451A-9D0B-4378-8DC1-55F431E2EA4C}" dt="2024-12-09T07:53:40.851" v="276" actId="20577"/>
          <ac:spMkLst>
            <pc:docMk/>
            <pc:sldMk cId="1097337530" sldId="262"/>
            <ac:spMk id="2" creationId="{90A3AF6F-B4BF-5047-0FC5-DB4FC8C400A1}"/>
          </ac:spMkLst>
        </pc:spChg>
        <pc:spChg chg="del">
          <ac:chgData name="Fleur Dennink" userId="bf85317b-aeeb-436a-85e1-6a37cfc3ff07" providerId="ADAL" clId="{89C5451A-9D0B-4378-8DC1-55F431E2EA4C}" dt="2024-12-09T07:53:49.699" v="277" actId="34307"/>
          <ac:spMkLst>
            <pc:docMk/>
            <pc:sldMk cId="1097337530" sldId="262"/>
            <ac:spMk id="3" creationId="{06BCBE60-14AA-9E78-9D7C-40818A729181}"/>
          </ac:spMkLst>
        </pc:spChg>
        <pc:spChg chg="add mod">
          <ac:chgData name="Fleur Dennink" userId="bf85317b-aeeb-436a-85e1-6a37cfc3ff07" providerId="ADAL" clId="{89C5451A-9D0B-4378-8DC1-55F431E2EA4C}" dt="2024-12-09T07:54:19.301" v="278" actId="478"/>
          <ac:spMkLst>
            <pc:docMk/>
            <pc:sldMk cId="1097337530" sldId="262"/>
            <ac:spMk id="10" creationId="{7D5DF1BE-2421-0F8D-F1AF-B3823848F55F}"/>
          </ac:spMkLst>
        </pc:spChg>
        <pc:picChg chg="add del mod ord">
          <ac:chgData name="Fleur Dennink" userId="bf85317b-aeeb-436a-85e1-6a37cfc3ff07" providerId="ADAL" clId="{89C5451A-9D0B-4378-8DC1-55F431E2EA4C}" dt="2024-12-09T07:54:19.301" v="278" actId="478"/>
          <ac:picMkLst>
            <pc:docMk/>
            <pc:sldMk cId="1097337530" sldId="262"/>
            <ac:picMk id="8" creationId="{8B6FEED2-92ED-2D6A-390F-9A8F30A26B14}"/>
          </ac:picMkLst>
        </pc:pic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60651F-2E51-438D-AA94-775CB7A80356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8B330803-35AE-4ED5-9127-6555ECAD53F0}">
      <dgm:prSet/>
      <dgm:spPr/>
      <dgm:t>
        <a:bodyPr/>
        <a:lstStyle/>
        <a:p>
          <a:r>
            <a:rPr lang="nl-NL" dirty="0"/>
            <a:t>Terugblik vorige les: artikel + groepjes checken It’s </a:t>
          </a:r>
          <a:r>
            <a:rPr lang="nl-NL" dirty="0" err="1"/>
            <a:t>learning</a:t>
          </a:r>
          <a:r>
            <a:rPr lang="nl-NL" dirty="0"/>
            <a:t> </a:t>
          </a:r>
          <a:endParaRPr lang="en-US" dirty="0"/>
        </a:p>
      </dgm:t>
    </dgm:pt>
    <dgm:pt modelId="{CDFB4787-8C40-43BC-B9E1-1A27FC6C2DE8}" type="parTrans" cxnId="{370DBDC2-B6CC-4FB0-8A41-2E826B3CD95D}">
      <dgm:prSet/>
      <dgm:spPr/>
      <dgm:t>
        <a:bodyPr/>
        <a:lstStyle/>
        <a:p>
          <a:endParaRPr lang="en-US"/>
        </a:p>
      </dgm:t>
    </dgm:pt>
    <dgm:pt modelId="{0B8A3814-684B-4169-9AA0-AAB1C6FAC4DF}" type="sibTrans" cxnId="{370DBDC2-B6CC-4FB0-8A41-2E826B3CD95D}">
      <dgm:prSet/>
      <dgm:spPr/>
      <dgm:t>
        <a:bodyPr/>
        <a:lstStyle/>
        <a:p>
          <a:endParaRPr lang="en-US"/>
        </a:p>
      </dgm:t>
    </dgm:pt>
    <dgm:pt modelId="{FAF8A820-0454-43AE-A9B6-5725B2FDB903}">
      <dgm:prSet/>
      <dgm:spPr/>
      <dgm:t>
        <a:bodyPr/>
        <a:lstStyle/>
        <a:p>
          <a:r>
            <a:rPr lang="nl-NL"/>
            <a:t>Theorie opdracht</a:t>
          </a:r>
          <a:endParaRPr lang="en-US"/>
        </a:p>
      </dgm:t>
    </dgm:pt>
    <dgm:pt modelId="{B207E405-294B-424E-9B01-D2077CDBB6DE}" type="parTrans" cxnId="{6809864B-0E68-43B2-ABB5-BC5D2B5BDF16}">
      <dgm:prSet/>
      <dgm:spPr/>
      <dgm:t>
        <a:bodyPr/>
        <a:lstStyle/>
        <a:p>
          <a:endParaRPr lang="en-US"/>
        </a:p>
      </dgm:t>
    </dgm:pt>
    <dgm:pt modelId="{D2ED8CBE-22A4-4218-9CCE-8DA8B7E10828}" type="sibTrans" cxnId="{6809864B-0E68-43B2-ABB5-BC5D2B5BDF16}">
      <dgm:prSet/>
      <dgm:spPr/>
      <dgm:t>
        <a:bodyPr/>
        <a:lstStyle/>
        <a:p>
          <a:endParaRPr lang="en-US"/>
        </a:p>
      </dgm:t>
    </dgm:pt>
    <dgm:pt modelId="{2AB00C6B-1C6C-4604-8DB3-1655139BCCB8}">
      <dgm:prSet/>
      <dgm:spPr/>
      <dgm:t>
        <a:bodyPr/>
        <a:lstStyle/>
        <a:p>
          <a:r>
            <a:rPr lang="nl-NL"/>
            <a:t>Eindpdracht uitleg en groepjes maken, start maken met escaperoom</a:t>
          </a:r>
          <a:endParaRPr lang="en-US"/>
        </a:p>
      </dgm:t>
    </dgm:pt>
    <dgm:pt modelId="{F482BD10-8199-4435-8A3F-2B7A5510383E}" type="parTrans" cxnId="{64A376C8-2E73-473E-BA1A-188283F4FFC5}">
      <dgm:prSet/>
      <dgm:spPr/>
      <dgm:t>
        <a:bodyPr/>
        <a:lstStyle/>
        <a:p>
          <a:endParaRPr lang="en-US"/>
        </a:p>
      </dgm:t>
    </dgm:pt>
    <dgm:pt modelId="{6D971CCA-EA07-4A49-B47B-DB90361FB806}" type="sibTrans" cxnId="{64A376C8-2E73-473E-BA1A-188283F4FFC5}">
      <dgm:prSet/>
      <dgm:spPr/>
      <dgm:t>
        <a:bodyPr/>
        <a:lstStyle/>
        <a:p>
          <a:endParaRPr lang="en-US"/>
        </a:p>
      </dgm:t>
    </dgm:pt>
    <dgm:pt modelId="{25237205-0352-4E9E-B76A-BADF1604D7AF}" type="pres">
      <dgm:prSet presAssocID="{5E60651F-2E51-438D-AA94-775CB7A80356}" presName="root" presStyleCnt="0">
        <dgm:presLayoutVars>
          <dgm:dir/>
          <dgm:resizeHandles val="exact"/>
        </dgm:presLayoutVars>
      </dgm:prSet>
      <dgm:spPr/>
    </dgm:pt>
    <dgm:pt modelId="{15BD61BE-2445-4FED-A7BB-4AE1E0A33FD0}" type="pres">
      <dgm:prSet presAssocID="{8B330803-35AE-4ED5-9127-6555ECAD53F0}" presName="compNode" presStyleCnt="0"/>
      <dgm:spPr/>
    </dgm:pt>
    <dgm:pt modelId="{C9ED876E-8F39-42C6-A108-9085BB9B0F3D}" type="pres">
      <dgm:prSet presAssocID="{8B330803-35AE-4ED5-9127-6555ECAD53F0}" presName="bgRect" presStyleLbl="bgShp" presStyleIdx="0" presStyleCnt="3"/>
      <dgm:spPr/>
    </dgm:pt>
    <dgm:pt modelId="{0510EC9C-53EA-44AD-B153-5D54312CED5F}" type="pres">
      <dgm:prSet presAssocID="{8B330803-35AE-4ED5-9127-6555ECAD53F0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F8C6EE26-FDB5-4E3A-8F83-5AC368CB12A7}" type="pres">
      <dgm:prSet presAssocID="{8B330803-35AE-4ED5-9127-6555ECAD53F0}" presName="spaceRect" presStyleCnt="0"/>
      <dgm:spPr/>
    </dgm:pt>
    <dgm:pt modelId="{1B2ADC81-67FD-48D5-A338-A0CA76EBDCA6}" type="pres">
      <dgm:prSet presAssocID="{8B330803-35AE-4ED5-9127-6555ECAD53F0}" presName="parTx" presStyleLbl="revTx" presStyleIdx="0" presStyleCnt="3">
        <dgm:presLayoutVars>
          <dgm:chMax val="0"/>
          <dgm:chPref val="0"/>
        </dgm:presLayoutVars>
      </dgm:prSet>
      <dgm:spPr/>
    </dgm:pt>
    <dgm:pt modelId="{0DC9923B-AA74-4C2E-8CC4-157210EADEE6}" type="pres">
      <dgm:prSet presAssocID="{0B8A3814-684B-4169-9AA0-AAB1C6FAC4DF}" presName="sibTrans" presStyleCnt="0"/>
      <dgm:spPr/>
    </dgm:pt>
    <dgm:pt modelId="{030CB7CB-E1B5-49B9-B234-4D87F1E7A97E}" type="pres">
      <dgm:prSet presAssocID="{FAF8A820-0454-43AE-A9B6-5725B2FDB903}" presName="compNode" presStyleCnt="0"/>
      <dgm:spPr/>
    </dgm:pt>
    <dgm:pt modelId="{01263E6D-CA70-40E6-9083-916223C6549E}" type="pres">
      <dgm:prSet presAssocID="{FAF8A820-0454-43AE-A9B6-5725B2FDB903}" presName="bgRect" presStyleLbl="bgShp" presStyleIdx="1" presStyleCnt="3"/>
      <dgm:spPr/>
    </dgm:pt>
    <dgm:pt modelId="{78441324-5062-405D-8C08-1E8B16F8F36F}" type="pres">
      <dgm:prSet presAssocID="{FAF8A820-0454-43AE-A9B6-5725B2FDB903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3A4962AA-E756-43D3-BFB9-E358D472B2EA}" type="pres">
      <dgm:prSet presAssocID="{FAF8A820-0454-43AE-A9B6-5725B2FDB903}" presName="spaceRect" presStyleCnt="0"/>
      <dgm:spPr/>
    </dgm:pt>
    <dgm:pt modelId="{93940E43-2AFD-4A05-94B5-B6F9A96436E2}" type="pres">
      <dgm:prSet presAssocID="{FAF8A820-0454-43AE-A9B6-5725B2FDB903}" presName="parTx" presStyleLbl="revTx" presStyleIdx="1" presStyleCnt="3">
        <dgm:presLayoutVars>
          <dgm:chMax val="0"/>
          <dgm:chPref val="0"/>
        </dgm:presLayoutVars>
      </dgm:prSet>
      <dgm:spPr/>
    </dgm:pt>
    <dgm:pt modelId="{2085B1FA-E85D-42F4-A5C2-1BEB2CF141B2}" type="pres">
      <dgm:prSet presAssocID="{D2ED8CBE-22A4-4218-9CCE-8DA8B7E10828}" presName="sibTrans" presStyleCnt="0"/>
      <dgm:spPr/>
    </dgm:pt>
    <dgm:pt modelId="{538CDF95-CA38-48CA-A556-530604E6F736}" type="pres">
      <dgm:prSet presAssocID="{2AB00C6B-1C6C-4604-8DB3-1655139BCCB8}" presName="compNode" presStyleCnt="0"/>
      <dgm:spPr/>
    </dgm:pt>
    <dgm:pt modelId="{388BE573-1EC2-4AF3-AA63-21A0722255B6}" type="pres">
      <dgm:prSet presAssocID="{2AB00C6B-1C6C-4604-8DB3-1655139BCCB8}" presName="bgRect" presStyleLbl="bgShp" presStyleIdx="2" presStyleCnt="3"/>
      <dgm:spPr/>
    </dgm:pt>
    <dgm:pt modelId="{0DA2BBB5-FEC3-49B8-840C-2F8A1DA197F0}" type="pres">
      <dgm:prSet presAssocID="{2AB00C6B-1C6C-4604-8DB3-1655139BCCB8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otlood"/>
        </a:ext>
      </dgm:extLst>
    </dgm:pt>
    <dgm:pt modelId="{CC68B46E-A5B4-4D47-9489-794509DC30C2}" type="pres">
      <dgm:prSet presAssocID="{2AB00C6B-1C6C-4604-8DB3-1655139BCCB8}" presName="spaceRect" presStyleCnt="0"/>
      <dgm:spPr/>
    </dgm:pt>
    <dgm:pt modelId="{0A98F2C3-CE3A-4659-B0A5-A0AE3A1289F3}" type="pres">
      <dgm:prSet presAssocID="{2AB00C6B-1C6C-4604-8DB3-1655139BCCB8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6809864B-0E68-43B2-ABB5-BC5D2B5BDF16}" srcId="{5E60651F-2E51-438D-AA94-775CB7A80356}" destId="{FAF8A820-0454-43AE-A9B6-5725B2FDB903}" srcOrd="1" destOrd="0" parTransId="{B207E405-294B-424E-9B01-D2077CDBB6DE}" sibTransId="{D2ED8CBE-22A4-4218-9CCE-8DA8B7E10828}"/>
    <dgm:cxn modelId="{F026E67E-2933-49BE-A1D2-455F72AF825F}" type="presOf" srcId="{8B330803-35AE-4ED5-9127-6555ECAD53F0}" destId="{1B2ADC81-67FD-48D5-A338-A0CA76EBDCA6}" srcOrd="0" destOrd="0" presId="urn:microsoft.com/office/officeart/2018/2/layout/IconVerticalSolidList"/>
    <dgm:cxn modelId="{1934128D-8A1C-4300-AA6B-828099DBE0DF}" type="presOf" srcId="{FAF8A820-0454-43AE-A9B6-5725B2FDB903}" destId="{93940E43-2AFD-4A05-94B5-B6F9A96436E2}" srcOrd="0" destOrd="0" presId="urn:microsoft.com/office/officeart/2018/2/layout/IconVerticalSolidList"/>
    <dgm:cxn modelId="{13E951AC-187C-42A1-BBC5-AC35468F2B08}" type="presOf" srcId="{2AB00C6B-1C6C-4604-8DB3-1655139BCCB8}" destId="{0A98F2C3-CE3A-4659-B0A5-A0AE3A1289F3}" srcOrd="0" destOrd="0" presId="urn:microsoft.com/office/officeart/2018/2/layout/IconVerticalSolidList"/>
    <dgm:cxn modelId="{370DBDC2-B6CC-4FB0-8A41-2E826B3CD95D}" srcId="{5E60651F-2E51-438D-AA94-775CB7A80356}" destId="{8B330803-35AE-4ED5-9127-6555ECAD53F0}" srcOrd="0" destOrd="0" parTransId="{CDFB4787-8C40-43BC-B9E1-1A27FC6C2DE8}" sibTransId="{0B8A3814-684B-4169-9AA0-AAB1C6FAC4DF}"/>
    <dgm:cxn modelId="{64A376C8-2E73-473E-BA1A-188283F4FFC5}" srcId="{5E60651F-2E51-438D-AA94-775CB7A80356}" destId="{2AB00C6B-1C6C-4604-8DB3-1655139BCCB8}" srcOrd="2" destOrd="0" parTransId="{F482BD10-8199-4435-8A3F-2B7A5510383E}" sibTransId="{6D971CCA-EA07-4A49-B47B-DB90361FB806}"/>
    <dgm:cxn modelId="{2A0EA4CD-65DB-48FF-A0E1-410E485E03D2}" type="presOf" srcId="{5E60651F-2E51-438D-AA94-775CB7A80356}" destId="{25237205-0352-4E9E-B76A-BADF1604D7AF}" srcOrd="0" destOrd="0" presId="urn:microsoft.com/office/officeart/2018/2/layout/IconVerticalSolidList"/>
    <dgm:cxn modelId="{3E41DCEE-3FFA-4AD6-9B46-8260CE465AD5}" type="presParOf" srcId="{25237205-0352-4E9E-B76A-BADF1604D7AF}" destId="{15BD61BE-2445-4FED-A7BB-4AE1E0A33FD0}" srcOrd="0" destOrd="0" presId="urn:microsoft.com/office/officeart/2018/2/layout/IconVerticalSolidList"/>
    <dgm:cxn modelId="{6D3CA384-AF4E-45AC-9E54-F7D9B4D4FF66}" type="presParOf" srcId="{15BD61BE-2445-4FED-A7BB-4AE1E0A33FD0}" destId="{C9ED876E-8F39-42C6-A108-9085BB9B0F3D}" srcOrd="0" destOrd="0" presId="urn:microsoft.com/office/officeart/2018/2/layout/IconVerticalSolidList"/>
    <dgm:cxn modelId="{EC75F487-BA71-4ED2-B73D-04B55F85029B}" type="presParOf" srcId="{15BD61BE-2445-4FED-A7BB-4AE1E0A33FD0}" destId="{0510EC9C-53EA-44AD-B153-5D54312CED5F}" srcOrd="1" destOrd="0" presId="urn:microsoft.com/office/officeart/2018/2/layout/IconVerticalSolidList"/>
    <dgm:cxn modelId="{C82ABEF3-4525-4621-8E8F-4B1CFF82E6C4}" type="presParOf" srcId="{15BD61BE-2445-4FED-A7BB-4AE1E0A33FD0}" destId="{F8C6EE26-FDB5-4E3A-8F83-5AC368CB12A7}" srcOrd="2" destOrd="0" presId="urn:microsoft.com/office/officeart/2018/2/layout/IconVerticalSolidList"/>
    <dgm:cxn modelId="{E7C3BD27-B12F-476D-95D6-E9ECD0ABB9E0}" type="presParOf" srcId="{15BD61BE-2445-4FED-A7BB-4AE1E0A33FD0}" destId="{1B2ADC81-67FD-48D5-A338-A0CA76EBDCA6}" srcOrd="3" destOrd="0" presId="urn:microsoft.com/office/officeart/2018/2/layout/IconVerticalSolidList"/>
    <dgm:cxn modelId="{9D1CF3A8-941A-4844-BED8-B7D93243ED0F}" type="presParOf" srcId="{25237205-0352-4E9E-B76A-BADF1604D7AF}" destId="{0DC9923B-AA74-4C2E-8CC4-157210EADEE6}" srcOrd="1" destOrd="0" presId="urn:microsoft.com/office/officeart/2018/2/layout/IconVerticalSolidList"/>
    <dgm:cxn modelId="{80E9BDD9-33C1-4DA3-8231-FC318F7575C3}" type="presParOf" srcId="{25237205-0352-4E9E-B76A-BADF1604D7AF}" destId="{030CB7CB-E1B5-49B9-B234-4D87F1E7A97E}" srcOrd="2" destOrd="0" presId="urn:microsoft.com/office/officeart/2018/2/layout/IconVerticalSolidList"/>
    <dgm:cxn modelId="{0B554A16-056C-43C5-B6DC-871D1A849B96}" type="presParOf" srcId="{030CB7CB-E1B5-49B9-B234-4D87F1E7A97E}" destId="{01263E6D-CA70-40E6-9083-916223C6549E}" srcOrd="0" destOrd="0" presId="urn:microsoft.com/office/officeart/2018/2/layout/IconVerticalSolidList"/>
    <dgm:cxn modelId="{36E6ABA6-5A04-43FD-B473-43452C65C7A7}" type="presParOf" srcId="{030CB7CB-E1B5-49B9-B234-4D87F1E7A97E}" destId="{78441324-5062-405D-8C08-1E8B16F8F36F}" srcOrd="1" destOrd="0" presId="urn:microsoft.com/office/officeart/2018/2/layout/IconVerticalSolidList"/>
    <dgm:cxn modelId="{A0FD0AF9-DB05-4AA9-9E54-EAA090120387}" type="presParOf" srcId="{030CB7CB-E1B5-49B9-B234-4D87F1E7A97E}" destId="{3A4962AA-E756-43D3-BFB9-E358D472B2EA}" srcOrd="2" destOrd="0" presId="urn:microsoft.com/office/officeart/2018/2/layout/IconVerticalSolidList"/>
    <dgm:cxn modelId="{279A828B-2511-49B8-9D14-7EF96D157571}" type="presParOf" srcId="{030CB7CB-E1B5-49B9-B234-4D87F1E7A97E}" destId="{93940E43-2AFD-4A05-94B5-B6F9A96436E2}" srcOrd="3" destOrd="0" presId="urn:microsoft.com/office/officeart/2018/2/layout/IconVerticalSolidList"/>
    <dgm:cxn modelId="{36474767-E6B7-4159-A8CC-7486592F5596}" type="presParOf" srcId="{25237205-0352-4E9E-B76A-BADF1604D7AF}" destId="{2085B1FA-E85D-42F4-A5C2-1BEB2CF141B2}" srcOrd="3" destOrd="0" presId="urn:microsoft.com/office/officeart/2018/2/layout/IconVerticalSolidList"/>
    <dgm:cxn modelId="{D7570930-B853-48B5-8F64-990327992832}" type="presParOf" srcId="{25237205-0352-4E9E-B76A-BADF1604D7AF}" destId="{538CDF95-CA38-48CA-A556-530604E6F736}" srcOrd="4" destOrd="0" presId="urn:microsoft.com/office/officeart/2018/2/layout/IconVerticalSolidList"/>
    <dgm:cxn modelId="{E9E86635-1F58-442C-9165-315B0362A9A6}" type="presParOf" srcId="{538CDF95-CA38-48CA-A556-530604E6F736}" destId="{388BE573-1EC2-4AF3-AA63-21A0722255B6}" srcOrd="0" destOrd="0" presId="urn:microsoft.com/office/officeart/2018/2/layout/IconVerticalSolidList"/>
    <dgm:cxn modelId="{723F7F03-06EC-4FC4-8A7C-C12BDF342860}" type="presParOf" srcId="{538CDF95-CA38-48CA-A556-530604E6F736}" destId="{0DA2BBB5-FEC3-49B8-840C-2F8A1DA197F0}" srcOrd="1" destOrd="0" presId="urn:microsoft.com/office/officeart/2018/2/layout/IconVerticalSolidList"/>
    <dgm:cxn modelId="{52A482AC-F11F-4A1F-973B-16AABDCE8A5A}" type="presParOf" srcId="{538CDF95-CA38-48CA-A556-530604E6F736}" destId="{CC68B46E-A5B4-4D47-9489-794509DC30C2}" srcOrd="2" destOrd="0" presId="urn:microsoft.com/office/officeart/2018/2/layout/IconVerticalSolidList"/>
    <dgm:cxn modelId="{7A978F5D-F8BE-4D1D-95F7-D4E8AA82C1B8}" type="presParOf" srcId="{538CDF95-CA38-48CA-A556-530604E6F736}" destId="{0A98F2C3-CE3A-4659-B0A5-A0AE3A1289F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8EE62E0-F521-4570-BC07-B0B9ADFF46B2}" type="doc">
      <dgm:prSet loTypeId="urn:microsoft.com/office/officeart/2008/layout/LinedList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5B32085E-6AB8-494D-B791-F2035CD3EA18}">
      <dgm:prSet/>
      <dgm:spPr/>
      <dgm:t>
        <a:bodyPr/>
        <a:lstStyle/>
        <a:p>
          <a:r>
            <a:rPr lang="nl-NL" dirty="0"/>
            <a:t>Maak een poster met daarin de belangrijke ontwikkelingen van deze fase, per gebied</a:t>
          </a:r>
          <a:endParaRPr lang="en-US" dirty="0"/>
        </a:p>
      </dgm:t>
    </dgm:pt>
    <dgm:pt modelId="{38EF338D-655B-42D3-805A-1DB960724BFF}" type="parTrans" cxnId="{D9981C89-F240-41DF-84B8-CB7E7CA3FD46}">
      <dgm:prSet/>
      <dgm:spPr/>
      <dgm:t>
        <a:bodyPr/>
        <a:lstStyle/>
        <a:p>
          <a:endParaRPr lang="en-US"/>
        </a:p>
      </dgm:t>
    </dgm:pt>
    <dgm:pt modelId="{B155225E-1EA9-4459-AA42-96923975A63F}" type="sibTrans" cxnId="{D9981C89-F240-41DF-84B8-CB7E7CA3FD46}">
      <dgm:prSet/>
      <dgm:spPr/>
      <dgm:t>
        <a:bodyPr/>
        <a:lstStyle/>
        <a:p>
          <a:endParaRPr lang="en-US"/>
        </a:p>
      </dgm:t>
    </dgm:pt>
    <dgm:pt modelId="{4FC2B6D1-2D6E-453A-A259-B52E89FF9D94}">
      <dgm:prSet/>
      <dgm:spPr/>
      <dgm:t>
        <a:bodyPr/>
        <a:lstStyle/>
        <a:p>
          <a:r>
            <a:rPr lang="nl-NL" dirty="0"/>
            <a:t>20 minuten zelfstandig werken, daarna presentatie 5minuten per groepje </a:t>
          </a:r>
          <a:endParaRPr lang="en-US" dirty="0"/>
        </a:p>
      </dgm:t>
    </dgm:pt>
    <dgm:pt modelId="{E0F67BFF-88DC-4006-987D-A652F9BD34E1}" type="parTrans" cxnId="{E6510D27-CCFD-49EA-9308-1BF148D5C72E}">
      <dgm:prSet/>
      <dgm:spPr/>
      <dgm:t>
        <a:bodyPr/>
        <a:lstStyle/>
        <a:p>
          <a:endParaRPr lang="en-US"/>
        </a:p>
      </dgm:t>
    </dgm:pt>
    <dgm:pt modelId="{AAC5BB45-19DF-4542-B804-F638315001CA}" type="sibTrans" cxnId="{E6510D27-CCFD-49EA-9308-1BF148D5C72E}">
      <dgm:prSet/>
      <dgm:spPr/>
      <dgm:t>
        <a:bodyPr/>
        <a:lstStyle/>
        <a:p>
          <a:endParaRPr lang="en-US"/>
        </a:p>
      </dgm:t>
    </dgm:pt>
    <dgm:pt modelId="{3FFC6094-499F-4FC0-B727-E4A3714127F2}">
      <dgm:prSet/>
      <dgm:spPr/>
      <dgm:t>
        <a:bodyPr/>
        <a:lstStyle/>
        <a:p>
          <a:r>
            <a:rPr lang="nl-NL" dirty="0"/>
            <a:t>In viertallen; per groepje 2 per onderwerp, laat de verschillen/overgangen zien</a:t>
          </a:r>
          <a:endParaRPr lang="en-US" dirty="0"/>
        </a:p>
      </dgm:t>
    </dgm:pt>
    <dgm:pt modelId="{419F249D-18B9-47C4-8E39-7B3D28B2409E}" type="parTrans" cxnId="{16D727F5-F366-476D-BE3E-C41626D92AB5}">
      <dgm:prSet/>
      <dgm:spPr/>
      <dgm:t>
        <a:bodyPr/>
        <a:lstStyle/>
        <a:p>
          <a:endParaRPr lang="en-US"/>
        </a:p>
      </dgm:t>
    </dgm:pt>
    <dgm:pt modelId="{CBCEAF3B-ACE6-4229-BAC5-C9F3E47F6134}" type="sibTrans" cxnId="{16D727F5-F366-476D-BE3E-C41626D92AB5}">
      <dgm:prSet/>
      <dgm:spPr/>
      <dgm:t>
        <a:bodyPr/>
        <a:lstStyle/>
        <a:p>
          <a:endParaRPr lang="en-US"/>
        </a:p>
      </dgm:t>
    </dgm:pt>
    <dgm:pt modelId="{93A0E5A8-560B-4AE5-9F7E-2EA737B5FA0C}" type="pres">
      <dgm:prSet presAssocID="{08EE62E0-F521-4570-BC07-B0B9ADFF46B2}" presName="vert0" presStyleCnt="0">
        <dgm:presLayoutVars>
          <dgm:dir/>
          <dgm:animOne val="branch"/>
          <dgm:animLvl val="lvl"/>
        </dgm:presLayoutVars>
      </dgm:prSet>
      <dgm:spPr/>
    </dgm:pt>
    <dgm:pt modelId="{0FF9916D-12AD-4575-8FBB-0D85E5E02611}" type="pres">
      <dgm:prSet presAssocID="{5B32085E-6AB8-494D-B791-F2035CD3EA18}" presName="thickLine" presStyleLbl="alignNode1" presStyleIdx="0" presStyleCnt="3"/>
      <dgm:spPr/>
    </dgm:pt>
    <dgm:pt modelId="{53F85F4E-8233-4676-BFC0-24F97BA83D80}" type="pres">
      <dgm:prSet presAssocID="{5B32085E-6AB8-494D-B791-F2035CD3EA18}" presName="horz1" presStyleCnt="0"/>
      <dgm:spPr/>
    </dgm:pt>
    <dgm:pt modelId="{6CCBE657-27CD-49B7-9E39-B2B063181D84}" type="pres">
      <dgm:prSet presAssocID="{5B32085E-6AB8-494D-B791-F2035CD3EA18}" presName="tx1" presStyleLbl="revTx" presStyleIdx="0" presStyleCnt="3"/>
      <dgm:spPr/>
    </dgm:pt>
    <dgm:pt modelId="{C8A77B61-1289-4E11-93D9-3A7F6EFF0DD3}" type="pres">
      <dgm:prSet presAssocID="{5B32085E-6AB8-494D-B791-F2035CD3EA18}" presName="vert1" presStyleCnt="0"/>
      <dgm:spPr/>
    </dgm:pt>
    <dgm:pt modelId="{D1C55D40-7AC2-4EBA-AFA0-3B16A855288D}" type="pres">
      <dgm:prSet presAssocID="{4FC2B6D1-2D6E-453A-A259-B52E89FF9D94}" presName="thickLine" presStyleLbl="alignNode1" presStyleIdx="1" presStyleCnt="3"/>
      <dgm:spPr/>
    </dgm:pt>
    <dgm:pt modelId="{A6235F1D-1568-4DC3-97AF-72980F153E12}" type="pres">
      <dgm:prSet presAssocID="{4FC2B6D1-2D6E-453A-A259-B52E89FF9D94}" presName="horz1" presStyleCnt="0"/>
      <dgm:spPr/>
    </dgm:pt>
    <dgm:pt modelId="{845FB366-A0CF-415A-98F2-5B4CAF2A0269}" type="pres">
      <dgm:prSet presAssocID="{4FC2B6D1-2D6E-453A-A259-B52E89FF9D94}" presName="tx1" presStyleLbl="revTx" presStyleIdx="1" presStyleCnt="3"/>
      <dgm:spPr/>
    </dgm:pt>
    <dgm:pt modelId="{C2B93A35-8A23-43D7-B412-78847312B582}" type="pres">
      <dgm:prSet presAssocID="{4FC2B6D1-2D6E-453A-A259-B52E89FF9D94}" presName="vert1" presStyleCnt="0"/>
      <dgm:spPr/>
    </dgm:pt>
    <dgm:pt modelId="{5017388E-27B5-4D90-998D-B5D989891F16}" type="pres">
      <dgm:prSet presAssocID="{3FFC6094-499F-4FC0-B727-E4A3714127F2}" presName="thickLine" presStyleLbl="alignNode1" presStyleIdx="2" presStyleCnt="3"/>
      <dgm:spPr/>
    </dgm:pt>
    <dgm:pt modelId="{3C0D7D2A-4CFF-4DDB-8171-C57724539011}" type="pres">
      <dgm:prSet presAssocID="{3FFC6094-499F-4FC0-B727-E4A3714127F2}" presName="horz1" presStyleCnt="0"/>
      <dgm:spPr/>
    </dgm:pt>
    <dgm:pt modelId="{19CE7837-98F1-4C45-A5C3-9CB0367076E8}" type="pres">
      <dgm:prSet presAssocID="{3FFC6094-499F-4FC0-B727-E4A3714127F2}" presName="tx1" presStyleLbl="revTx" presStyleIdx="2" presStyleCnt="3"/>
      <dgm:spPr/>
    </dgm:pt>
    <dgm:pt modelId="{74A7E694-AB7A-46A5-A1D8-006C52C1E09B}" type="pres">
      <dgm:prSet presAssocID="{3FFC6094-499F-4FC0-B727-E4A3714127F2}" presName="vert1" presStyleCnt="0"/>
      <dgm:spPr/>
    </dgm:pt>
  </dgm:ptLst>
  <dgm:cxnLst>
    <dgm:cxn modelId="{017D3D00-07BC-4578-ACF0-FD25C1C21FCA}" type="presOf" srcId="{4FC2B6D1-2D6E-453A-A259-B52E89FF9D94}" destId="{845FB366-A0CF-415A-98F2-5B4CAF2A0269}" srcOrd="0" destOrd="0" presId="urn:microsoft.com/office/officeart/2008/layout/LinedList"/>
    <dgm:cxn modelId="{E6510D27-CCFD-49EA-9308-1BF148D5C72E}" srcId="{08EE62E0-F521-4570-BC07-B0B9ADFF46B2}" destId="{4FC2B6D1-2D6E-453A-A259-B52E89FF9D94}" srcOrd="1" destOrd="0" parTransId="{E0F67BFF-88DC-4006-987D-A652F9BD34E1}" sibTransId="{AAC5BB45-19DF-4542-B804-F638315001CA}"/>
    <dgm:cxn modelId="{131F3446-19BF-4483-9F0A-E873E6C236E4}" type="presOf" srcId="{5B32085E-6AB8-494D-B791-F2035CD3EA18}" destId="{6CCBE657-27CD-49B7-9E39-B2B063181D84}" srcOrd="0" destOrd="0" presId="urn:microsoft.com/office/officeart/2008/layout/LinedList"/>
    <dgm:cxn modelId="{98D6F684-7BA4-4AAB-BDAE-572621CC1EEB}" type="presOf" srcId="{3FFC6094-499F-4FC0-B727-E4A3714127F2}" destId="{19CE7837-98F1-4C45-A5C3-9CB0367076E8}" srcOrd="0" destOrd="0" presId="urn:microsoft.com/office/officeart/2008/layout/LinedList"/>
    <dgm:cxn modelId="{D9981C89-F240-41DF-84B8-CB7E7CA3FD46}" srcId="{08EE62E0-F521-4570-BC07-B0B9ADFF46B2}" destId="{5B32085E-6AB8-494D-B791-F2035CD3EA18}" srcOrd="0" destOrd="0" parTransId="{38EF338D-655B-42D3-805A-1DB960724BFF}" sibTransId="{B155225E-1EA9-4459-AA42-96923975A63F}"/>
    <dgm:cxn modelId="{596827CC-C316-4202-A103-344683260315}" type="presOf" srcId="{08EE62E0-F521-4570-BC07-B0B9ADFF46B2}" destId="{93A0E5A8-560B-4AE5-9F7E-2EA737B5FA0C}" srcOrd="0" destOrd="0" presId="urn:microsoft.com/office/officeart/2008/layout/LinedList"/>
    <dgm:cxn modelId="{16D727F5-F366-476D-BE3E-C41626D92AB5}" srcId="{08EE62E0-F521-4570-BC07-B0B9ADFF46B2}" destId="{3FFC6094-499F-4FC0-B727-E4A3714127F2}" srcOrd="2" destOrd="0" parTransId="{419F249D-18B9-47C4-8E39-7B3D28B2409E}" sibTransId="{CBCEAF3B-ACE6-4229-BAC5-C9F3E47F6134}"/>
    <dgm:cxn modelId="{BC702C9C-F035-4A97-86DB-C60CECBBAFC8}" type="presParOf" srcId="{93A0E5A8-560B-4AE5-9F7E-2EA737B5FA0C}" destId="{0FF9916D-12AD-4575-8FBB-0D85E5E02611}" srcOrd="0" destOrd="0" presId="urn:microsoft.com/office/officeart/2008/layout/LinedList"/>
    <dgm:cxn modelId="{A3207DF8-4F9C-472D-A042-14F6C9460667}" type="presParOf" srcId="{93A0E5A8-560B-4AE5-9F7E-2EA737B5FA0C}" destId="{53F85F4E-8233-4676-BFC0-24F97BA83D80}" srcOrd="1" destOrd="0" presId="urn:microsoft.com/office/officeart/2008/layout/LinedList"/>
    <dgm:cxn modelId="{81CE8AD0-D8D0-4008-B595-03A75511A273}" type="presParOf" srcId="{53F85F4E-8233-4676-BFC0-24F97BA83D80}" destId="{6CCBE657-27CD-49B7-9E39-B2B063181D84}" srcOrd="0" destOrd="0" presId="urn:microsoft.com/office/officeart/2008/layout/LinedList"/>
    <dgm:cxn modelId="{EADE9B37-328F-4796-91FD-D6CA4084DC6C}" type="presParOf" srcId="{53F85F4E-8233-4676-BFC0-24F97BA83D80}" destId="{C8A77B61-1289-4E11-93D9-3A7F6EFF0DD3}" srcOrd="1" destOrd="0" presId="urn:microsoft.com/office/officeart/2008/layout/LinedList"/>
    <dgm:cxn modelId="{16D950C5-92BC-4AE3-BCD6-7FC3AEBCAE74}" type="presParOf" srcId="{93A0E5A8-560B-4AE5-9F7E-2EA737B5FA0C}" destId="{D1C55D40-7AC2-4EBA-AFA0-3B16A855288D}" srcOrd="2" destOrd="0" presId="urn:microsoft.com/office/officeart/2008/layout/LinedList"/>
    <dgm:cxn modelId="{53F0F9F1-B5C9-425D-BCC4-CDC015D3A377}" type="presParOf" srcId="{93A0E5A8-560B-4AE5-9F7E-2EA737B5FA0C}" destId="{A6235F1D-1568-4DC3-97AF-72980F153E12}" srcOrd="3" destOrd="0" presId="urn:microsoft.com/office/officeart/2008/layout/LinedList"/>
    <dgm:cxn modelId="{B8D103B5-08FD-4E33-89BC-8A01527DCC64}" type="presParOf" srcId="{A6235F1D-1568-4DC3-97AF-72980F153E12}" destId="{845FB366-A0CF-415A-98F2-5B4CAF2A0269}" srcOrd="0" destOrd="0" presId="urn:microsoft.com/office/officeart/2008/layout/LinedList"/>
    <dgm:cxn modelId="{D1E785E2-F88A-4D3F-819D-773DCB680222}" type="presParOf" srcId="{A6235F1D-1568-4DC3-97AF-72980F153E12}" destId="{C2B93A35-8A23-43D7-B412-78847312B582}" srcOrd="1" destOrd="0" presId="urn:microsoft.com/office/officeart/2008/layout/LinedList"/>
    <dgm:cxn modelId="{9C330C31-1CA8-4B20-A430-C59E7509C728}" type="presParOf" srcId="{93A0E5A8-560B-4AE5-9F7E-2EA737B5FA0C}" destId="{5017388E-27B5-4D90-998D-B5D989891F16}" srcOrd="4" destOrd="0" presId="urn:microsoft.com/office/officeart/2008/layout/LinedList"/>
    <dgm:cxn modelId="{5F1B42D4-B6D8-4E57-BADE-98BAF9A2ECC3}" type="presParOf" srcId="{93A0E5A8-560B-4AE5-9F7E-2EA737B5FA0C}" destId="{3C0D7D2A-4CFF-4DDB-8171-C57724539011}" srcOrd="5" destOrd="0" presId="urn:microsoft.com/office/officeart/2008/layout/LinedList"/>
    <dgm:cxn modelId="{D50F3292-E915-4E87-B099-4D7552E302DE}" type="presParOf" srcId="{3C0D7D2A-4CFF-4DDB-8171-C57724539011}" destId="{19CE7837-98F1-4C45-A5C3-9CB0367076E8}" srcOrd="0" destOrd="0" presId="urn:microsoft.com/office/officeart/2008/layout/LinedList"/>
    <dgm:cxn modelId="{035BAAD7-CFB5-4C2C-A45F-8C78FB5893DC}" type="presParOf" srcId="{3C0D7D2A-4CFF-4DDB-8171-C57724539011}" destId="{74A7E694-AB7A-46A5-A1D8-006C52C1E09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ED876E-8F39-42C6-A108-9085BB9B0F3D}">
      <dsp:nvSpPr>
        <dsp:cNvPr id="0" name=""/>
        <dsp:cNvSpPr/>
      </dsp:nvSpPr>
      <dsp:spPr>
        <a:xfrm>
          <a:off x="0" y="476"/>
          <a:ext cx="10442448" cy="1115104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10EC9C-53EA-44AD-B153-5D54312CED5F}">
      <dsp:nvSpPr>
        <dsp:cNvPr id="0" name=""/>
        <dsp:cNvSpPr/>
      </dsp:nvSpPr>
      <dsp:spPr>
        <a:xfrm>
          <a:off x="337319" y="251375"/>
          <a:ext cx="613307" cy="61330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2ADC81-67FD-48D5-A338-A0CA76EBDCA6}">
      <dsp:nvSpPr>
        <dsp:cNvPr id="0" name=""/>
        <dsp:cNvSpPr/>
      </dsp:nvSpPr>
      <dsp:spPr>
        <a:xfrm>
          <a:off x="1287945" y="476"/>
          <a:ext cx="9154502" cy="11151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015" tIns="118015" rIns="118015" bIns="118015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500" kern="1200" dirty="0"/>
            <a:t>Terugblik vorige les: artikel + groepjes checken It’s </a:t>
          </a:r>
          <a:r>
            <a:rPr lang="nl-NL" sz="2500" kern="1200" dirty="0" err="1"/>
            <a:t>learning</a:t>
          </a:r>
          <a:r>
            <a:rPr lang="nl-NL" sz="2500" kern="1200" dirty="0"/>
            <a:t> </a:t>
          </a:r>
          <a:endParaRPr lang="en-US" sz="2500" kern="1200" dirty="0"/>
        </a:p>
      </dsp:txBody>
      <dsp:txXfrm>
        <a:off x="1287945" y="476"/>
        <a:ext cx="9154502" cy="1115104"/>
      </dsp:txXfrm>
    </dsp:sp>
    <dsp:sp modelId="{01263E6D-CA70-40E6-9083-916223C6549E}">
      <dsp:nvSpPr>
        <dsp:cNvPr id="0" name=""/>
        <dsp:cNvSpPr/>
      </dsp:nvSpPr>
      <dsp:spPr>
        <a:xfrm>
          <a:off x="0" y="1394357"/>
          <a:ext cx="10442448" cy="1115104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441324-5062-405D-8C08-1E8B16F8F36F}">
      <dsp:nvSpPr>
        <dsp:cNvPr id="0" name=""/>
        <dsp:cNvSpPr/>
      </dsp:nvSpPr>
      <dsp:spPr>
        <a:xfrm>
          <a:off x="337319" y="1645255"/>
          <a:ext cx="613307" cy="61330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940E43-2AFD-4A05-94B5-B6F9A96436E2}">
      <dsp:nvSpPr>
        <dsp:cNvPr id="0" name=""/>
        <dsp:cNvSpPr/>
      </dsp:nvSpPr>
      <dsp:spPr>
        <a:xfrm>
          <a:off x="1287945" y="1394357"/>
          <a:ext cx="9154502" cy="11151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015" tIns="118015" rIns="118015" bIns="118015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500" kern="1200"/>
            <a:t>Theorie opdracht</a:t>
          </a:r>
          <a:endParaRPr lang="en-US" sz="2500" kern="1200"/>
        </a:p>
      </dsp:txBody>
      <dsp:txXfrm>
        <a:off x="1287945" y="1394357"/>
        <a:ext cx="9154502" cy="1115104"/>
      </dsp:txXfrm>
    </dsp:sp>
    <dsp:sp modelId="{388BE573-1EC2-4AF3-AA63-21A0722255B6}">
      <dsp:nvSpPr>
        <dsp:cNvPr id="0" name=""/>
        <dsp:cNvSpPr/>
      </dsp:nvSpPr>
      <dsp:spPr>
        <a:xfrm>
          <a:off x="0" y="2788237"/>
          <a:ext cx="10442448" cy="1115104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A2BBB5-FEC3-49B8-840C-2F8A1DA197F0}">
      <dsp:nvSpPr>
        <dsp:cNvPr id="0" name=""/>
        <dsp:cNvSpPr/>
      </dsp:nvSpPr>
      <dsp:spPr>
        <a:xfrm>
          <a:off x="337319" y="3039136"/>
          <a:ext cx="613307" cy="61330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98F2C3-CE3A-4659-B0A5-A0AE3A1289F3}">
      <dsp:nvSpPr>
        <dsp:cNvPr id="0" name=""/>
        <dsp:cNvSpPr/>
      </dsp:nvSpPr>
      <dsp:spPr>
        <a:xfrm>
          <a:off x="1287945" y="2788237"/>
          <a:ext cx="9154502" cy="11151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015" tIns="118015" rIns="118015" bIns="118015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500" kern="1200"/>
            <a:t>Eindpdracht uitleg en groepjes maken, start maken met escaperoom</a:t>
          </a:r>
          <a:endParaRPr lang="en-US" sz="2500" kern="1200"/>
        </a:p>
      </dsp:txBody>
      <dsp:txXfrm>
        <a:off x="1287945" y="2788237"/>
        <a:ext cx="9154502" cy="11151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F9916D-12AD-4575-8FBB-0D85E5E02611}">
      <dsp:nvSpPr>
        <dsp:cNvPr id="0" name=""/>
        <dsp:cNvSpPr/>
      </dsp:nvSpPr>
      <dsp:spPr>
        <a:xfrm>
          <a:off x="0" y="2467"/>
          <a:ext cx="5922489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CBE657-27CD-49B7-9E39-B2B063181D84}">
      <dsp:nvSpPr>
        <dsp:cNvPr id="0" name=""/>
        <dsp:cNvSpPr/>
      </dsp:nvSpPr>
      <dsp:spPr>
        <a:xfrm>
          <a:off x="0" y="2467"/>
          <a:ext cx="5922489" cy="16827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300" kern="1200" dirty="0"/>
            <a:t>Maak een poster met daarin de belangrijke ontwikkelingen van deze fase, per gebied</a:t>
          </a:r>
          <a:endParaRPr lang="en-US" sz="3300" kern="1200" dirty="0"/>
        </a:p>
      </dsp:txBody>
      <dsp:txXfrm>
        <a:off x="0" y="2467"/>
        <a:ext cx="5922489" cy="1682749"/>
      </dsp:txXfrm>
    </dsp:sp>
    <dsp:sp modelId="{D1C55D40-7AC2-4EBA-AFA0-3B16A855288D}">
      <dsp:nvSpPr>
        <dsp:cNvPr id="0" name=""/>
        <dsp:cNvSpPr/>
      </dsp:nvSpPr>
      <dsp:spPr>
        <a:xfrm>
          <a:off x="0" y="1685216"/>
          <a:ext cx="5922489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5FB366-A0CF-415A-98F2-5B4CAF2A0269}">
      <dsp:nvSpPr>
        <dsp:cNvPr id="0" name=""/>
        <dsp:cNvSpPr/>
      </dsp:nvSpPr>
      <dsp:spPr>
        <a:xfrm>
          <a:off x="0" y="1685216"/>
          <a:ext cx="5922489" cy="16827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300" kern="1200" dirty="0"/>
            <a:t>20 minuten zelfstandig werken, daarna presentatie 5minuten per groepje </a:t>
          </a:r>
          <a:endParaRPr lang="en-US" sz="3300" kern="1200" dirty="0"/>
        </a:p>
      </dsp:txBody>
      <dsp:txXfrm>
        <a:off x="0" y="1685216"/>
        <a:ext cx="5922489" cy="1682749"/>
      </dsp:txXfrm>
    </dsp:sp>
    <dsp:sp modelId="{5017388E-27B5-4D90-998D-B5D989891F16}">
      <dsp:nvSpPr>
        <dsp:cNvPr id="0" name=""/>
        <dsp:cNvSpPr/>
      </dsp:nvSpPr>
      <dsp:spPr>
        <a:xfrm>
          <a:off x="0" y="3367966"/>
          <a:ext cx="5922489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CE7837-98F1-4C45-A5C3-9CB0367076E8}">
      <dsp:nvSpPr>
        <dsp:cNvPr id="0" name=""/>
        <dsp:cNvSpPr/>
      </dsp:nvSpPr>
      <dsp:spPr>
        <a:xfrm>
          <a:off x="0" y="3367966"/>
          <a:ext cx="5922489" cy="16827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300" kern="1200" dirty="0"/>
            <a:t>In viertallen; per groepje 2 per onderwerp, laat de verschillen/overgangen zien</a:t>
          </a:r>
          <a:endParaRPr lang="en-US" sz="3300" kern="1200" dirty="0"/>
        </a:p>
      </dsp:txBody>
      <dsp:txXfrm>
        <a:off x="0" y="3367966"/>
        <a:ext cx="5922489" cy="16827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9D6F5-A9D4-C22B-732C-A31A172FB9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209393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1AFD6E-3459-290F-1147-F0C47ACEEA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46774"/>
            <a:ext cx="9144000" cy="106689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4674D3-6FB9-5549-B0F2-FD61E82D1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B5883-038C-4696-8E27-1811E470D6D4}" type="datetime1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239BBC-C979-2C77-493E-CF5498AEB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813B7E-A51C-D9CD-2189-650A9D63B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932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990AE-F72C-4C2E-E2D0-7A8D7EEF0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41B46D-142E-8C8E-C4F4-B6B1586A6F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4D92E3-36AD-2615-0166-6B73C34F1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8A6D4-154B-4E4D-9001-7A6C328D243E}" type="datetime1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0BFB69-319D-2284-2734-217160D39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6883B0-C775-5BD2-8EC6-A41D19BCA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655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9040463-6D41-8D45-088A-540B0D1883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592281"/>
            <a:ext cx="2628900" cy="558468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5F2276-7F04-F3F7-E3CE-F81C8DC637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92281"/>
            <a:ext cx="7734300" cy="558468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1802BF-9E0C-3251-8FAE-81F07DB05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80999-9BD6-4929-BDEC-B84E21C16701}" type="datetime1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9F1754-5B8F-A9FA-E8B1-06E04CE28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01E6A8-5139-ECD4-CC0C-32FFC6741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938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155F0-A6D4-C39B-394F-0B16E9C9C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D1860F-B260-57CE-E12B-2C94860319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745C9F-D94D-E5D3-B73A-20621FA53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F6069-8263-4296-913A-BC2234E8D32B}" type="datetime1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FAB243-BB42-966A-4708-15C9B11D6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C3A3BD-2CC5-03D3-4CD6-E31A55BA2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087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D8633-AC3B-E617-1C54-84932DDD7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4236" y="1514688"/>
            <a:ext cx="8584164" cy="3138875"/>
          </a:xfrm>
        </p:spPr>
        <p:txBody>
          <a:bodyPr anchor="b">
            <a:normAutofit/>
          </a:bodyPr>
          <a:lstStyle>
            <a:lvl1pPr>
              <a:defRPr sz="3600" cap="all" spc="3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68C242-ECAB-AEC3-7E9B-F9854AF31C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74236" y="4963885"/>
            <a:ext cx="8584165" cy="1125765"/>
          </a:xfrm>
        </p:spPr>
        <p:txBody>
          <a:bodyPr>
            <a:normAutofit/>
          </a:bodyPr>
          <a:lstStyle>
            <a:lvl1pPr marL="0" indent="0">
              <a:buNone/>
              <a:defRPr sz="1600" cap="all" spc="30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0D9B82-EEF4-2CD7-61FE-BAFB2B96D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F5005-EC25-4FB9-B19B-2437F0B120D2}" type="datetime1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222B6-F7A8-70A5-B023-FCAD5D7C4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85D758-2E38-8A8D-75BC-667F6A23B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422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60DFF-11BD-F5F4-35D4-1986ABBD3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5D1279-E9A9-702E-144D-61114B788E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77824" y="2159175"/>
            <a:ext cx="4977453" cy="40177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84E624-7A76-56EC-FA0D-E2AA8EF9B9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28391" y="2159175"/>
            <a:ext cx="4985785" cy="40177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9D7DF5-30AD-AE47-D516-5CEE82770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83B5C-2325-42FF-AF91-C1451D9D66CC}" type="datetime1">
              <a:rPr lang="en-US" smtClean="0"/>
              <a:t>12/9/2024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05C503-B649-B083-6341-F6E376AF8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53EA35-CF5A-DB36-8B14-5C184B6F1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126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BA3D8-FDD9-329B-BCC6-BBF47F01BE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348" y="602671"/>
            <a:ext cx="10429303" cy="76892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EEF7DC-0699-CB3C-A7CB-39035D89A4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1349" y="1696325"/>
            <a:ext cx="4963538" cy="647700"/>
          </a:xfrm>
        </p:spPr>
        <p:txBody>
          <a:bodyPr anchor="b">
            <a:noAutofit/>
          </a:bodyPr>
          <a:lstStyle>
            <a:lvl1pPr marL="0" indent="0">
              <a:buNone/>
              <a:defRPr sz="14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52EB40-99E1-CCA4-BAFA-F51AA56CF2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81349" y="2344025"/>
            <a:ext cx="4963538" cy="38333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8979BC-6B50-751D-D569-F360938B05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22669" y="1696325"/>
            <a:ext cx="4987982" cy="647700"/>
          </a:xfrm>
        </p:spPr>
        <p:txBody>
          <a:bodyPr anchor="b">
            <a:noAutofit/>
          </a:bodyPr>
          <a:lstStyle>
            <a:lvl1pPr marL="0" indent="0">
              <a:buNone/>
              <a:defRPr sz="14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A3A26F-230E-2D25-6BDC-6ECA00FAEF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22669" y="2344025"/>
            <a:ext cx="4987982" cy="383337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182A01-DE7C-3BA4-96FF-CDEF2F608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8DB08-3B01-46DD-99F2-F6F6334EA669}" type="datetime1">
              <a:rPr lang="en-US" smtClean="0"/>
              <a:t>12/9/2024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CAA828-0166-8ECD-BCE8-654BEFDD7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90C0D2-459A-04AA-FD90-7687D2FE8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988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D549F-FA71-857F-E02E-3CB63CE68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569611-F911-D3D4-B613-ACCDA56C4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2AC11-ACC3-4129-BBD7-C580BF1A4EE7}" type="datetime1">
              <a:rPr lang="en-US" smtClean="0"/>
              <a:t>12/9/2024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EA1961-0B6B-8FEB-F2CB-C42E90EF2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2AA80E-3139-9F1B-9C3E-2A76628CF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175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F54789-9F96-511A-0FB6-24F6A8418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0F7F3-E406-44E2-93AF-674B3F1A2E51}" type="datetime1">
              <a:rPr lang="en-US" smtClean="0"/>
              <a:t>12/9/2024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780399-ADEF-8F74-9F59-6AD804C93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B6A34F-ABAB-9C4E-38A1-C6EEB944B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5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E3917-2BF6-1CE2-F34B-49F0D09A1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807868"/>
            <a:ext cx="3640713" cy="2062594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15B8F-A9F3-8583-FFF1-175021F17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2898" y="807867"/>
            <a:ext cx="5922489" cy="505318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D90AFF-A949-CE9E-6B94-C1B6196129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000652"/>
            <a:ext cx="3640713" cy="2868336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95267E-088F-FB9A-9469-551890F29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1DD93-7C9D-4E53-81F0-DDE57FEA7EDB}" type="datetime1">
              <a:rPr lang="en-US" smtClean="0"/>
              <a:t>12/9/2024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EA3FFC-B3A6-C0B6-5DAE-70BE0D6FB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08D35F-BC2E-8D14-060F-449CBAF7C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0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909ED-ED97-A3CE-5569-77B45F414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820881"/>
            <a:ext cx="3639312" cy="206259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83BB3A-9E24-DE4C-9619-1502F1B6F3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47408" y="919595"/>
            <a:ext cx="6107979" cy="501361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B4CE1F-29E0-88BB-8489-E58236B8B1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000652"/>
            <a:ext cx="3643889" cy="2868336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4B7212-6816-FFD1-50B2-58844AD38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7BC28-59DE-4F83-B4A1-497203279FAD}" type="datetime1">
              <a:rPr lang="en-US" smtClean="0"/>
              <a:t>12/9/2024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417744-5A24-B7B7-5FD6-E98E60832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CDA4D1-A71D-A7A6-3D0C-294E5D280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814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5858A62-FE72-978B-BE71-05908D82E1A4}"/>
              </a:ext>
            </a:extLst>
          </p:cNvPr>
          <p:cNvSpPr/>
          <p:nvPr/>
        </p:nvSpPr>
        <p:spPr>
          <a:xfrm>
            <a:off x="0" y="0"/>
            <a:ext cx="12192000" cy="6860161"/>
          </a:xfrm>
          <a:prstGeom prst="rect">
            <a:avLst/>
          </a:prstGeom>
          <a:solidFill>
            <a:schemeClr val="bg2">
              <a:lumMod val="75000"/>
              <a:alpha val="15000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FA14B7-4740-5D9F-6489-BAD00C3E0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108" y="588245"/>
            <a:ext cx="10449784" cy="12659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90487F-803F-C5AF-BD93-39C0FC7389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7824" y="2157984"/>
            <a:ext cx="10442448" cy="39038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86FCEF-4EDF-C2EF-7D81-FEFF7042F3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7824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spc="300" baseline="0">
                <a:solidFill>
                  <a:schemeClr val="tx2"/>
                </a:solidFill>
              </a:defRPr>
            </a:lvl1pPr>
          </a:lstStyle>
          <a:p>
            <a:fld id="{0BDC4764-F656-4735-9820-9886F8DF1D6A}" type="datetime1">
              <a:rPr lang="en-US" smtClean="0"/>
              <a:t>12/9/2024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4663BC-4D46-C74D-DDF2-9D25B4D96F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32320" y="6356350"/>
            <a:ext cx="42976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1B4EAE-CB5C-D14B-77EF-7B155FA683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29999" y="6356350"/>
            <a:ext cx="521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+mj-lt"/>
              </a:defRPr>
            </a:lvl1pPr>
          </a:lstStyle>
          <a:p>
            <a:fld id="{C68AC1EC-23E2-4F0E-A5A4-674EC8DB954E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09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8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2CFBC99-FB8F-41F7-A81D-A5288D688D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8002723-385A-4922-FBBD-0C2E300BDD3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-1" b="1721"/>
          <a:stretch/>
        </p:blipFill>
        <p:spPr>
          <a:xfrm>
            <a:off x="20" y="10"/>
            <a:ext cx="12188932" cy="6857990"/>
          </a:xfrm>
          <a:prstGeom prst="rect">
            <a:avLst/>
          </a:pr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435A76B-D478-4F38-9D76-040E49ADC6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40138" y="2758601"/>
            <a:ext cx="7832767" cy="4099399"/>
          </a:xfrm>
          <a:custGeom>
            <a:avLst/>
            <a:gdLst>
              <a:gd name="connsiteX0" fmla="*/ 4436398 w 7832767"/>
              <a:gd name="connsiteY0" fmla="*/ 580 h 4099399"/>
              <a:gd name="connsiteX1" fmla="*/ 5062070 w 7832767"/>
              <a:gd name="connsiteY1" fmla="*/ 20166 h 4099399"/>
              <a:gd name="connsiteX2" fmla="*/ 6429770 w 7832767"/>
              <a:gd name="connsiteY2" fmla="*/ 44716 h 4099399"/>
              <a:gd name="connsiteX3" fmla="*/ 7261927 w 7832767"/>
              <a:gd name="connsiteY3" fmla="*/ 147922 h 4099399"/>
              <a:gd name="connsiteX4" fmla="*/ 7370574 w 7832767"/>
              <a:gd name="connsiteY4" fmla="*/ 185497 h 4099399"/>
              <a:gd name="connsiteX5" fmla="*/ 7342690 w 7832767"/>
              <a:gd name="connsiteY5" fmla="*/ 262652 h 4099399"/>
              <a:gd name="connsiteX6" fmla="*/ 7154722 w 7832767"/>
              <a:gd name="connsiteY6" fmla="*/ 283192 h 4099399"/>
              <a:gd name="connsiteX7" fmla="*/ 7257600 w 7832767"/>
              <a:gd name="connsiteY7" fmla="*/ 340809 h 4099399"/>
              <a:gd name="connsiteX8" fmla="*/ 7031654 w 7832767"/>
              <a:gd name="connsiteY8" fmla="*/ 384897 h 4099399"/>
              <a:gd name="connsiteX9" fmla="*/ 7061460 w 7832767"/>
              <a:gd name="connsiteY9" fmla="*/ 415459 h 4099399"/>
              <a:gd name="connsiteX10" fmla="*/ 7091746 w 7832767"/>
              <a:gd name="connsiteY10" fmla="*/ 444516 h 4099399"/>
              <a:gd name="connsiteX11" fmla="*/ 6661966 w 7832767"/>
              <a:gd name="connsiteY11" fmla="*/ 519166 h 4099399"/>
              <a:gd name="connsiteX12" fmla="*/ 7169625 w 7832767"/>
              <a:gd name="connsiteY12" fmla="*/ 655940 h 4099399"/>
              <a:gd name="connsiteX13" fmla="*/ 7077324 w 7832767"/>
              <a:gd name="connsiteY13" fmla="*/ 729587 h 4099399"/>
              <a:gd name="connsiteX14" fmla="*/ 7370574 w 7832767"/>
              <a:gd name="connsiteY14" fmla="*/ 845819 h 4099399"/>
              <a:gd name="connsiteX15" fmla="*/ 7608539 w 7832767"/>
              <a:gd name="connsiteY15" fmla="*/ 990610 h 4099399"/>
              <a:gd name="connsiteX16" fmla="*/ 7742185 w 7832767"/>
              <a:gd name="connsiteY16" fmla="*/ 1180991 h 4099399"/>
              <a:gd name="connsiteX17" fmla="*/ 7789296 w 7832767"/>
              <a:gd name="connsiteY17" fmla="*/ 1266161 h 4099399"/>
              <a:gd name="connsiteX18" fmla="*/ 7831602 w 7832767"/>
              <a:gd name="connsiteY18" fmla="*/ 1355841 h 4099399"/>
              <a:gd name="connsiteX19" fmla="*/ 7758529 w 7832767"/>
              <a:gd name="connsiteY19" fmla="*/ 1445019 h 4099399"/>
              <a:gd name="connsiteX20" fmla="*/ 7710936 w 7832767"/>
              <a:gd name="connsiteY20" fmla="*/ 1553237 h 4099399"/>
              <a:gd name="connsiteX21" fmla="*/ 7754684 w 7832767"/>
              <a:gd name="connsiteY21" fmla="*/ 1616863 h 4099399"/>
              <a:gd name="connsiteX22" fmla="*/ 7755645 w 7832767"/>
              <a:gd name="connsiteY22" fmla="*/ 1759148 h 4099399"/>
              <a:gd name="connsiteX23" fmla="*/ 7725360 w 7832767"/>
              <a:gd name="connsiteY23" fmla="*/ 1826283 h 4099399"/>
              <a:gd name="connsiteX24" fmla="*/ 7633056 w 7832767"/>
              <a:gd name="connsiteY24" fmla="*/ 1972074 h 4099399"/>
              <a:gd name="connsiteX25" fmla="*/ 7554696 w 7832767"/>
              <a:gd name="connsiteY25" fmla="*/ 2004640 h 4099399"/>
              <a:gd name="connsiteX26" fmla="*/ 7562870 w 7832767"/>
              <a:gd name="connsiteY26" fmla="*/ 2592817 h 4099399"/>
              <a:gd name="connsiteX27" fmla="*/ 7620078 w 7832767"/>
              <a:gd name="connsiteY27" fmla="*/ 2877387 h 4099399"/>
              <a:gd name="connsiteX28" fmla="*/ 7579695 w 7832767"/>
              <a:gd name="connsiteY28" fmla="*/ 3198029 h 4099399"/>
              <a:gd name="connsiteX29" fmla="*/ 7713340 w 7832767"/>
              <a:gd name="connsiteY29" fmla="*/ 3435003 h 4099399"/>
              <a:gd name="connsiteX30" fmla="*/ 7658054 w 7832767"/>
              <a:gd name="connsiteY30" fmla="*/ 3526187 h 4099399"/>
              <a:gd name="connsiteX31" fmla="*/ 7813815 w 7832767"/>
              <a:gd name="connsiteY31" fmla="*/ 3628391 h 4099399"/>
              <a:gd name="connsiteX32" fmla="*/ 7669112 w 7832767"/>
              <a:gd name="connsiteY32" fmla="*/ 3773681 h 4099399"/>
              <a:gd name="connsiteX33" fmla="*/ 7429704 w 7832767"/>
              <a:gd name="connsiteY33" fmla="*/ 4001137 h 4099399"/>
              <a:gd name="connsiteX34" fmla="*/ 7417475 w 7832767"/>
              <a:gd name="connsiteY34" fmla="*/ 4099399 h 4099399"/>
              <a:gd name="connsiteX35" fmla="*/ 180606 w 7832767"/>
              <a:gd name="connsiteY35" fmla="*/ 4099399 h 4099399"/>
              <a:gd name="connsiteX36" fmla="*/ 164649 w 7832767"/>
              <a:gd name="connsiteY36" fmla="*/ 4093760 h 4099399"/>
              <a:gd name="connsiteX37" fmla="*/ 160465 w 7832767"/>
              <a:gd name="connsiteY37" fmla="*/ 4076287 h 4099399"/>
              <a:gd name="connsiteX38" fmla="*/ 549383 w 7832767"/>
              <a:gd name="connsiteY38" fmla="*/ 3827790 h 4099399"/>
              <a:gd name="connsiteX39" fmla="*/ 756100 w 7832767"/>
              <a:gd name="connsiteY39" fmla="*/ 3722078 h 4099399"/>
              <a:gd name="connsiteX40" fmla="*/ 415738 w 7832767"/>
              <a:gd name="connsiteY40" fmla="*/ 3746126 h 4099399"/>
              <a:gd name="connsiteX41" fmla="*/ 671971 w 7832767"/>
              <a:gd name="connsiteY41" fmla="*/ 3563762 h 4099399"/>
              <a:gd name="connsiteX42" fmla="*/ 619570 w 7832767"/>
              <a:gd name="connsiteY42" fmla="*/ 3530194 h 4099399"/>
              <a:gd name="connsiteX43" fmla="*/ 523422 w 7832767"/>
              <a:gd name="connsiteY43" fmla="*/ 3507649 h 4099399"/>
              <a:gd name="connsiteX44" fmla="*/ 957048 w 7832767"/>
              <a:gd name="connsiteY44" fmla="*/ 3392918 h 4099399"/>
              <a:gd name="connsiteX45" fmla="*/ 835904 w 7832767"/>
              <a:gd name="connsiteY45" fmla="*/ 3231596 h 4099399"/>
              <a:gd name="connsiteX46" fmla="*/ 930608 w 7832767"/>
              <a:gd name="connsiteY46" fmla="*/ 3195022 h 4099399"/>
              <a:gd name="connsiteX47" fmla="*/ 817153 w 7832767"/>
              <a:gd name="connsiteY47" fmla="*/ 3190514 h 4099399"/>
              <a:gd name="connsiteX48" fmla="*/ 727736 w 7832767"/>
              <a:gd name="connsiteY48" fmla="*/ 3191015 h 4099399"/>
              <a:gd name="connsiteX49" fmla="*/ 567170 w 7832767"/>
              <a:gd name="connsiteY49" fmla="*/ 3150434 h 4099399"/>
              <a:gd name="connsiteX50" fmla="*/ 2784 w 7832767"/>
              <a:gd name="connsiteY50" fmla="*/ 3218569 h 4099399"/>
              <a:gd name="connsiteX51" fmla="*/ 122006 w 7832767"/>
              <a:gd name="connsiteY51" fmla="*/ 3122877 h 4099399"/>
              <a:gd name="connsiteX52" fmla="*/ 264786 w 7832767"/>
              <a:gd name="connsiteY52" fmla="*/ 3068269 h 4099399"/>
              <a:gd name="connsiteX53" fmla="*/ 72009 w 7832767"/>
              <a:gd name="connsiteY53" fmla="*/ 3039210 h 4099399"/>
              <a:gd name="connsiteX54" fmla="*/ 459485 w 7832767"/>
              <a:gd name="connsiteY54" fmla="*/ 2948028 h 4099399"/>
              <a:gd name="connsiteX55" fmla="*/ 365260 w 7832767"/>
              <a:gd name="connsiteY55" fmla="*/ 2866364 h 4099399"/>
              <a:gd name="connsiteX56" fmla="*/ 607071 w 7832767"/>
              <a:gd name="connsiteY56" fmla="*/ 2498127 h 4099399"/>
              <a:gd name="connsiteX57" fmla="*/ 1090213 w 7832767"/>
              <a:gd name="connsiteY57" fmla="*/ 2289209 h 4099399"/>
              <a:gd name="connsiteX58" fmla="*/ 1337313 w 7832767"/>
              <a:gd name="connsiteY58" fmla="*/ 2272676 h 4099399"/>
              <a:gd name="connsiteX59" fmla="*/ 1268086 w 7832767"/>
              <a:gd name="connsiteY59" fmla="*/ 2205541 h 4099399"/>
              <a:gd name="connsiteX60" fmla="*/ 1449324 w 7832767"/>
              <a:gd name="connsiteY60" fmla="*/ 1827285 h 4099399"/>
              <a:gd name="connsiteX61" fmla="*/ 1255107 w 7832767"/>
              <a:gd name="connsiteY61" fmla="*/ 1849829 h 4099399"/>
              <a:gd name="connsiteX62" fmla="*/ 259497 w 7832767"/>
              <a:gd name="connsiteY62" fmla="*/ 1865862 h 4099399"/>
              <a:gd name="connsiteX63" fmla="*/ 160947 w 7832767"/>
              <a:gd name="connsiteY63" fmla="*/ 1851332 h 4099399"/>
              <a:gd name="connsiteX64" fmla="*/ 845998 w 7832767"/>
              <a:gd name="connsiteY64" fmla="*/ 1661453 h 4099399"/>
              <a:gd name="connsiteX65" fmla="*/ 575343 w 7832767"/>
              <a:gd name="connsiteY65" fmla="*/ 1610350 h 4099399"/>
              <a:gd name="connsiteX66" fmla="*/ 512846 w 7832767"/>
              <a:gd name="connsiteY66" fmla="*/ 1589809 h 4099399"/>
              <a:gd name="connsiteX67" fmla="*/ 570054 w 7832767"/>
              <a:gd name="connsiteY67" fmla="*/ 1536702 h 4099399"/>
              <a:gd name="connsiteX68" fmla="*/ 714276 w 7832767"/>
              <a:gd name="connsiteY68" fmla="*/ 1483095 h 4099399"/>
              <a:gd name="connsiteX69" fmla="*/ 321033 w 7832767"/>
              <a:gd name="connsiteY69" fmla="*/ 1560250 h 4099399"/>
              <a:gd name="connsiteX70" fmla="*/ 348915 w 7832767"/>
              <a:gd name="connsiteY70" fmla="*/ 1478587 h 4099399"/>
              <a:gd name="connsiteX71" fmla="*/ 309975 w 7832767"/>
              <a:gd name="connsiteY71" fmla="*/ 1404938 h 4099399"/>
              <a:gd name="connsiteX72" fmla="*/ 531595 w 7832767"/>
              <a:gd name="connsiteY72" fmla="*/ 1310249 h 4099399"/>
              <a:gd name="connsiteX73" fmla="*/ 840230 w 7832767"/>
              <a:gd name="connsiteY73" fmla="*/ 1125380 h 4099399"/>
              <a:gd name="connsiteX74" fmla="*/ 1149825 w 7832767"/>
              <a:gd name="connsiteY74" fmla="*/ 1007142 h 4099399"/>
              <a:gd name="connsiteX75" fmla="*/ 1405096 w 7832767"/>
              <a:gd name="connsiteY75" fmla="*/ 901932 h 4099399"/>
              <a:gd name="connsiteX76" fmla="*/ 1167613 w 7832767"/>
              <a:gd name="connsiteY76" fmla="*/ 918465 h 4099399"/>
              <a:gd name="connsiteX77" fmla="*/ 1563740 w 7832767"/>
              <a:gd name="connsiteY77" fmla="*/ 752632 h 4099399"/>
              <a:gd name="connsiteX78" fmla="*/ 1623833 w 7832767"/>
              <a:gd name="connsiteY78" fmla="*/ 742112 h 4099399"/>
              <a:gd name="connsiteX79" fmla="*/ 2259848 w 7832767"/>
              <a:gd name="connsiteY79" fmla="*/ 624877 h 4099399"/>
              <a:gd name="connsiteX80" fmla="*/ 2382917 w 7832767"/>
              <a:gd name="connsiteY80" fmla="*/ 566761 h 4099399"/>
              <a:gd name="connsiteX81" fmla="*/ 2241099 w 7832767"/>
              <a:gd name="connsiteY81" fmla="*/ 554235 h 4099399"/>
              <a:gd name="connsiteX82" fmla="*/ 1768535 w 7832767"/>
              <a:gd name="connsiteY82" fmla="*/ 588806 h 4099399"/>
              <a:gd name="connsiteX83" fmla="*/ 2089668 w 7832767"/>
              <a:gd name="connsiteY83" fmla="*/ 516159 h 4099399"/>
              <a:gd name="connsiteX84" fmla="*/ 1739690 w 7832767"/>
              <a:gd name="connsiteY84" fmla="*/ 493614 h 4099399"/>
              <a:gd name="connsiteX85" fmla="*/ 1657003 w 7832767"/>
              <a:gd name="connsiteY85" fmla="*/ 436500 h 4099399"/>
              <a:gd name="connsiteX86" fmla="*/ 1716134 w 7832767"/>
              <a:gd name="connsiteY86" fmla="*/ 380889 h 4099399"/>
              <a:gd name="connsiteX87" fmla="*/ 1931986 w 7832767"/>
              <a:gd name="connsiteY87" fmla="*/ 319766 h 4099399"/>
              <a:gd name="connsiteX88" fmla="*/ 2152163 w 7832767"/>
              <a:gd name="connsiteY88" fmla="*/ 230087 h 4099399"/>
              <a:gd name="connsiteX89" fmla="*/ 2858367 w 7832767"/>
              <a:gd name="connsiteY89" fmla="*/ 102831 h 4099399"/>
              <a:gd name="connsiteX90" fmla="*/ 3327568 w 7832767"/>
              <a:gd name="connsiteY90" fmla="*/ 61248 h 4099399"/>
              <a:gd name="connsiteX91" fmla="*/ 4227028 w 7832767"/>
              <a:gd name="connsiteY91" fmla="*/ 1129 h 4099399"/>
              <a:gd name="connsiteX92" fmla="*/ 4436398 w 7832767"/>
              <a:gd name="connsiteY92" fmla="*/ 580 h 4099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7832767" h="4099399">
                <a:moveTo>
                  <a:pt x="4436398" y="580"/>
                </a:moveTo>
                <a:cubicBezTo>
                  <a:pt x="4645360" y="3164"/>
                  <a:pt x="4853309" y="13778"/>
                  <a:pt x="5062070" y="20166"/>
                </a:cubicBezTo>
                <a:cubicBezTo>
                  <a:pt x="5516848" y="34696"/>
                  <a:pt x="5974030" y="34194"/>
                  <a:pt x="6429770" y="44716"/>
                </a:cubicBezTo>
                <a:cubicBezTo>
                  <a:pt x="6713886" y="51228"/>
                  <a:pt x="6994637" y="74776"/>
                  <a:pt x="7261927" y="147922"/>
                </a:cubicBezTo>
                <a:cubicBezTo>
                  <a:pt x="7299424" y="158443"/>
                  <a:pt x="7341729" y="160448"/>
                  <a:pt x="7370574" y="185497"/>
                </a:cubicBezTo>
                <a:cubicBezTo>
                  <a:pt x="7402784" y="213553"/>
                  <a:pt x="7389804" y="254635"/>
                  <a:pt x="7342690" y="262652"/>
                </a:cubicBezTo>
                <a:cubicBezTo>
                  <a:pt x="7282599" y="273173"/>
                  <a:pt x="7221066" y="276179"/>
                  <a:pt x="7154722" y="283192"/>
                </a:cubicBezTo>
                <a:cubicBezTo>
                  <a:pt x="7180202" y="321770"/>
                  <a:pt x="7241736" y="292713"/>
                  <a:pt x="7257600" y="340809"/>
                </a:cubicBezTo>
                <a:cubicBezTo>
                  <a:pt x="7186452" y="373874"/>
                  <a:pt x="7100400" y="352331"/>
                  <a:pt x="7031654" y="384897"/>
                </a:cubicBezTo>
                <a:cubicBezTo>
                  <a:pt x="7033577" y="407441"/>
                  <a:pt x="7048960" y="409446"/>
                  <a:pt x="7061460" y="415459"/>
                </a:cubicBezTo>
                <a:cubicBezTo>
                  <a:pt x="7073960" y="420968"/>
                  <a:pt x="7105206" y="412953"/>
                  <a:pt x="7091746" y="444516"/>
                </a:cubicBezTo>
                <a:cubicBezTo>
                  <a:pt x="6948967" y="463553"/>
                  <a:pt x="6812438" y="528183"/>
                  <a:pt x="6661966" y="519166"/>
                </a:cubicBezTo>
                <a:cubicBezTo>
                  <a:pt x="6848013" y="536700"/>
                  <a:pt x="7005214" y="608344"/>
                  <a:pt x="7169625" y="655940"/>
                </a:cubicBezTo>
                <a:cubicBezTo>
                  <a:pt x="7162896" y="712052"/>
                  <a:pt x="7096554" y="689507"/>
                  <a:pt x="7077324" y="729587"/>
                </a:cubicBezTo>
                <a:cubicBezTo>
                  <a:pt x="7182606" y="757642"/>
                  <a:pt x="7283560" y="790709"/>
                  <a:pt x="7370574" y="845819"/>
                </a:cubicBezTo>
                <a:cubicBezTo>
                  <a:pt x="7448935" y="895418"/>
                  <a:pt x="7523448" y="950028"/>
                  <a:pt x="7608539" y="990610"/>
                </a:cubicBezTo>
                <a:cubicBezTo>
                  <a:pt x="7697957" y="1033195"/>
                  <a:pt x="7752280" y="1087804"/>
                  <a:pt x="7742185" y="1180991"/>
                </a:cubicBezTo>
                <a:cubicBezTo>
                  <a:pt x="7737858" y="1219067"/>
                  <a:pt x="7749396" y="1251131"/>
                  <a:pt x="7789296" y="1266161"/>
                </a:cubicBezTo>
                <a:cubicBezTo>
                  <a:pt x="7838813" y="1284698"/>
                  <a:pt x="7833526" y="1312754"/>
                  <a:pt x="7831602" y="1355841"/>
                </a:cubicBezTo>
                <a:cubicBezTo>
                  <a:pt x="7828717" y="1407443"/>
                  <a:pt x="7803238" y="1427485"/>
                  <a:pt x="7758529" y="1445019"/>
                </a:cubicBezTo>
                <a:cubicBezTo>
                  <a:pt x="7694591" y="1469568"/>
                  <a:pt x="7694110" y="1507644"/>
                  <a:pt x="7710936" y="1553237"/>
                </a:cubicBezTo>
                <a:cubicBezTo>
                  <a:pt x="7720072" y="1578286"/>
                  <a:pt x="7734012" y="1598327"/>
                  <a:pt x="7754684" y="1616863"/>
                </a:cubicBezTo>
                <a:cubicBezTo>
                  <a:pt x="7826314" y="1681493"/>
                  <a:pt x="7825833" y="1682494"/>
                  <a:pt x="7755645" y="1759148"/>
                </a:cubicBezTo>
                <a:cubicBezTo>
                  <a:pt x="7736896" y="1779688"/>
                  <a:pt x="7716704" y="1793216"/>
                  <a:pt x="7725360" y="1826283"/>
                </a:cubicBezTo>
                <a:cubicBezTo>
                  <a:pt x="7754684" y="1936002"/>
                  <a:pt x="7750838" y="1936002"/>
                  <a:pt x="7633056" y="1972074"/>
                </a:cubicBezTo>
                <a:cubicBezTo>
                  <a:pt x="7606135" y="1980591"/>
                  <a:pt x="7570080" y="1973076"/>
                  <a:pt x="7554696" y="2004640"/>
                </a:cubicBezTo>
                <a:cubicBezTo>
                  <a:pt x="7564311" y="2027686"/>
                  <a:pt x="7541716" y="2583799"/>
                  <a:pt x="7562870" y="2592817"/>
                </a:cubicBezTo>
                <a:cubicBezTo>
                  <a:pt x="7728244" y="2663458"/>
                  <a:pt x="7748914" y="2746625"/>
                  <a:pt x="7620078" y="2877387"/>
                </a:cubicBezTo>
                <a:cubicBezTo>
                  <a:pt x="7533544" y="2965063"/>
                  <a:pt x="7543639" y="3108349"/>
                  <a:pt x="7579695" y="3198029"/>
                </a:cubicBezTo>
                <a:cubicBezTo>
                  <a:pt x="7715743" y="3237608"/>
                  <a:pt x="7685939" y="3342818"/>
                  <a:pt x="7713340" y="3435003"/>
                </a:cubicBezTo>
                <a:cubicBezTo>
                  <a:pt x="7733531" y="3504142"/>
                  <a:pt x="7654210" y="3494623"/>
                  <a:pt x="7658054" y="3526187"/>
                </a:cubicBezTo>
                <a:cubicBezTo>
                  <a:pt x="7708052" y="3564262"/>
                  <a:pt x="7774874" y="3576287"/>
                  <a:pt x="7813815" y="3628391"/>
                </a:cubicBezTo>
                <a:cubicBezTo>
                  <a:pt x="7743627" y="3666467"/>
                  <a:pt x="7708052" y="3720074"/>
                  <a:pt x="7669112" y="3773681"/>
                </a:cubicBezTo>
                <a:cubicBezTo>
                  <a:pt x="7606135" y="3860855"/>
                  <a:pt x="7520564" y="3934503"/>
                  <a:pt x="7429704" y="4001137"/>
                </a:cubicBezTo>
                <a:lnTo>
                  <a:pt x="7417475" y="4099399"/>
                </a:lnTo>
                <a:lnTo>
                  <a:pt x="180606" y="4099399"/>
                </a:lnTo>
                <a:lnTo>
                  <a:pt x="164649" y="4093760"/>
                </a:lnTo>
                <a:cubicBezTo>
                  <a:pt x="148507" y="4086464"/>
                  <a:pt x="145082" y="4080295"/>
                  <a:pt x="160465" y="4076287"/>
                </a:cubicBezTo>
                <a:cubicBezTo>
                  <a:pt x="230173" y="4057751"/>
                  <a:pt x="478714" y="3837810"/>
                  <a:pt x="549383" y="3827790"/>
                </a:cubicBezTo>
                <a:cubicBezTo>
                  <a:pt x="631589" y="3816267"/>
                  <a:pt x="647934" y="3800736"/>
                  <a:pt x="756100" y="3722078"/>
                </a:cubicBezTo>
                <a:cubicBezTo>
                  <a:pt x="827251" y="3670474"/>
                  <a:pt x="531115" y="3782698"/>
                  <a:pt x="415738" y="3746126"/>
                </a:cubicBezTo>
                <a:cubicBezTo>
                  <a:pt x="373433" y="3732598"/>
                  <a:pt x="671971" y="3589813"/>
                  <a:pt x="671971" y="3563762"/>
                </a:cubicBezTo>
                <a:cubicBezTo>
                  <a:pt x="671971" y="3536206"/>
                  <a:pt x="645049" y="3530194"/>
                  <a:pt x="619570" y="3530194"/>
                </a:cubicBezTo>
                <a:cubicBezTo>
                  <a:pt x="562844" y="3530194"/>
                  <a:pt x="580151" y="3506145"/>
                  <a:pt x="523422" y="3507649"/>
                </a:cubicBezTo>
                <a:cubicBezTo>
                  <a:pt x="689758" y="3438010"/>
                  <a:pt x="792637" y="3456547"/>
                  <a:pt x="957048" y="3392918"/>
                </a:cubicBezTo>
                <a:cubicBezTo>
                  <a:pt x="1037333" y="3361856"/>
                  <a:pt x="753217" y="3258649"/>
                  <a:pt x="835904" y="3231596"/>
                </a:cubicBezTo>
                <a:cubicBezTo>
                  <a:pt x="867151" y="3221074"/>
                  <a:pt x="908974" y="3232097"/>
                  <a:pt x="930608" y="3195022"/>
                </a:cubicBezTo>
                <a:cubicBezTo>
                  <a:pt x="896476" y="3165464"/>
                  <a:pt x="851286" y="3178490"/>
                  <a:pt x="817153" y="3190514"/>
                </a:cubicBezTo>
                <a:cubicBezTo>
                  <a:pt x="730141" y="3221576"/>
                  <a:pt x="736391" y="3214062"/>
                  <a:pt x="727736" y="3191015"/>
                </a:cubicBezTo>
                <a:cubicBezTo>
                  <a:pt x="699374" y="3112357"/>
                  <a:pt x="629186" y="3137408"/>
                  <a:pt x="567170" y="3150434"/>
                </a:cubicBezTo>
                <a:cubicBezTo>
                  <a:pt x="379682" y="3189512"/>
                  <a:pt x="189791" y="3178490"/>
                  <a:pt x="2784" y="3218569"/>
                </a:cubicBezTo>
                <a:cubicBezTo>
                  <a:pt x="-17406" y="3223079"/>
                  <a:pt x="77299" y="3133400"/>
                  <a:pt x="122006" y="3122877"/>
                </a:cubicBezTo>
                <a:cubicBezTo>
                  <a:pt x="170561" y="3111856"/>
                  <a:pt x="230173" y="3119872"/>
                  <a:pt x="264786" y="3068269"/>
                </a:cubicBezTo>
                <a:cubicBezTo>
                  <a:pt x="203252" y="3055243"/>
                  <a:pt x="133065" y="3080292"/>
                  <a:pt x="72009" y="3039210"/>
                </a:cubicBezTo>
                <a:cubicBezTo>
                  <a:pt x="207578" y="2982597"/>
                  <a:pt x="342665" y="2984601"/>
                  <a:pt x="459485" y="2948028"/>
                </a:cubicBezTo>
                <a:cubicBezTo>
                  <a:pt x="470061" y="2880393"/>
                  <a:pt x="393143" y="2904941"/>
                  <a:pt x="365260" y="2866364"/>
                </a:cubicBezTo>
                <a:cubicBezTo>
                  <a:pt x="1245010" y="2800232"/>
                  <a:pt x="753697" y="2604840"/>
                  <a:pt x="607071" y="2498127"/>
                </a:cubicBezTo>
                <a:cubicBezTo>
                  <a:pt x="558036" y="2462556"/>
                  <a:pt x="1073387" y="2293717"/>
                  <a:pt x="1090213" y="2289209"/>
                </a:cubicBezTo>
                <a:cubicBezTo>
                  <a:pt x="1132999" y="2278688"/>
                  <a:pt x="1302700" y="2286203"/>
                  <a:pt x="1337313" y="2272676"/>
                </a:cubicBezTo>
                <a:cubicBezTo>
                  <a:pt x="1381541" y="2255643"/>
                  <a:pt x="1235395" y="2226083"/>
                  <a:pt x="1268086" y="2205541"/>
                </a:cubicBezTo>
                <a:cubicBezTo>
                  <a:pt x="1497398" y="2060752"/>
                  <a:pt x="1513743" y="1842815"/>
                  <a:pt x="1449324" y="1827285"/>
                </a:cubicBezTo>
                <a:cubicBezTo>
                  <a:pt x="1382502" y="1811252"/>
                  <a:pt x="1317121" y="1823778"/>
                  <a:pt x="1255107" y="1849829"/>
                </a:cubicBezTo>
                <a:cubicBezTo>
                  <a:pt x="1154152" y="1892415"/>
                  <a:pt x="455158" y="1831793"/>
                  <a:pt x="259497" y="1865862"/>
                </a:cubicBezTo>
                <a:cubicBezTo>
                  <a:pt x="229691" y="1870872"/>
                  <a:pt x="189311" y="1893417"/>
                  <a:pt x="160947" y="1851332"/>
                </a:cubicBezTo>
                <a:cubicBezTo>
                  <a:pt x="362377" y="1715060"/>
                  <a:pt x="621013" y="1754138"/>
                  <a:pt x="845998" y="1661453"/>
                </a:cubicBezTo>
                <a:cubicBezTo>
                  <a:pt x="757542" y="1597824"/>
                  <a:pt x="667645" y="1600832"/>
                  <a:pt x="575343" y="1610350"/>
                </a:cubicBezTo>
                <a:cubicBezTo>
                  <a:pt x="551306" y="1612855"/>
                  <a:pt x="518615" y="1616362"/>
                  <a:pt x="512846" y="1589809"/>
                </a:cubicBezTo>
                <a:cubicBezTo>
                  <a:pt x="505636" y="1556242"/>
                  <a:pt x="544576" y="1550229"/>
                  <a:pt x="570054" y="1536702"/>
                </a:cubicBezTo>
                <a:cubicBezTo>
                  <a:pt x="608994" y="1515660"/>
                  <a:pt x="666682" y="1540710"/>
                  <a:pt x="714276" y="1483095"/>
                </a:cubicBezTo>
                <a:cubicBezTo>
                  <a:pt x="570054" y="1496622"/>
                  <a:pt x="448428" y="1520170"/>
                  <a:pt x="321033" y="1560250"/>
                </a:cubicBezTo>
                <a:cubicBezTo>
                  <a:pt x="332089" y="1524679"/>
                  <a:pt x="370548" y="1508145"/>
                  <a:pt x="348915" y="1478587"/>
                </a:cubicBezTo>
                <a:cubicBezTo>
                  <a:pt x="332571" y="1456542"/>
                  <a:pt x="285939" y="1446021"/>
                  <a:pt x="309975" y="1404938"/>
                </a:cubicBezTo>
                <a:cubicBezTo>
                  <a:pt x="377759" y="1361351"/>
                  <a:pt x="473907" y="1372876"/>
                  <a:pt x="531595" y="1310249"/>
                </a:cubicBezTo>
                <a:cubicBezTo>
                  <a:pt x="613321" y="1221071"/>
                  <a:pt x="740236" y="1190509"/>
                  <a:pt x="840230" y="1125380"/>
                </a:cubicBezTo>
                <a:cubicBezTo>
                  <a:pt x="873400" y="1104337"/>
                  <a:pt x="1091175" y="1030690"/>
                  <a:pt x="1149825" y="1007142"/>
                </a:cubicBezTo>
                <a:cubicBezTo>
                  <a:pt x="1231551" y="974076"/>
                  <a:pt x="1324813" y="962553"/>
                  <a:pt x="1405096" y="901932"/>
                </a:cubicBezTo>
                <a:cubicBezTo>
                  <a:pt x="1326255" y="889406"/>
                  <a:pt x="1262318" y="946021"/>
                  <a:pt x="1167613" y="918465"/>
                </a:cubicBezTo>
                <a:cubicBezTo>
                  <a:pt x="1317602" y="859848"/>
                  <a:pt x="1455092" y="833294"/>
                  <a:pt x="1563740" y="752632"/>
                </a:cubicBezTo>
                <a:cubicBezTo>
                  <a:pt x="1577201" y="742613"/>
                  <a:pt x="1603642" y="745619"/>
                  <a:pt x="1623833" y="742112"/>
                </a:cubicBezTo>
                <a:cubicBezTo>
                  <a:pt x="1836317" y="706540"/>
                  <a:pt x="2049765" y="676480"/>
                  <a:pt x="2259848" y="624877"/>
                </a:cubicBezTo>
                <a:cubicBezTo>
                  <a:pt x="2307442" y="612853"/>
                  <a:pt x="2391570" y="609847"/>
                  <a:pt x="2382917" y="566761"/>
                </a:cubicBezTo>
                <a:cubicBezTo>
                  <a:pt x="2369937" y="502131"/>
                  <a:pt x="2291577" y="548223"/>
                  <a:pt x="2241099" y="554235"/>
                </a:cubicBezTo>
                <a:cubicBezTo>
                  <a:pt x="2084379" y="573775"/>
                  <a:pt x="1927659" y="607843"/>
                  <a:pt x="1768535" y="588806"/>
                </a:cubicBezTo>
                <a:cubicBezTo>
                  <a:pt x="1875738" y="564757"/>
                  <a:pt x="1982463" y="540207"/>
                  <a:pt x="2089668" y="516159"/>
                </a:cubicBezTo>
                <a:cubicBezTo>
                  <a:pt x="1966597" y="524676"/>
                  <a:pt x="1859394" y="468563"/>
                  <a:pt x="1739690" y="493614"/>
                </a:cubicBezTo>
                <a:cubicBezTo>
                  <a:pt x="1701230" y="501630"/>
                  <a:pt x="1660850" y="476079"/>
                  <a:pt x="1657003" y="436500"/>
                </a:cubicBezTo>
                <a:cubicBezTo>
                  <a:pt x="1652677" y="404937"/>
                  <a:pt x="1688732" y="390909"/>
                  <a:pt x="1716134" y="380889"/>
                </a:cubicBezTo>
                <a:cubicBezTo>
                  <a:pt x="1786322" y="355337"/>
                  <a:pt x="1842086" y="279687"/>
                  <a:pt x="1931986" y="319766"/>
                </a:cubicBezTo>
                <a:cubicBezTo>
                  <a:pt x="1988712" y="256640"/>
                  <a:pt x="2079091" y="246619"/>
                  <a:pt x="2152163" y="230087"/>
                </a:cubicBezTo>
                <a:cubicBezTo>
                  <a:pt x="2385321" y="177982"/>
                  <a:pt x="2621844" y="137401"/>
                  <a:pt x="2858367" y="102831"/>
                </a:cubicBezTo>
                <a:cubicBezTo>
                  <a:pt x="3013645" y="80286"/>
                  <a:pt x="3173731" y="89806"/>
                  <a:pt x="3327568" y="61248"/>
                </a:cubicBezTo>
                <a:cubicBezTo>
                  <a:pt x="3628510" y="5637"/>
                  <a:pt x="3927528" y="7141"/>
                  <a:pt x="4227028" y="1129"/>
                </a:cubicBezTo>
                <a:cubicBezTo>
                  <a:pt x="4296975" y="-249"/>
                  <a:pt x="4366742" y="-281"/>
                  <a:pt x="4436398" y="58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626BA72-D237-4DF5-0651-CDC4F80E31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3657600"/>
            <a:ext cx="5257799" cy="1878144"/>
          </a:xfrm>
        </p:spPr>
        <p:txBody>
          <a:bodyPr anchor="b">
            <a:normAutofit/>
          </a:bodyPr>
          <a:lstStyle/>
          <a:p>
            <a:pPr algn="l"/>
            <a:r>
              <a:rPr lang="nl-NL" sz="4400" dirty="0"/>
              <a:t>OPS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2B503BF3-C702-2D65-86DB-B433A8D01C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5236" y="5592499"/>
            <a:ext cx="5249011" cy="646785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nl-NL" dirty="0"/>
              <a:t>Oudere</a:t>
            </a:r>
          </a:p>
          <a:p>
            <a:pPr algn="l"/>
            <a:r>
              <a:rPr lang="nl-NL" dirty="0"/>
              <a:t>Werken aan Eindopdracht</a:t>
            </a:r>
          </a:p>
        </p:txBody>
      </p:sp>
    </p:spTree>
    <p:extLst>
      <p:ext uri="{BB962C8B-B14F-4D97-AF65-F5344CB8AC3E}">
        <p14:creationId xmlns:p14="http://schemas.microsoft.com/office/powerpoint/2010/main" val="435124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2F401D-FC51-9EB3-D23B-A795B2F87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108" y="588245"/>
            <a:ext cx="10449784" cy="1265928"/>
          </a:xfrm>
        </p:spPr>
        <p:txBody>
          <a:bodyPr anchor="b">
            <a:normAutofit/>
          </a:bodyPr>
          <a:lstStyle/>
          <a:p>
            <a:r>
              <a:rPr lang="nl-NL" dirty="0"/>
              <a:t>Vandaag: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0465139-C9D0-45B5-6F49-5C4C7CC6D76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7824" y="6356350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579F6069-8263-4296-913A-BC2234E8D32B}" type="datetime1">
              <a:rPr lang="en-US" smtClean="0"/>
              <a:pPr>
                <a:spcAft>
                  <a:spcPts val="600"/>
                </a:spcAft>
              </a:pPr>
              <a:t>12/9/2024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E6933A2-6C00-6C3D-535C-85D2637AA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132320" y="6356350"/>
            <a:ext cx="429768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Sample Footer Text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E9179A6-607C-A051-E7E4-FCC677796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29999" y="6356350"/>
            <a:ext cx="521207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C68AC1EC-23E2-4F0E-A5A4-674EC8DB954E}" type="slidenum">
              <a:rPr lang="en-US" smtClean="0"/>
              <a:pPr>
                <a:spcAft>
                  <a:spcPts val="600"/>
                </a:spcAft>
              </a:pPr>
              <a:t>2</a:t>
            </a:fld>
            <a:endParaRPr lang="en-US"/>
          </a:p>
        </p:txBody>
      </p:sp>
      <p:graphicFrame>
        <p:nvGraphicFramePr>
          <p:cNvPr id="8" name="Tijdelijke aanduiding voor inhoud 2">
            <a:extLst>
              <a:ext uri="{FF2B5EF4-FFF2-40B4-BE49-F238E27FC236}">
                <a16:creationId xmlns:a16="http://schemas.microsoft.com/office/drawing/2014/main" id="{D71B3E34-E7B2-1884-25A4-2ED1B4D941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8109598"/>
              </p:ext>
            </p:extLst>
          </p:nvPr>
        </p:nvGraphicFramePr>
        <p:xfrm>
          <a:off x="877824" y="2157984"/>
          <a:ext cx="10442448" cy="39038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71516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2F2C4D-D74B-C30F-7F1D-172437422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807868"/>
            <a:ext cx="3640713" cy="2062594"/>
          </a:xfrm>
        </p:spPr>
        <p:txBody>
          <a:bodyPr anchor="t">
            <a:normAutofit/>
          </a:bodyPr>
          <a:lstStyle/>
          <a:p>
            <a:r>
              <a:rPr lang="nl-NL" dirty="0"/>
              <a:t>Midden volwassene en Laat volwassene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7C1815FF-8012-0065-ABFB-079C1085E5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-3300986" y="2208172"/>
            <a:ext cx="4333828" cy="431540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8E8149F-10CC-57F1-227C-3E35AF752E8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7824" y="6356350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579F6069-8263-4296-913A-BC2234E8D32B}" type="datetime1">
              <a:rPr lang="en-US" smtClean="0"/>
              <a:pPr>
                <a:spcAft>
                  <a:spcPts val="600"/>
                </a:spcAft>
              </a:pPr>
              <a:t>12/9/2024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C5E5360-FAB6-D5E0-CE55-B0EB53A45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132320" y="6356350"/>
            <a:ext cx="429768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Sample Footer Text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B2738BE-5996-2170-3ACD-D1EE2A8A1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29999" y="6356350"/>
            <a:ext cx="521207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C68AC1EC-23E2-4F0E-A5A4-674EC8DB954E}" type="slidenum">
              <a:rPr lang="en-US" smtClean="0"/>
              <a:pPr>
                <a:spcAft>
                  <a:spcPts val="600"/>
                </a:spcAft>
              </a:pPr>
              <a:t>3</a:t>
            </a:fld>
            <a:endParaRPr lang="en-US"/>
          </a:p>
        </p:txBody>
      </p:sp>
      <p:graphicFrame>
        <p:nvGraphicFramePr>
          <p:cNvPr id="8" name="Tijdelijke aanduiding voor inhoud 2">
            <a:extLst>
              <a:ext uri="{FF2B5EF4-FFF2-40B4-BE49-F238E27FC236}">
                <a16:creationId xmlns:a16="http://schemas.microsoft.com/office/drawing/2014/main" id="{8AE1F03A-ABFF-4DFF-D80D-0F007A78D8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6200632"/>
              </p:ext>
            </p:extLst>
          </p:nvPr>
        </p:nvGraphicFramePr>
        <p:xfrm>
          <a:off x="5432898" y="807867"/>
          <a:ext cx="5922489" cy="50531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Gezondheidsmonitor Volwassen en Ouderen 2024 - GGD Hollands Midden">
            <a:extLst>
              <a:ext uri="{FF2B5EF4-FFF2-40B4-BE49-F238E27FC236}">
                <a16:creationId xmlns:a16="http://schemas.microsoft.com/office/drawing/2014/main" id="{A8794A2F-8D96-4C36-5B0C-01CC8BC7E6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614" y="1860233"/>
            <a:ext cx="4428078" cy="2335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106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A3AF6F-B4BF-5047-0FC5-DB4FC8C40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kan je rol zijn als MZ-er? 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97C0BE7-C7E3-52DB-E85D-CCBBCFA578D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52BF6AE-2259-E155-EE7D-6C4EF7D8B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1DD93-7C9D-4E53-81F0-DDE57FEA7EDB}" type="datetime1">
              <a:rPr lang="en-US" smtClean="0"/>
              <a:t>12/9/2024</a:t>
            </a:fld>
            <a:endParaRPr lang="en-US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242F7CE-6B81-9E9D-8F81-C69F20858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1BB6AF9-1E93-D73E-F9E7-7AB444E15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4</a:t>
            </a:fld>
            <a:endParaRPr lang="en-US"/>
          </a:p>
        </p:txBody>
      </p:sp>
      <p:sp>
        <p:nvSpPr>
          <p:cNvPr id="10" name="Tijdelijke aanduiding voor inhoud 9">
            <a:extLst>
              <a:ext uri="{FF2B5EF4-FFF2-40B4-BE49-F238E27FC236}">
                <a16:creationId xmlns:a16="http://schemas.microsoft.com/office/drawing/2014/main" id="{7D5DF1BE-2421-0F8D-F1AF-B3823848F5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97337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CC71BB-B163-D674-7EA1-0D7DB3F03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EINDOPDRACHT EXCAPEROOM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5E22D47-200B-38CA-2A7E-CD37868A1C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GROEPJES VAN 4 PERSONEN VOLGENS LOTING: MET IEDEREEN SAMENWERKEN</a:t>
            </a:r>
          </a:p>
          <a:p>
            <a:r>
              <a:rPr lang="nl-NL" dirty="0"/>
              <a:t>UITLEG OPDRACHT; IN IT’S LEARNING</a:t>
            </a:r>
          </a:p>
          <a:p>
            <a:r>
              <a:rPr lang="nl-NL" dirty="0"/>
              <a:t>PER GROEPJE EEN THEMA KIEZEN; LIJST IN IT’S LEARNING</a:t>
            </a:r>
          </a:p>
          <a:p>
            <a:r>
              <a:rPr lang="nl-NL" dirty="0"/>
              <a:t>VANDAAG STARTEN MET BEGIN MAKEN VAN DE EINDOPDRACHT</a:t>
            </a:r>
          </a:p>
          <a:p>
            <a:r>
              <a:rPr lang="nl-NL" dirty="0"/>
              <a:t>ZELFSTANDIG WERKEN, EIGEN PLEK KIEZEN KAN, GRAAG DOORGEVEN WAAR JE ZIT</a:t>
            </a:r>
          </a:p>
          <a:p>
            <a:r>
              <a:rPr lang="nl-NL" dirty="0"/>
              <a:t>AFSPREKEN HOE LAAT TERUG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3B6A2D2-9BEB-3072-C08C-8CDFA200F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F6069-8263-4296-913A-BC2234E8D32B}" type="datetime1">
              <a:rPr lang="en-US" smtClean="0"/>
              <a:t>12/9/2024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BC84E4D-0993-F63F-6EFE-1DB0BE7AD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BDCF276-3BFB-0950-CA12-79AE8B735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023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71DFFB-68FA-2E1A-B825-A7723C8C9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60652F0-F559-6BAD-E4F7-3128BB122E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C7FAB3E-976F-90CA-3931-C58CB397A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F6069-8263-4296-913A-BC2234E8D32B}" type="datetime1">
              <a:rPr lang="en-US" smtClean="0"/>
              <a:t>12/9/2024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0541787-3C3E-E1B5-CE76-4A3B19704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2309115-A14F-4B01-885C-6CECE80F5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193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52AE24-8DF7-4B07-3FD9-E9025E632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8907515-7F2E-4383-016A-170F7831E0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0418B6A-D6C3-8E26-C712-A5CB3FB4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F6069-8263-4296-913A-BC2234E8D32B}" type="datetime1">
              <a:rPr lang="en-US" smtClean="0"/>
              <a:t>12/9/2024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94EF56C-546A-06F7-85D9-37001190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FD2045D-A90A-A539-76E1-0E66DCB09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382951"/>
      </p:ext>
    </p:extLst>
  </p:cSld>
  <p:clrMapOvr>
    <a:masterClrMapping/>
  </p:clrMapOvr>
</p:sld>
</file>

<file path=ppt/theme/theme1.xml><?xml version="1.0" encoding="utf-8"?>
<a:theme xmlns:a="http://schemas.openxmlformats.org/drawingml/2006/main" name="BohoVogueVTI">
  <a:themeElements>
    <a:clrScheme name="AnalogousFromRegularSeed_2SEEDS">
      <a:dk1>
        <a:srgbClr val="000000"/>
      </a:dk1>
      <a:lt1>
        <a:srgbClr val="FFFFFF"/>
      </a:lt1>
      <a:dk2>
        <a:srgbClr val="1B2130"/>
      </a:dk2>
      <a:lt2>
        <a:srgbClr val="F0F0F3"/>
      </a:lt2>
      <a:accent1>
        <a:srgbClr val="9FA812"/>
      </a:accent1>
      <a:accent2>
        <a:srgbClr val="D19325"/>
      </a:accent2>
      <a:accent3>
        <a:srgbClr val="6CB220"/>
      </a:accent3>
      <a:accent4>
        <a:srgbClr val="1798D5"/>
      </a:accent4>
      <a:accent5>
        <a:srgbClr val="295BE7"/>
      </a:accent5>
      <a:accent6>
        <a:srgbClr val="482DD9"/>
      </a:accent6>
      <a:hlink>
        <a:srgbClr val="473FBF"/>
      </a:hlink>
      <a:folHlink>
        <a:srgbClr val="7F7F7F"/>
      </a:folHlink>
    </a:clrScheme>
    <a:fontScheme name="Walbaum Display_Aptos">
      <a:majorFont>
        <a:latin typeface="Walbaum Display"/>
        <a:ea typeface=""/>
        <a:cs typeface=""/>
      </a:majorFont>
      <a:minorFont>
        <a:latin typeface="Apto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ohoVogueVTI" id="{8022F7FC-316B-4DD9-B9EB-BB68CC0DFA6F}" vid="{544DD2C6-9D23-4092-AACF-F55CEAA658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164</Words>
  <Application>Microsoft Office PowerPoint</Application>
  <PresentationFormat>Breedbeeld</PresentationFormat>
  <Paragraphs>37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Aptos Light</vt:lpstr>
      <vt:lpstr>Arial</vt:lpstr>
      <vt:lpstr>Walbaum Display</vt:lpstr>
      <vt:lpstr>BohoVogueVTI</vt:lpstr>
      <vt:lpstr>OPS</vt:lpstr>
      <vt:lpstr>Vandaag:</vt:lpstr>
      <vt:lpstr>Midden volwassene en Laat volwassene</vt:lpstr>
      <vt:lpstr>Wat kan je rol zijn als MZ-er? </vt:lpstr>
      <vt:lpstr>EINDOPDRACHT EXCAPEROOM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Fleur Dennink</dc:creator>
  <cp:lastModifiedBy>Fleur Dennink</cp:lastModifiedBy>
  <cp:revision>1</cp:revision>
  <dcterms:created xsi:type="dcterms:W3CDTF">2024-12-02T07:44:44Z</dcterms:created>
  <dcterms:modified xsi:type="dcterms:W3CDTF">2024-12-09T07:54:30Z</dcterms:modified>
</cp:coreProperties>
</file>