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256" r:id="rId5"/>
    <p:sldId id="274" r:id="rId6"/>
    <p:sldId id="389" r:id="rId7"/>
    <p:sldId id="439" r:id="rId8"/>
    <p:sldId id="393" r:id="rId9"/>
    <p:sldId id="395" r:id="rId10"/>
    <p:sldId id="396" r:id="rId11"/>
    <p:sldId id="397" r:id="rId12"/>
    <p:sldId id="413" r:id="rId13"/>
    <p:sldId id="426" r:id="rId14"/>
    <p:sldId id="425" r:id="rId15"/>
    <p:sldId id="427" r:id="rId16"/>
    <p:sldId id="428" r:id="rId17"/>
    <p:sldId id="409" r:id="rId18"/>
    <p:sldId id="398" r:id="rId19"/>
    <p:sldId id="410" r:id="rId20"/>
    <p:sldId id="411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20" r:id="rId29"/>
    <p:sldId id="422" r:id="rId30"/>
    <p:sldId id="423" r:id="rId31"/>
    <p:sldId id="421" r:id="rId32"/>
    <p:sldId id="424" r:id="rId33"/>
    <p:sldId id="406" r:id="rId34"/>
    <p:sldId id="407" r:id="rId35"/>
    <p:sldId id="416" r:id="rId36"/>
    <p:sldId id="417" r:id="rId37"/>
    <p:sldId id="418" r:id="rId38"/>
    <p:sldId id="412" r:id="rId39"/>
    <p:sldId id="437" r:id="rId40"/>
    <p:sldId id="414" r:id="rId41"/>
    <p:sldId id="415" r:id="rId42"/>
    <p:sldId id="435" r:id="rId43"/>
    <p:sldId id="436" r:id="rId44"/>
    <p:sldId id="408" r:id="rId45"/>
    <p:sldId id="429" r:id="rId46"/>
    <p:sldId id="430" r:id="rId47"/>
    <p:sldId id="431" r:id="rId48"/>
    <p:sldId id="432" r:id="rId49"/>
    <p:sldId id="433" r:id="rId50"/>
    <p:sldId id="434" r:id="rId51"/>
    <p:sldId id="383" r:id="rId5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E6A3F8-8712-4571-BA97-A3DCB1E36ED6}" v="671" dt="2024-11-25T11:00:51.138"/>
    <p1510:client id="{F10411AF-C3EA-40E8-BB41-AB65C42D442D}" v="279" dt="2024-11-26T10:39:16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F10411AF-C3EA-40E8-BB41-AB65C42D442D}"/>
    <pc:docChg chg="undo custSel addSld delSld modSld sldOrd">
      <pc:chgData name="Gé Verbeek" userId="20d2065d-8055-4a68-a463-00777506795f" providerId="ADAL" clId="{F10411AF-C3EA-40E8-BB41-AB65C42D442D}" dt="2024-11-26T10:52:38.466" v="668" actId="1076"/>
      <pc:docMkLst>
        <pc:docMk/>
      </pc:docMkLst>
      <pc:sldChg chg="add ord">
        <pc:chgData name="Gé Verbeek" userId="20d2065d-8055-4a68-a463-00777506795f" providerId="ADAL" clId="{F10411AF-C3EA-40E8-BB41-AB65C42D442D}" dt="2024-11-26T10:33:15.249" v="462"/>
        <pc:sldMkLst>
          <pc:docMk/>
          <pc:sldMk cId="2852106234" sldId="389"/>
        </pc:sldMkLst>
      </pc:sldChg>
      <pc:sldChg chg="addSp delSp modSp mod ord modAnim">
        <pc:chgData name="Gé Verbeek" userId="20d2065d-8055-4a68-a463-00777506795f" providerId="ADAL" clId="{F10411AF-C3EA-40E8-BB41-AB65C42D442D}" dt="2024-11-26T10:52:38.466" v="668" actId="1076"/>
        <pc:sldMkLst>
          <pc:docMk/>
          <pc:sldMk cId="3105034433" sldId="393"/>
        </pc:sldMkLst>
        <pc:spChg chg="del">
          <ac:chgData name="Gé Verbeek" userId="20d2065d-8055-4a68-a463-00777506795f" providerId="ADAL" clId="{F10411AF-C3EA-40E8-BB41-AB65C42D442D}" dt="2024-11-26T10:52:31.717" v="666" actId="22"/>
          <ac:spMkLst>
            <pc:docMk/>
            <pc:sldMk cId="3105034433" sldId="393"/>
            <ac:spMk id="7171" creationId="{E224BC8B-2913-4038-A10D-36A485D9D174}"/>
          </ac:spMkLst>
        </pc:spChg>
        <pc:picChg chg="add mod ord">
          <ac:chgData name="Gé Verbeek" userId="20d2065d-8055-4a68-a463-00777506795f" providerId="ADAL" clId="{F10411AF-C3EA-40E8-BB41-AB65C42D442D}" dt="2024-11-26T10:52:38.466" v="668" actId="1076"/>
          <ac:picMkLst>
            <pc:docMk/>
            <pc:sldMk cId="3105034433" sldId="393"/>
            <ac:picMk id="3" creationId="{E133283E-1E82-0041-BE82-1C0F55207762}"/>
          </ac:picMkLst>
        </pc:picChg>
      </pc:sldChg>
      <pc:sldChg chg="del">
        <pc:chgData name="Gé Verbeek" userId="20d2065d-8055-4a68-a463-00777506795f" providerId="ADAL" clId="{F10411AF-C3EA-40E8-BB41-AB65C42D442D}" dt="2024-11-26T10:14:40.252" v="324" actId="47"/>
        <pc:sldMkLst>
          <pc:docMk/>
          <pc:sldMk cId="1753698846" sldId="394"/>
        </pc:sldMkLst>
      </pc:sldChg>
      <pc:sldChg chg="addSp modSp mod modAnim">
        <pc:chgData name="Gé Verbeek" userId="20d2065d-8055-4a68-a463-00777506795f" providerId="ADAL" clId="{F10411AF-C3EA-40E8-BB41-AB65C42D442D}" dt="2024-11-26T10:15:16.950" v="326"/>
        <pc:sldMkLst>
          <pc:docMk/>
          <pc:sldMk cId="3256699461" sldId="395"/>
        </pc:sldMkLst>
        <pc:picChg chg="add mod">
          <ac:chgData name="Gé Verbeek" userId="20d2065d-8055-4a68-a463-00777506795f" providerId="ADAL" clId="{F10411AF-C3EA-40E8-BB41-AB65C42D442D}" dt="2024-11-26T08:43:21.082" v="1" actId="1076"/>
          <ac:picMkLst>
            <pc:docMk/>
            <pc:sldMk cId="3256699461" sldId="395"/>
            <ac:picMk id="2" creationId="{CC28F464-EB92-A175-D14C-E32190A19FD7}"/>
          </ac:picMkLst>
        </pc:picChg>
      </pc:sldChg>
      <pc:sldChg chg="modAnim">
        <pc:chgData name="Gé Verbeek" userId="20d2065d-8055-4a68-a463-00777506795f" providerId="ADAL" clId="{F10411AF-C3EA-40E8-BB41-AB65C42D442D}" dt="2024-11-26T10:15:29.791" v="329"/>
        <pc:sldMkLst>
          <pc:docMk/>
          <pc:sldMk cId="2225114770" sldId="396"/>
        </pc:sldMkLst>
      </pc:sldChg>
      <pc:sldChg chg="ord modAnim">
        <pc:chgData name="Gé Verbeek" userId="20d2065d-8055-4a68-a463-00777506795f" providerId="ADAL" clId="{F10411AF-C3EA-40E8-BB41-AB65C42D442D}" dt="2024-11-26T10:35:51.641" v="551" actId="20578"/>
        <pc:sldMkLst>
          <pc:docMk/>
          <pc:sldMk cId="3944922893" sldId="397"/>
        </pc:sldMkLst>
      </pc:sldChg>
      <pc:sldChg chg="modAnim">
        <pc:chgData name="Gé Verbeek" userId="20d2065d-8055-4a68-a463-00777506795f" providerId="ADAL" clId="{F10411AF-C3EA-40E8-BB41-AB65C42D442D}" dt="2024-11-26T10:27:27.547" v="434"/>
        <pc:sldMkLst>
          <pc:docMk/>
          <pc:sldMk cId="662202770" sldId="398"/>
        </pc:sldMkLst>
      </pc:sldChg>
      <pc:sldChg chg="addSp modSp mod modClrScheme modAnim chgLayout">
        <pc:chgData name="Gé Verbeek" userId="20d2065d-8055-4a68-a463-00777506795f" providerId="ADAL" clId="{F10411AF-C3EA-40E8-BB41-AB65C42D442D}" dt="2024-11-26T10:19:34.791" v="368"/>
        <pc:sldMkLst>
          <pc:docMk/>
          <pc:sldMk cId="3116696551" sldId="399"/>
        </pc:sldMkLst>
        <pc:spChg chg="mod">
          <ac:chgData name="Gé Verbeek" userId="20d2065d-8055-4a68-a463-00777506795f" providerId="ADAL" clId="{F10411AF-C3EA-40E8-BB41-AB65C42D442D}" dt="2024-11-26T08:44:41.131" v="8" actId="26606"/>
          <ac:spMkLst>
            <pc:docMk/>
            <pc:sldMk cId="3116696551" sldId="399"/>
            <ac:spMk id="5122" creationId="{80899F95-2E30-4511-922B-B88C19CF0D84}"/>
          </ac:spMkLst>
        </pc:spChg>
        <pc:spChg chg="mod">
          <ac:chgData name="Gé Verbeek" userId="20d2065d-8055-4a68-a463-00777506795f" providerId="ADAL" clId="{F10411AF-C3EA-40E8-BB41-AB65C42D442D}" dt="2024-11-26T08:44:41.131" v="8" actId="26606"/>
          <ac:spMkLst>
            <pc:docMk/>
            <pc:sldMk cId="3116696551" sldId="399"/>
            <ac:spMk id="7171" creationId="{E224BC8B-2913-4038-A10D-36A485D9D174}"/>
          </ac:spMkLst>
        </pc:spChg>
        <pc:picChg chg="add mod">
          <ac:chgData name="Gé Verbeek" userId="20d2065d-8055-4a68-a463-00777506795f" providerId="ADAL" clId="{F10411AF-C3EA-40E8-BB41-AB65C42D442D}" dt="2024-11-26T08:44:52.040" v="10" actId="14100"/>
          <ac:picMkLst>
            <pc:docMk/>
            <pc:sldMk cId="3116696551" sldId="399"/>
            <ac:picMk id="2" creationId="{BA816B53-24DB-8BBA-4FCF-BBD119A7B275}"/>
          </ac:picMkLst>
        </pc:picChg>
      </pc:sldChg>
      <pc:sldChg chg="modSp mod modAnim">
        <pc:chgData name="Gé Verbeek" userId="20d2065d-8055-4a68-a463-00777506795f" providerId="ADAL" clId="{F10411AF-C3EA-40E8-BB41-AB65C42D442D}" dt="2024-11-26T10:27:53.413" v="436"/>
        <pc:sldMkLst>
          <pc:docMk/>
          <pc:sldMk cId="53527164" sldId="400"/>
        </pc:sldMkLst>
        <pc:spChg chg="mod">
          <ac:chgData name="Gé Verbeek" userId="20d2065d-8055-4a68-a463-00777506795f" providerId="ADAL" clId="{F10411AF-C3EA-40E8-BB41-AB65C42D442D}" dt="2024-11-26T08:45:09.589" v="12" actId="6549"/>
          <ac:spMkLst>
            <pc:docMk/>
            <pc:sldMk cId="53527164" sldId="400"/>
            <ac:spMk id="7171" creationId="{E224BC8B-2913-4038-A10D-36A485D9D174}"/>
          </ac:spMkLst>
        </pc:spChg>
      </pc:sldChg>
      <pc:sldChg chg="modSp modAnim">
        <pc:chgData name="Gé Verbeek" userId="20d2065d-8055-4a68-a463-00777506795f" providerId="ADAL" clId="{F10411AF-C3EA-40E8-BB41-AB65C42D442D}" dt="2024-11-26T10:28:04.289" v="438"/>
        <pc:sldMkLst>
          <pc:docMk/>
          <pc:sldMk cId="3140618427" sldId="401"/>
        </pc:sldMkLst>
        <pc:spChg chg="mod">
          <ac:chgData name="Gé Verbeek" userId="20d2065d-8055-4a68-a463-00777506795f" providerId="ADAL" clId="{F10411AF-C3EA-40E8-BB41-AB65C42D442D}" dt="2024-11-26T08:45:21.166" v="13" actId="313"/>
          <ac:spMkLst>
            <pc:docMk/>
            <pc:sldMk cId="3140618427" sldId="401"/>
            <ac:spMk id="7171" creationId="{E224BC8B-2913-4038-A10D-36A485D9D174}"/>
          </ac:spMkLst>
        </pc:spChg>
      </pc:sldChg>
      <pc:sldChg chg="modAnim">
        <pc:chgData name="Gé Verbeek" userId="20d2065d-8055-4a68-a463-00777506795f" providerId="ADAL" clId="{F10411AF-C3EA-40E8-BB41-AB65C42D442D}" dt="2024-11-26T10:20:14.349" v="374"/>
        <pc:sldMkLst>
          <pc:docMk/>
          <pc:sldMk cId="948736589" sldId="402"/>
        </pc:sldMkLst>
      </pc:sldChg>
      <pc:sldChg chg="addSp modSp mod modAnim">
        <pc:chgData name="Gé Verbeek" userId="20d2065d-8055-4a68-a463-00777506795f" providerId="ADAL" clId="{F10411AF-C3EA-40E8-BB41-AB65C42D442D}" dt="2024-11-26T10:20:24.313" v="377"/>
        <pc:sldMkLst>
          <pc:docMk/>
          <pc:sldMk cId="4266843613" sldId="403"/>
        </pc:sldMkLst>
        <pc:spChg chg="mod">
          <ac:chgData name="Gé Verbeek" userId="20d2065d-8055-4a68-a463-00777506795f" providerId="ADAL" clId="{F10411AF-C3EA-40E8-BB41-AB65C42D442D}" dt="2024-11-26T08:50:13.444" v="21" actId="20577"/>
          <ac:spMkLst>
            <pc:docMk/>
            <pc:sldMk cId="4266843613" sldId="403"/>
            <ac:spMk id="7171" creationId="{E224BC8B-2913-4038-A10D-36A485D9D174}"/>
          </ac:spMkLst>
        </pc:spChg>
        <pc:picChg chg="add mod">
          <ac:chgData name="Gé Verbeek" userId="20d2065d-8055-4a68-a463-00777506795f" providerId="ADAL" clId="{F10411AF-C3EA-40E8-BB41-AB65C42D442D}" dt="2024-11-26T08:54:09.383" v="24" actId="14100"/>
          <ac:picMkLst>
            <pc:docMk/>
            <pc:sldMk cId="4266843613" sldId="403"/>
            <ac:picMk id="3" creationId="{C924A42C-31C4-DE1F-C174-153901B613C2}"/>
          </ac:picMkLst>
        </pc:picChg>
      </pc:sldChg>
      <pc:sldChg chg="addSp modSp mod modAnim">
        <pc:chgData name="Gé Verbeek" userId="20d2065d-8055-4a68-a463-00777506795f" providerId="ADAL" clId="{F10411AF-C3EA-40E8-BB41-AB65C42D442D}" dt="2024-11-26T10:20:43.197" v="378"/>
        <pc:sldMkLst>
          <pc:docMk/>
          <pc:sldMk cId="1405571845" sldId="404"/>
        </pc:sldMkLst>
        <pc:picChg chg="add mod">
          <ac:chgData name="Gé Verbeek" userId="20d2065d-8055-4a68-a463-00777506795f" providerId="ADAL" clId="{F10411AF-C3EA-40E8-BB41-AB65C42D442D}" dt="2024-11-26T08:56:34.115" v="26" actId="1076"/>
          <ac:picMkLst>
            <pc:docMk/>
            <pc:sldMk cId="1405571845" sldId="404"/>
            <ac:picMk id="3" creationId="{7F8A2842-A499-6570-744F-CB7462E392CF}"/>
          </ac:picMkLst>
        </pc:picChg>
        <pc:picChg chg="add mod">
          <ac:chgData name="Gé Verbeek" userId="20d2065d-8055-4a68-a463-00777506795f" providerId="ADAL" clId="{F10411AF-C3EA-40E8-BB41-AB65C42D442D}" dt="2024-11-26T08:57:00.718" v="28" actId="1076"/>
          <ac:picMkLst>
            <pc:docMk/>
            <pc:sldMk cId="1405571845" sldId="404"/>
            <ac:picMk id="5" creationId="{C4AFAB32-C43A-40BB-EC9B-8732B0753283}"/>
          </ac:picMkLst>
        </pc:picChg>
      </pc:sldChg>
      <pc:sldChg chg="addSp modSp mod modAnim">
        <pc:chgData name="Gé Verbeek" userId="20d2065d-8055-4a68-a463-00777506795f" providerId="ADAL" clId="{F10411AF-C3EA-40E8-BB41-AB65C42D442D}" dt="2024-11-26T10:28:51.680" v="443"/>
        <pc:sldMkLst>
          <pc:docMk/>
          <pc:sldMk cId="4036548618" sldId="405"/>
        </pc:sldMkLst>
        <pc:picChg chg="add mod">
          <ac:chgData name="Gé Verbeek" userId="20d2065d-8055-4a68-a463-00777506795f" providerId="ADAL" clId="{F10411AF-C3EA-40E8-BB41-AB65C42D442D}" dt="2024-11-26T08:58:35.903" v="30" actId="1076"/>
          <ac:picMkLst>
            <pc:docMk/>
            <pc:sldMk cId="4036548618" sldId="405"/>
            <ac:picMk id="3" creationId="{BA596ED8-02C7-04F6-ED72-2D1F8E5E441E}"/>
          </ac:picMkLst>
        </pc:picChg>
        <pc:picChg chg="add mod">
          <ac:chgData name="Gé Verbeek" userId="20d2065d-8055-4a68-a463-00777506795f" providerId="ADAL" clId="{F10411AF-C3EA-40E8-BB41-AB65C42D442D}" dt="2024-11-26T08:59:27.917" v="33" actId="14100"/>
          <ac:picMkLst>
            <pc:docMk/>
            <pc:sldMk cId="4036548618" sldId="405"/>
            <ac:picMk id="5" creationId="{98FF9388-4886-3DA1-3F25-8DB1CE765754}"/>
          </ac:picMkLst>
        </pc:picChg>
      </pc:sldChg>
      <pc:sldChg chg="addSp modSp mod modAnim">
        <pc:chgData name="Gé Verbeek" userId="20d2065d-8055-4a68-a463-00777506795f" providerId="ADAL" clId="{F10411AF-C3EA-40E8-BB41-AB65C42D442D}" dt="2024-11-26T10:21:51.079" v="386"/>
        <pc:sldMkLst>
          <pc:docMk/>
          <pc:sldMk cId="3284773710" sldId="406"/>
        </pc:sldMkLst>
        <pc:spChg chg="mod">
          <ac:chgData name="Gé Verbeek" userId="20d2065d-8055-4a68-a463-00777506795f" providerId="ADAL" clId="{F10411AF-C3EA-40E8-BB41-AB65C42D442D}" dt="2024-11-26T09:11:10.360" v="101" actId="20577"/>
          <ac:spMkLst>
            <pc:docMk/>
            <pc:sldMk cId="3284773710" sldId="406"/>
            <ac:spMk id="5122" creationId="{80899F95-2E30-4511-922B-B88C19CF0D84}"/>
          </ac:spMkLst>
        </pc:spChg>
        <pc:picChg chg="add mod">
          <ac:chgData name="Gé Verbeek" userId="20d2065d-8055-4a68-a463-00777506795f" providerId="ADAL" clId="{F10411AF-C3EA-40E8-BB41-AB65C42D442D}" dt="2024-11-26T09:12:01.723" v="104" actId="14100"/>
          <ac:picMkLst>
            <pc:docMk/>
            <pc:sldMk cId="3284773710" sldId="406"/>
            <ac:picMk id="3" creationId="{C3F15D88-D0CD-C211-AAC5-D4403EE1D9BF}"/>
          </ac:picMkLst>
        </pc:picChg>
      </pc:sldChg>
      <pc:sldChg chg="addSp modSp mod modAnim">
        <pc:chgData name="Gé Verbeek" userId="20d2065d-8055-4a68-a463-00777506795f" providerId="ADAL" clId="{F10411AF-C3EA-40E8-BB41-AB65C42D442D}" dt="2024-11-26T10:22:17.725" v="390"/>
        <pc:sldMkLst>
          <pc:docMk/>
          <pc:sldMk cId="1991606200" sldId="407"/>
        </pc:sldMkLst>
        <pc:spChg chg="mod">
          <ac:chgData name="Gé Verbeek" userId="20d2065d-8055-4a68-a463-00777506795f" providerId="ADAL" clId="{F10411AF-C3EA-40E8-BB41-AB65C42D442D}" dt="2024-11-26T09:12:14.107" v="105"/>
          <ac:spMkLst>
            <pc:docMk/>
            <pc:sldMk cId="1991606200" sldId="407"/>
            <ac:spMk id="5122" creationId="{80899F95-2E30-4511-922B-B88C19CF0D84}"/>
          </ac:spMkLst>
        </pc:spChg>
        <pc:spChg chg="mod">
          <ac:chgData name="Gé Verbeek" userId="20d2065d-8055-4a68-a463-00777506795f" providerId="ADAL" clId="{F10411AF-C3EA-40E8-BB41-AB65C42D442D}" dt="2024-11-26T09:27:09.775" v="219" actId="108"/>
          <ac:spMkLst>
            <pc:docMk/>
            <pc:sldMk cId="1991606200" sldId="407"/>
            <ac:spMk id="7171" creationId="{E224BC8B-2913-4038-A10D-36A485D9D174}"/>
          </ac:spMkLst>
        </pc:spChg>
        <pc:picChg chg="add mod">
          <ac:chgData name="Gé Verbeek" userId="20d2065d-8055-4a68-a463-00777506795f" providerId="ADAL" clId="{F10411AF-C3EA-40E8-BB41-AB65C42D442D}" dt="2024-11-26T09:14:59.281" v="135" actId="1076"/>
          <ac:picMkLst>
            <pc:docMk/>
            <pc:sldMk cId="1991606200" sldId="407"/>
            <ac:picMk id="3" creationId="{7F5D0C78-E303-1964-211D-C4C1335A5CCF}"/>
          </ac:picMkLst>
        </pc:picChg>
        <pc:picChg chg="add mod">
          <ac:chgData name="Gé Verbeek" userId="20d2065d-8055-4a68-a463-00777506795f" providerId="ADAL" clId="{F10411AF-C3EA-40E8-BB41-AB65C42D442D}" dt="2024-11-26T09:15:37.970" v="138" actId="14100"/>
          <ac:picMkLst>
            <pc:docMk/>
            <pc:sldMk cId="1991606200" sldId="407"/>
            <ac:picMk id="5" creationId="{4C9AA209-39A6-E85A-BBFE-D5F59D77DBF6}"/>
          </ac:picMkLst>
        </pc:picChg>
      </pc:sldChg>
      <pc:sldChg chg="modAnim">
        <pc:chgData name="Gé Verbeek" userId="20d2065d-8055-4a68-a463-00777506795f" providerId="ADAL" clId="{F10411AF-C3EA-40E8-BB41-AB65C42D442D}" dt="2024-11-26T10:31:50.290" v="458"/>
        <pc:sldMkLst>
          <pc:docMk/>
          <pc:sldMk cId="2164801921" sldId="408"/>
        </pc:sldMkLst>
      </pc:sldChg>
      <pc:sldChg chg="modAnim">
        <pc:chgData name="Gé Verbeek" userId="20d2065d-8055-4a68-a463-00777506795f" providerId="ADAL" clId="{F10411AF-C3EA-40E8-BB41-AB65C42D442D}" dt="2024-11-26T10:19:15.993" v="367"/>
        <pc:sldMkLst>
          <pc:docMk/>
          <pc:sldMk cId="1227697424" sldId="409"/>
        </pc:sldMkLst>
      </pc:sldChg>
      <pc:sldChg chg="modAnim">
        <pc:chgData name="Gé Verbeek" userId="20d2065d-8055-4a68-a463-00777506795f" providerId="ADAL" clId="{F10411AF-C3EA-40E8-BB41-AB65C42D442D}" dt="2024-11-26T10:27:23.397" v="433"/>
        <pc:sldMkLst>
          <pc:docMk/>
          <pc:sldMk cId="584291966" sldId="410"/>
        </pc:sldMkLst>
      </pc:sldChg>
      <pc:sldChg chg="addSp modSp mod modAnim">
        <pc:chgData name="Gé Verbeek" userId="20d2065d-8055-4a68-a463-00777506795f" providerId="ADAL" clId="{F10411AF-C3EA-40E8-BB41-AB65C42D442D}" dt="2024-11-26T10:23:09.816" v="399"/>
        <pc:sldMkLst>
          <pc:docMk/>
          <pc:sldMk cId="404374359" sldId="412"/>
        </pc:sldMkLst>
        <pc:spChg chg="mod">
          <ac:chgData name="Gé Verbeek" userId="20d2065d-8055-4a68-a463-00777506795f" providerId="ADAL" clId="{F10411AF-C3EA-40E8-BB41-AB65C42D442D}" dt="2024-11-26T09:12:34.784" v="109"/>
          <ac:spMkLst>
            <pc:docMk/>
            <pc:sldMk cId="404374359" sldId="412"/>
            <ac:spMk id="5122" creationId="{A85E39FA-530D-B944-682B-66D752306AD5}"/>
          </ac:spMkLst>
        </pc:spChg>
        <pc:spChg chg="mod">
          <ac:chgData name="Gé Verbeek" userId="20d2065d-8055-4a68-a463-00777506795f" providerId="ADAL" clId="{F10411AF-C3EA-40E8-BB41-AB65C42D442D}" dt="2024-11-26T09:26:43.969" v="214" actId="108"/>
          <ac:spMkLst>
            <pc:docMk/>
            <pc:sldMk cId="404374359" sldId="412"/>
            <ac:spMk id="7171" creationId="{CD5EA2EE-D5BF-F2BE-C329-71E4A1B247A0}"/>
          </ac:spMkLst>
        </pc:spChg>
        <pc:picChg chg="add mod">
          <ac:chgData name="Gé Verbeek" userId="20d2065d-8055-4a68-a463-00777506795f" providerId="ADAL" clId="{F10411AF-C3EA-40E8-BB41-AB65C42D442D}" dt="2024-11-26T09:25:16.781" v="207" actId="1076"/>
          <ac:picMkLst>
            <pc:docMk/>
            <pc:sldMk cId="404374359" sldId="412"/>
            <ac:picMk id="3" creationId="{1C0A407E-D46C-CC69-19C4-34513090D2C6}"/>
          </ac:picMkLst>
        </pc:picChg>
      </pc:sldChg>
      <pc:sldChg chg="addSp modSp mod ord modAnim">
        <pc:chgData name="Gé Verbeek" userId="20d2065d-8055-4a68-a463-00777506795f" providerId="ADAL" clId="{F10411AF-C3EA-40E8-BB41-AB65C42D442D}" dt="2024-11-26T10:25:31.712" v="415"/>
        <pc:sldMkLst>
          <pc:docMk/>
          <pc:sldMk cId="3817069587" sldId="413"/>
        </pc:sldMkLst>
        <pc:spChg chg="mod">
          <ac:chgData name="Gé Verbeek" userId="20d2065d-8055-4a68-a463-00777506795f" providerId="ADAL" clId="{F10411AF-C3EA-40E8-BB41-AB65C42D442D}" dt="2024-11-26T10:10:13.028" v="286" actId="20577"/>
          <ac:spMkLst>
            <pc:docMk/>
            <pc:sldMk cId="3817069587" sldId="413"/>
            <ac:spMk id="7171" creationId="{45F002F7-6C80-DE50-5930-DA4BBEC6CE81}"/>
          </ac:spMkLst>
        </pc:spChg>
        <pc:picChg chg="add mod">
          <ac:chgData name="Gé Verbeek" userId="20d2065d-8055-4a68-a463-00777506795f" providerId="ADAL" clId="{F10411AF-C3EA-40E8-BB41-AB65C42D442D}" dt="2024-11-26T09:29:06.154" v="224" actId="1076"/>
          <ac:picMkLst>
            <pc:docMk/>
            <pc:sldMk cId="3817069587" sldId="413"/>
            <ac:picMk id="3" creationId="{38537568-EA3B-AAF5-FF26-33E3386B893A}"/>
          </ac:picMkLst>
        </pc:picChg>
      </pc:sldChg>
      <pc:sldChg chg="addSp modSp mod modAnim">
        <pc:chgData name="Gé Verbeek" userId="20d2065d-8055-4a68-a463-00777506795f" providerId="ADAL" clId="{F10411AF-C3EA-40E8-BB41-AB65C42D442D}" dt="2024-11-26T10:23:26.951" v="401"/>
        <pc:sldMkLst>
          <pc:docMk/>
          <pc:sldMk cId="1779171398" sldId="414"/>
        </pc:sldMkLst>
        <pc:spChg chg="mod">
          <ac:chgData name="Gé Verbeek" userId="20d2065d-8055-4a68-a463-00777506795f" providerId="ADAL" clId="{F10411AF-C3EA-40E8-BB41-AB65C42D442D}" dt="2024-11-26T10:07:49.445" v="252" actId="313"/>
          <ac:spMkLst>
            <pc:docMk/>
            <pc:sldMk cId="1779171398" sldId="414"/>
            <ac:spMk id="7171" creationId="{6861DC31-0E88-0BC4-91F1-0342C51D6B9C}"/>
          </ac:spMkLst>
        </pc:spChg>
        <pc:picChg chg="add mod">
          <ac:chgData name="Gé Verbeek" userId="20d2065d-8055-4a68-a463-00777506795f" providerId="ADAL" clId="{F10411AF-C3EA-40E8-BB41-AB65C42D442D}" dt="2024-11-26T10:07:46.364" v="251" actId="1076"/>
          <ac:picMkLst>
            <pc:docMk/>
            <pc:sldMk cId="1779171398" sldId="414"/>
            <ac:picMk id="3" creationId="{82C7F23A-33B8-00CC-C5AD-69D3ECEABC5B}"/>
          </ac:picMkLst>
        </pc:picChg>
      </pc:sldChg>
      <pc:sldChg chg="addSp modSp mod modAnim">
        <pc:chgData name="Gé Verbeek" userId="20d2065d-8055-4a68-a463-00777506795f" providerId="ADAL" clId="{F10411AF-C3EA-40E8-BB41-AB65C42D442D}" dt="2024-11-26T10:23:37.985" v="402"/>
        <pc:sldMkLst>
          <pc:docMk/>
          <pc:sldMk cId="1056426143" sldId="415"/>
        </pc:sldMkLst>
        <pc:picChg chg="add mod">
          <ac:chgData name="Gé Verbeek" userId="20d2065d-8055-4a68-a463-00777506795f" providerId="ADAL" clId="{F10411AF-C3EA-40E8-BB41-AB65C42D442D}" dt="2024-11-26T10:08:16.951" v="256" actId="1076"/>
          <ac:picMkLst>
            <pc:docMk/>
            <pc:sldMk cId="1056426143" sldId="415"/>
            <ac:picMk id="3" creationId="{4EDE6E4A-3983-13F2-9C0D-7ABF1A5B1206}"/>
          </ac:picMkLst>
        </pc:picChg>
      </pc:sldChg>
      <pc:sldChg chg="addSp modSp mod modAnim">
        <pc:chgData name="Gé Verbeek" userId="20d2065d-8055-4a68-a463-00777506795f" providerId="ADAL" clId="{F10411AF-C3EA-40E8-BB41-AB65C42D442D}" dt="2024-11-26T10:22:32.079" v="392"/>
        <pc:sldMkLst>
          <pc:docMk/>
          <pc:sldMk cId="2182953412" sldId="416"/>
        </pc:sldMkLst>
        <pc:spChg chg="mod">
          <ac:chgData name="Gé Verbeek" userId="20d2065d-8055-4a68-a463-00777506795f" providerId="ADAL" clId="{F10411AF-C3EA-40E8-BB41-AB65C42D442D}" dt="2024-11-26T09:12:17.936" v="106"/>
          <ac:spMkLst>
            <pc:docMk/>
            <pc:sldMk cId="2182953412" sldId="416"/>
            <ac:spMk id="5122" creationId="{2009C3E8-9760-3411-08A6-3B3F6EE075CF}"/>
          </ac:spMkLst>
        </pc:spChg>
        <pc:spChg chg="mod">
          <ac:chgData name="Gé Verbeek" userId="20d2065d-8055-4a68-a463-00777506795f" providerId="ADAL" clId="{F10411AF-C3EA-40E8-BB41-AB65C42D442D}" dt="2024-11-26T09:27:02.066" v="218" actId="108"/>
          <ac:spMkLst>
            <pc:docMk/>
            <pc:sldMk cId="2182953412" sldId="416"/>
            <ac:spMk id="7171" creationId="{9844EA2F-685B-DD4A-EF99-B405632BF8A9}"/>
          </ac:spMkLst>
        </pc:spChg>
        <pc:picChg chg="add mod">
          <ac:chgData name="Gé Verbeek" userId="20d2065d-8055-4a68-a463-00777506795f" providerId="ADAL" clId="{F10411AF-C3EA-40E8-BB41-AB65C42D442D}" dt="2024-11-26T09:16:40.776" v="151" actId="1076"/>
          <ac:picMkLst>
            <pc:docMk/>
            <pc:sldMk cId="2182953412" sldId="416"/>
            <ac:picMk id="2" creationId="{BDE1DE82-F8B3-CC60-E19C-7A70440D6533}"/>
          </ac:picMkLst>
        </pc:picChg>
      </pc:sldChg>
      <pc:sldChg chg="addSp modSp mod modAnim">
        <pc:chgData name="Gé Verbeek" userId="20d2065d-8055-4a68-a463-00777506795f" providerId="ADAL" clId="{F10411AF-C3EA-40E8-BB41-AB65C42D442D}" dt="2024-11-26T10:22:49.267" v="395"/>
        <pc:sldMkLst>
          <pc:docMk/>
          <pc:sldMk cId="2464449466" sldId="417"/>
        </pc:sldMkLst>
        <pc:spChg chg="mod">
          <ac:chgData name="Gé Verbeek" userId="20d2065d-8055-4a68-a463-00777506795f" providerId="ADAL" clId="{F10411AF-C3EA-40E8-BB41-AB65C42D442D}" dt="2024-11-26T09:12:21.587" v="107"/>
          <ac:spMkLst>
            <pc:docMk/>
            <pc:sldMk cId="2464449466" sldId="417"/>
            <ac:spMk id="5122" creationId="{97E0643A-C668-B315-7085-32BC49C9251F}"/>
          </ac:spMkLst>
        </pc:spChg>
        <pc:spChg chg="mod">
          <ac:chgData name="Gé Verbeek" userId="20d2065d-8055-4a68-a463-00777506795f" providerId="ADAL" clId="{F10411AF-C3EA-40E8-BB41-AB65C42D442D}" dt="2024-11-26T09:26:57.143" v="217" actId="108"/>
          <ac:spMkLst>
            <pc:docMk/>
            <pc:sldMk cId="2464449466" sldId="417"/>
            <ac:spMk id="7171" creationId="{6409DCDD-B9DA-35BF-B179-B540E89CF82E}"/>
          </ac:spMkLst>
        </pc:spChg>
        <pc:picChg chg="add mod">
          <ac:chgData name="Gé Verbeek" userId="20d2065d-8055-4a68-a463-00777506795f" providerId="ADAL" clId="{F10411AF-C3EA-40E8-BB41-AB65C42D442D}" dt="2024-11-26T09:17:49.693" v="163" actId="14100"/>
          <ac:picMkLst>
            <pc:docMk/>
            <pc:sldMk cId="2464449466" sldId="417"/>
            <ac:picMk id="3" creationId="{BC51E8B8-595B-BDC7-DCCC-C8F223B92A95}"/>
          </ac:picMkLst>
        </pc:picChg>
      </pc:sldChg>
      <pc:sldChg chg="addSp delSp modSp mod modAnim">
        <pc:chgData name="Gé Verbeek" userId="20d2065d-8055-4a68-a463-00777506795f" providerId="ADAL" clId="{F10411AF-C3EA-40E8-BB41-AB65C42D442D}" dt="2024-11-26T10:22:53.754" v="396"/>
        <pc:sldMkLst>
          <pc:docMk/>
          <pc:sldMk cId="3800433178" sldId="418"/>
        </pc:sldMkLst>
        <pc:spChg chg="add del">
          <ac:chgData name="Gé Verbeek" userId="20d2065d-8055-4a68-a463-00777506795f" providerId="ADAL" clId="{F10411AF-C3EA-40E8-BB41-AB65C42D442D}" dt="2024-11-26T09:20:46.681" v="171" actId="22"/>
          <ac:spMkLst>
            <pc:docMk/>
            <pc:sldMk cId="3800433178" sldId="418"/>
            <ac:spMk id="3" creationId="{EC184CE4-EC5E-DD2A-9AA8-648DDF0BF0FC}"/>
          </ac:spMkLst>
        </pc:spChg>
        <pc:spChg chg="mod">
          <ac:chgData name="Gé Verbeek" userId="20d2065d-8055-4a68-a463-00777506795f" providerId="ADAL" clId="{F10411AF-C3EA-40E8-BB41-AB65C42D442D}" dt="2024-11-26T09:12:28.951" v="108"/>
          <ac:spMkLst>
            <pc:docMk/>
            <pc:sldMk cId="3800433178" sldId="418"/>
            <ac:spMk id="5122" creationId="{DA0F3850-9E18-E837-5078-A8FED55E56FC}"/>
          </ac:spMkLst>
        </pc:spChg>
        <pc:spChg chg="mod">
          <ac:chgData name="Gé Verbeek" userId="20d2065d-8055-4a68-a463-00777506795f" providerId="ADAL" clId="{F10411AF-C3EA-40E8-BB41-AB65C42D442D}" dt="2024-11-26T09:26:48.696" v="215" actId="108"/>
          <ac:spMkLst>
            <pc:docMk/>
            <pc:sldMk cId="3800433178" sldId="418"/>
            <ac:spMk id="7171" creationId="{EDA99258-EE19-C870-B86A-06765F1722AD}"/>
          </ac:spMkLst>
        </pc:spChg>
        <pc:picChg chg="add mod">
          <ac:chgData name="Gé Verbeek" userId="20d2065d-8055-4a68-a463-00777506795f" providerId="ADAL" clId="{F10411AF-C3EA-40E8-BB41-AB65C42D442D}" dt="2024-11-26T09:21:39.669" v="174" actId="14100"/>
          <ac:picMkLst>
            <pc:docMk/>
            <pc:sldMk cId="3800433178" sldId="418"/>
            <ac:picMk id="5" creationId="{6D233BB8-5639-3C8F-0793-45A6C826AC5C}"/>
          </ac:picMkLst>
        </pc:picChg>
      </pc:sldChg>
      <pc:sldChg chg="addSp modSp mod modAnim">
        <pc:chgData name="Gé Verbeek" userId="20d2065d-8055-4a68-a463-00777506795f" providerId="ADAL" clId="{F10411AF-C3EA-40E8-BB41-AB65C42D442D}" dt="2024-11-26T10:29:25.314" v="447"/>
        <pc:sldMkLst>
          <pc:docMk/>
          <pc:sldMk cId="221297427" sldId="420"/>
        </pc:sldMkLst>
        <pc:picChg chg="add mod">
          <ac:chgData name="Gé Verbeek" userId="20d2065d-8055-4a68-a463-00777506795f" providerId="ADAL" clId="{F10411AF-C3EA-40E8-BB41-AB65C42D442D}" dt="2024-11-26T09:00:23.873" v="36" actId="14100"/>
          <ac:picMkLst>
            <pc:docMk/>
            <pc:sldMk cId="221297427" sldId="420"/>
            <ac:picMk id="3" creationId="{9CFE02DA-907B-0CAD-F795-AF7E6B96A5F1}"/>
          </ac:picMkLst>
        </pc:picChg>
      </pc:sldChg>
      <pc:sldChg chg="addSp delSp modSp mod modAnim">
        <pc:chgData name="Gé Verbeek" userId="20d2065d-8055-4a68-a463-00777506795f" providerId="ADAL" clId="{F10411AF-C3EA-40E8-BB41-AB65C42D442D}" dt="2024-11-26T10:30:23.745" v="453"/>
        <pc:sldMkLst>
          <pc:docMk/>
          <pc:sldMk cId="2354463290" sldId="421"/>
        </pc:sldMkLst>
        <pc:spChg chg="mod">
          <ac:chgData name="Gé Verbeek" userId="20d2065d-8055-4a68-a463-00777506795f" providerId="ADAL" clId="{F10411AF-C3EA-40E8-BB41-AB65C42D442D}" dt="2024-11-26T09:08:45.765" v="76" actId="20577"/>
          <ac:spMkLst>
            <pc:docMk/>
            <pc:sldMk cId="2354463290" sldId="421"/>
            <ac:spMk id="7171" creationId="{2DE39E78-2C48-9437-7F55-2EEC86DF800B}"/>
          </ac:spMkLst>
        </pc:spChg>
        <pc:picChg chg="add del mod">
          <ac:chgData name="Gé Verbeek" userId="20d2065d-8055-4a68-a463-00777506795f" providerId="ADAL" clId="{F10411AF-C3EA-40E8-BB41-AB65C42D442D}" dt="2024-11-26T09:08:12.622" v="72" actId="478"/>
          <ac:picMkLst>
            <pc:docMk/>
            <pc:sldMk cId="2354463290" sldId="421"/>
            <ac:picMk id="3" creationId="{DD676AE5-3BEB-97C8-1392-A731CF3ED843}"/>
          </ac:picMkLst>
        </pc:picChg>
        <pc:picChg chg="add mod">
          <ac:chgData name="Gé Verbeek" userId="20d2065d-8055-4a68-a463-00777506795f" providerId="ADAL" clId="{F10411AF-C3EA-40E8-BB41-AB65C42D442D}" dt="2024-11-26T09:08:10.916" v="71" actId="1076"/>
          <ac:picMkLst>
            <pc:docMk/>
            <pc:sldMk cId="2354463290" sldId="421"/>
            <ac:picMk id="5" creationId="{277990AC-C250-65D6-1C3D-80E3B3A56F00}"/>
          </ac:picMkLst>
        </pc:picChg>
        <pc:picChg chg="add mod">
          <ac:chgData name="Gé Verbeek" userId="20d2065d-8055-4a68-a463-00777506795f" providerId="ADAL" clId="{F10411AF-C3EA-40E8-BB41-AB65C42D442D}" dt="2024-11-26T09:08:43.333" v="75" actId="14100"/>
          <ac:picMkLst>
            <pc:docMk/>
            <pc:sldMk cId="2354463290" sldId="421"/>
            <ac:picMk id="7" creationId="{E29D04BA-52B1-3BCA-8D9F-677574A29050}"/>
          </ac:picMkLst>
        </pc:picChg>
      </pc:sldChg>
      <pc:sldChg chg="addSp delSp modSp mod modAnim">
        <pc:chgData name="Gé Verbeek" userId="20d2065d-8055-4a68-a463-00777506795f" providerId="ADAL" clId="{F10411AF-C3EA-40E8-BB41-AB65C42D442D}" dt="2024-11-26T10:29:47.448" v="449"/>
        <pc:sldMkLst>
          <pc:docMk/>
          <pc:sldMk cId="2427737641" sldId="422"/>
        </pc:sldMkLst>
        <pc:spChg chg="mod">
          <ac:chgData name="Gé Verbeek" userId="20d2065d-8055-4a68-a463-00777506795f" providerId="ADAL" clId="{F10411AF-C3EA-40E8-BB41-AB65C42D442D}" dt="2024-11-26T09:04:23.781" v="60" actId="20577"/>
          <ac:spMkLst>
            <pc:docMk/>
            <pc:sldMk cId="2427737641" sldId="422"/>
            <ac:spMk id="7171" creationId="{D88425FD-0D78-DFBB-C91D-D8AFA615F03A}"/>
          </ac:spMkLst>
        </pc:spChg>
        <pc:picChg chg="add del mod">
          <ac:chgData name="Gé Verbeek" userId="20d2065d-8055-4a68-a463-00777506795f" providerId="ADAL" clId="{F10411AF-C3EA-40E8-BB41-AB65C42D442D}" dt="2024-11-26T09:02:14.550" v="39" actId="478"/>
          <ac:picMkLst>
            <pc:docMk/>
            <pc:sldMk cId="2427737641" sldId="422"/>
            <ac:picMk id="3" creationId="{936A6C3F-E48F-1E62-48A8-A9FF3F673405}"/>
          </ac:picMkLst>
        </pc:picChg>
        <pc:picChg chg="add mod">
          <ac:chgData name="Gé Verbeek" userId="20d2065d-8055-4a68-a463-00777506795f" providerId="ADAL" clId="{F10411AF-C3EA-40E8-BB41-AB65C42D442D}" dt="2024-11-26T09:02:20.388" v="41" actId="1076"/>
          <ac:picMkLst>
            <pc:docMk/>
            <pc:sldMk cId="2427737641" sldId="422"/>
            <ac:picMk id="5" creationId="{156D2749-F027-6C20-6635-6C043E5528F2}"/>
          </ac:picMkLst>
        </pc:picChg>
        <pc:picChg chg="add mod">
          <ac:chgData name="Gé Verbeek" userId="20d2065d-8055-4a68-a463-00777506795f" providerId="ADAL" clId="{F10411AF-C3EA-40E8-BB41-AB65C42D442D}" dt="2024-11-26T09:05:01.359" v="62" actId="1076"/>
          <ac:picMkLst>
            <pc:docMk/>
            <pc:sldMk cId="2427737641" sldId="422"/>
            <ac:picMk id="7" creationId="{BC02D016-D4A2-97D6-7D44-04F1CCE084B3}"/>
          </ac:picMkLst>
        </pc:picChg>
      </pc:sldChg>
      <pc:sldChg chg="addSp modSp mod modAnim">
        <pc:chgData name="Gé Verbeek" userId="20d2065d-8055-4a68-a463-00777506795f" providerId="ADAL" clId="{F10411AF-C3EA-40E8-BB41-AB65C42D442D}" dt="2024-11-26T10:30:07.712" v="451"/>
        <pc:sldMkLst>
          <pc:docMk/>
          <pc:sldMk cId="1256612085" sldId="423"/>
        </pc:sldMkLst>
        <pc:picChg chg="add mod">
          <ac:chgData name="Gé Verbeek" userId="20d2065d-8055-4a68-a463-00777506795f" providerId="ADAL" clId="{F10411AF-C3EA-40E8-BB41-AB65C42D442D}" dt="2024-11-26T09:05:58.318" v="64" actId="1076"/>
          <ac:picMkLst>
            <pc:docMk/>
            <pc:sldMk cId="1256612085" sldId="423"/>
            <ac:picMk id="3" creationId="{69405EB0-DADE-6E5A-1A6B-B96DF65E14C8}"/>
          </ac:picMkLst>
        </pc:picChg>
        <pc:picChg chg="add mod">
          <ac:chgData name="Gé Verbeek" userId="20d2065d-8055-4a68-a463-00777506795f" providerId="ADAL" clId="{F10411AF-C3EA-40E8-BB41-AB65C42D442D}" dt="2024-11-26T09:06:38.187" v="66" actId="1076"/>
          <ac:picMkLst>
            <pc:docMk/>
            <pc:sldMk cId="1256612085" sldId="423"/>
            <ac:picMk id="5" creationId="{65883B00-8F12-9572-05CB-236CF4342EAA}"/>
          </ac:picMkLst>
        </pc:picChg>
      </pc:sldChg>
      <pc:sldChg chg="addSp modSp mod modAnim">
        <pc:chgData name="Gé Verbeek" userId="20d2065d-8055-4a68-a463-00777506795f" providerId="ADAL" clId="{F10411AF-C3EA-40E8-BB41-AB65C42D442D}" dt="2024-11-26T10:30:30.115" v="454"/>
        <pc:sldMkLst>
          <pc:docMk/>
          <pc:sldMk cId="3378428457" sldId="424"/>
        </pc:sldMkLst>
        <pc:picChg chg="add mod">
          <ac:chgData name="Gé Verbeek" userId="20d2065d-8055-4a68-a463-00777506795f" providerId="ADAL" clId="{F10411AF-C3EA-40E8-BB41-AB65C42D442D}" dt="2024-11-26T09:10:34.120" v="79" actId="14100"/>
          <ac:picMkLst>
            <pc:docMk/>
            <pc:sldMk cId="3378428457" sldId="424"/>
            <ac:picMk id="3" creationId="{366FC003-48FC-DF41-C25B-2B72BA248B77}"/>
          </ac:picMkLst>
        </pc:picChg>
      </pc:sldChg>
      <pc:sldChg chg="addSp delSp modSp mod ord modAnim">
        <pc:chgData name="Gé Verbeek" userId="20d2065d-8055-4a68-a463-00777506795f" providerId="ADAL" clId="{F10411AF-C3EA-40E8-BB41-AB65C42D442D}" dt="2024-11-26T10:26:26.110" v="425"/>
        <pc:sldMkLst>
          <pc:docMk/>
          <pc:sldMk cId="3485857173" sldId="425"/>
        </pc:sldMkLst>
        <pc:spChg chg="del">
          <ac:chgData name="Gé Verbeek" userId="20d2065d-8055-4a68-a463-00777506795f" providerId="ADAL" clId="{F10411AF-C3EA-40E8-BB41-AB65C42D442D}" dt="2024-11-26T10:08:36.264" v="260" actId="478"/>
          <ac:spMkLst>
            <pc:docMk/>
            <pc:sldMk cId="3485857173" sldId="425"/>
            <ac:spMk id="5122" creationId="{44383FF5-94C7-9794-7AA3-943F1FDB3A3E}"/>
          </ac:spMkLst>
        </pc:spChg>
        <pc:spChg chg="mod">
          <ac:chgData name="Gé Verbeek" userId="20d2065d-8055-4a68-a463-00777506795f" providerId="ADAL" clId="{F10411AF-C3EA-40E8-BB41-AB65C42D442D}" dt="2024-11-26T10:08:46.897" v="266" actId="27636"/>
          <ac:spMkLst>
            <pc:docMk/>
            <pc:sldMk cId="3485857173" sldId="425"/>
            <ac:spMk id="7171" creationId="{CB6A3FBB-22DA-DD0A-B2C5-00EA5A25D72A}"/>
          </ac:spMkLst>
        </pc:spChg>
        <pc:picChg chg="add mod">
          <ac:chgData name="Gé Verbeek" userId="20d2065d-8055-4a68-a463-00777506795f" providerId="ADAL" clId="{F10411AF-C3EA-40E8-BB41-AB65C42D442D}" dt="2024-11-26T09:33:12.694" v="235" actId="1076"/>
          <ac:picMkLst>
            <pc:docMk/>
            <pc:sldMk cId="3485857173" sldId="425"/>
            <ac:picMk id="3" creationId="{386668DD-1964-4A6E-29B7-7F6A553DA2BA}"/>
          </ac:picMkLst>
        </pc:picChg>
        <pc:picChg chg="add mod">
          <ac:chgData name="Gé Verbeek" userId="20d2065d-8055-4a68-a463-00777506795f" providerId="ADAL" clId="{F10411AF-C3EA-40E8-BB41-AB65C42D442D}" dt="2024-11-26T09:34:07.595" v="237" actId="1076"/>
          <ac:picMkLst>
            <pc:docMk/>
            <pc:sldMk cId="3485857173" sldId="425"/>
            <ac:picMk id="5" creationId="{DA9D72C5-FCD3-B122-7A15-38B34168EA26}"/>
          </ac:picMkLst>
        </pc:picChg>
      </pc:sldChg>
      <pc:sldChg chg="addSp delSp modSp mod ord modAnim">
        <pc:chgData name="Gé Verbeek" userId="20d2065d-8055-4a68-a463-00777506795f" providerId="ADAL" clId="{F10411AF-C3EA-40E8-BB41-AB65C42D442D}" dt="2024-11-26T10:26:01.600" v="420"/>
        <pc:sldMkLst>
          <pc:docMk/>
          <pc:sldMk cId="1551203899" sldId="426"/>
        </pc:sldMkLst>
        <pc:spChg chg="del">
          <ac:chgData name="Gé Verbeek" userId="20d2065d-8055-4a68-a463-00777506795f" providerId="ADAL" clId="{F10411AF-C3EA-40E8-BB41-AB65C42D442D}" dt="2024-11-26T10:08:52.616" v="267" actId="478"/>
          <ac:spMkLst>
            <pc:docMk/>
            <pc:sldMk cId="1551203899" sldId="426"/>
            <ac:spMk id="5122" creationId="{AD42A8CE-4C80-2E35-4A16-5B5FCE44AE40}"/>
          </ac:spMkLst>
        </pc:spChg>
        <pc:spChg chg="mod">
          <ac:chgData name="Gé Verbeek" userId="20d2065d-8055-4a68-a463-00777506795f" providerId="ADAL" clId="{F10411AF-C3EA-40E8-BB41-AB65C42D442D}" dt="2024-11-26T10:09:00.358" v="272" actId="20577"/>
          <ac:spMkLst>
            <pc:docMk/>
            <pc:sldMk cId="1551203899" sldId="426"/>
            <ac:spMk id="7171" creationId="{5FEB6B02-FDDE-170E-C941-B8ECADE42540}"/>
          </ac:spMkLst>
        </pc:spChg>
        <pc:picChg chg="add mod">
          <ac:chgData name="Gé Verbeek" userId="20d2065d-8055-4a68-a463-00777506795f" providerId="ADAL" clId="{F10411AF-C3EA-40E8-BB41-AB65C42D442D}" dt="2024-11-26T09:30:19.836" v="226" actId="1076"/>
          <ac:picMkLst>
            <pc:docMk/>
            <pc:sldMk cId="1551203899" sldId="426"/>
            <ac:picMk id="3" creationId="{8BB4D1A3-5580-B43F-40CC-7ABAE260664C}"/>
          </ac:picMkLst>
        </pc:picChg>
        <pc:picChg chg="add del mod">
          <ac:chgData name="Gé Verbeek" userId="20d2065d-8055-4a68-a463-00777506795f" providerId="ADAL" clId="{F10411AF-C3EA-40E8-BB41-AB65C42D442D}" dt="2024-11-26T09:31:16.615" v="229" actId="478"/>
          <ac:picMkLst>
            <pc:docMk/>
            <pc:sldMk cId="1551203899" sldId="426"/>
            <ac:picMk id="5" creationId="{77C01611-A0D6-A2C2-9A71-2168440C9213}"/>
          </ac:picMkLst>
        </pc:picChg>
        <pc:picChg chg="add mod">
          <ac:chgData name="Gé Verbeek" userId="20d2065d-8055-4a68-a463-00777506795f" providerId="ADAL" clId="{F10411AF-C3EA-40E8-BB41-AB65C42D442D}" dt="2024-11-26T09:31:42.313" v="231" actId="1076"/>
          <ac:picMkLst>
            <pc:docMk/>
            <pc:sldMk cId="1551203899" sldId="426"/>
            <ac:picMk id="7" creationId="{938D0737-565B-EA88-4ED0-521013150C8D}"/>
          </ac:picMkLst>
        </pc:picChg>
      </pc:sldChg>
      <pc:sldChg chg="addSp delSp modSp mod ord modAnim">
        <pc:chgData name="Gé Verbeek" userId="20d2065d-8055-4a68-a463-00777506795f" providerId="ADAL" clId="{F10411AF-C3EA-40E8-BB41-AB65C42D442D}" dt="2024-11-26T10:26:47.993" v="430"/>
        <pc:sldMkLst>
          <pc:docMk/>
          <pc:sldMk cId="3681418448" sldId="427"/>
        </pc:sldMkLst>
        <pc:spChg chg="del">
          <ac:chgData name="Gé Verbeek" userId="20d2065d-8055-4a68-a463-00777506795f" providerId="ADAL" clId="{F10411AF-C3EA-40E8-BB41-AB65C42D442D}" dt="2024-11-26T10:08:26.878" v="257" actId="478"/>
          <ac:spMkLst>
            <pc:docMk/>
            <pc:sldMk cId="3681418448" sldId="427"/>
            <ac:spMk id="5122" creationId="{1994A33A-BDE4-C9A9-0082-66137F5FBA3B}"/>
          </ac:spMkLst>
        </pc:spChg>
        <pc:spChg chg="mod">
          <ac:chgData name="Gé Verbeek" userId="20d2065d-8055-4a68-a463-00777506795f" providerId="ADAL" clId="{F10411AF-C3EA-40E8-BB41-AB65C42D442D}" dt="2024-11-26T10:08:30.892" v="259" actId="27636"/>
          <ac:spMkLst>
            <pc:docMk/>
            <pc:sldMk cId="3681418448" sldId="427"/>
            <ac:spMk id="7171" creationId="{93E48B0D-33CD-637B-DC84-835D03384610}"/>
          </ac:spMkLst>
        </pc:spChg>
        <pc:picChg chg="add mod">
          <ac:chgData name="Gé Verbeek" userId="20d2065d-8055-4a68-a463-00777506795f" providerId="ADAL" clId="{F10411AF-C3EA-40E8-BB41-AB65C42D442D}" dt="2024-11-26T09:35:44.836" v="244" actId="1076"/>
          <ac:picMkLst>
            <pc:docMk/>
            <pc:sldMk cId="3681418448" sldId="427"/>
            <ac:picMk id="3" creationId="{2ADACAAB-4641-0202-0AC1-8980130424F0}"/>
          </ac:picMkLst>
        </pc:picChg>
        <pc:picChg chg="add mod">
          <ac:chgData name="Gé Verbeek" userId="20d2065d-8055-4a68-a463-00777506795f" providerId="ADAL" clId="{F10411AF-C3EA-40E8-BB41-AB65C42D442D}" dt="2024-11-26T09:36:26.776" v="247" actId="1076"/>
          <ac:picMkLst>
            <pc:docMk/>
            <pc:sldMk cId="3681418448" sldId="427"/>
            <ac:picMk id="5" creationId="{E2222A37-2B9B-B5CA-286E-F630A9188F1A}"/>
          </ac:picMkLst>
        </pc:picChg>
      </pc:sldChg>
      <pc:sldChg chg="addSp delSp modSp mod ord modAnim">
        <pc:chgData name="Gé Verbeek" userId="20d2065d-8055-4a68-a463-00777506795f" providerId="ADAL" clId="{F10411AF-C3EA-40E8-BB41-AB65C42D442D}" dt="2024-11-26T10:27:02.542" v="432"/>
        <pc:sldMkLst>
          <pc:docMk/>
          <pc:sldMk cId="2089397890" sldId="428"/>
        </pc:sldMkLst>
        <pc:spChg chg="del">
          <ac:chgData name="Gé Verbeek" userId="20d2065d-8055-4a68-a463-00777506795f" providerId="ADAL" clId="{F10411AF-C3EA-40E8-BB41-AB65C42D442D}" dt="2024-11-26T10:09:09.820" v="273" actId="478"/>
          <ac:spMkLst>
            <pc:docMk/>
            <pc:sldMk cId="2089397890" sldId="428"/>
            <ac:spMk id="5122" creationId="{A34AAB63-9B74-BF40-5F42-4A6AE257C372}"/>
          </ac:spMkLst>
        </pc:spChg>
        <pc:spChg chg="mod">
          <ac:chgData name="Gé Verbeek" userId="20d2065d-8055-4a68-a463-00777506795f" providerId="ADAL" clId="{F10411AF-C3EA-40E8-BB41-AB65C42D442D}" dt="2024-11-26T10:18:42.776" v="364" actId="20577"/>
          <ac:spMkLst>
            <pc:docMk/>
            <pc:sldMk cId="2089397890" sldId="428"/>
            <ac:spMk id="7171" creationId="{96081ECE-FCE3-7C18-E08D-363C7F137E4F}"/>
          </ac:spMkLst>
        </pc:spChg>
        <pc:picChg chg="add mod">
          <ac:chgData name="Gé Verbeek" userId="20d2065d-8055-4a68-a463-00777506795f" providerId="ADAL" clId="{F10411AF-C3EA-40E8-BB41-AB65C42D442D}" dt="2024-11-26T09:38:06.477" v="249" actId="1076"/>
          <ac:picMkLst>
            <pc:docMk/>
            <pc:sldMk cId="2089397890" sldId="428"/>
            <ac:picMk id="3" creationId="{2F2AFF50-62E9-65EB-A9D2-51D89F544CBD}"/>
          </ac:picMkLst>
        </pc:picChg>
      </pc:sldChg>
      <pc:sldChg chg="modAnim">
        <pc:chgData name="Gé Verbeek" userId="20d2065d-8055-4a68-a463-00777506795f" providerId="ADAL" clId="{F10411AF-C3EA-40E8-BB41-AB65C42D442D}" dt="2024-11-26T10:31:57.677" v="459"/>
        <pc:sldMkLst>
          <pc:docMk/>
          <pc:sldMk cId="4033825613" sldId="429"/>
        </pc:sldMkLst>
      </pc:sldChg>
      <pc:sldChg chg="addSp delSp modSp mod modAnim">
        <pc:chgData name="Gé Verbeek" userId="20d2065d-8055-4a68-a463-00777506795f" providerId="ADAL" clId="{F10411AF-C3EA-40E8-BB41-AB65C42D442D}" dt="2024-11-26T10:14:05.770" v="317" actId="20577"/>
        <pc:sldMkLst>
          <pc:docMk/>
          <pc:sldMk cId="369954021" sldId="430"/>
        </pc:sldMkLst>
        <pc:spChg chg="add mod">
          <ac:chgData name="Gé Verbeek" userId="20d2065d-8055-4a68-a463-00777506795f" providerId="ADAL" clId="{F10411AF-C3EA-40E8-BB41-AB65C42D442D}" dt="2024-11-26T10:13:44.387" v="311" actId="14100"/>
          <ac:spMkLst>
            <pc:docMk/>
            <pc:sldMk cId="369954021" sldId="430"/>
            <ac:spMk id="2" creationId="{9909ED7A-7DB1-BD12-B16E-56FDCE8CA232}"/>
          </ac:spMkLst>
        </pc:spChg>
        <pc:spChg chg="mod">
          <ac:chgData name="Gé Verbeek" userId="20d2065d-8055-4a68-a463-00777506795f" providerId="ADAL" clId="{F10411AF-C3EA-40E8-BB41-AB65C42D442D}" dt="2024-11-26T10:14:05.770" v="317" actId="20577"/>
          <ac:spMkLst>
            <pc:docMk/>
            <pc:sldMk cId="369954021" sldId="430"/>
            <ac:spMk id="5122" creationId="{A3E26E31-7684-1EC0-7CC4-E1DC26ABDA55}"/>
          </ac:spMkLst>
        </pc:spChg>
        <pc:spChg chg="del">
          <ac:chgData name="Gé Verbeek" userId="20d2065d-8055-4a68-a463-00777506795f" providerId="ADAL" clId="{F10411AF-C3EA-40E8-BB41-AB65C42D442D}" dt="2024-11-26T10:12:03.162" v="289"/>
          <ac:spMkLst>
            <pc:docMk/>
            <pc:sldMk cId="369954021" sldId="430"/>
            <ac:spMk id="7171" creationId="{5334B463-C90B-C4CA-A1B4-5DBC3F5F8275}"/>
          </ac:spMkLst>
        </pc:spChg>
      </pc:sldChg>
      <pc:sldChg chg="addSp delSp modSp mod modAnim">
        <pc:chgData name="Gé Verbeek" userId="20d2065d-8055-4a68-a463-00777506795f" providerId="ADAL" clId="{F10411AF-C3EA-40E8-BB41-AB65C42D442D}" dt="2024-11-26T10:14:15.781" v="323" actId="20577"/>
        <pc:sldMkLst>
          <pc:docMk/>
          <pc:sldMk cId="4039350723" sldId="431"/>
        </pc:sldMkLst>
        <pc:spChg chg="add mod">
          <ac:chgData name="Gé Verbeek" userId="20d2065d-8055-4a68-a463-00777506795f" providerId="ADAL" clId="{F10411AF-C3EA-40E8-BB41-AB65C42D442D}" dt="2024-11-26T10:13:35.200" v="310" actId="14100"/>
          <ac:spMkLst>
            <pc:docMk/>
            <pc:sldMk cId="4039350723" sldId="431"/>
            <ac:spMk id="2" creationId="{CDC18485-C639-4918-5088-4B0371DA9596}"/>
          </ac:spMkLst>
        </pc:spChg>
        <pc:spChg chg="mod">
          <ac:chgData name="Gé Verbeek" userId="20d2065d-8055-4a68-a463-00777506795f" providerId="ADAL" clId="{F10411AF-C3EA-40E8-BB41-AB65C42D442D}" dt="2024-11-26T10:14:15.781" v="323" actId="20577"/>
          <ac:spMkLst>
            <pc:docMk/>
            <pc:sldMk cId="4039350723" sldId="431"/>
            <ac:spMk id="5122" creationId="{B21CC15B-D007-857F-A89E-D6EB341D06C7}"/>
          </ac:spMkLst>
        </pc:spChg>
        <pc:spChg chg="del">
          <ac:chgData name="Gé Verbeek" userId="20d2065d-8055-4a68-a463-00777506795f" providerId="ADAL" clId="{F10411AF-C3EA-40E8-BB41-AB65C42D442D}" dt="2024-11-26T10:13:07.347" v="307"/>
          <ac:spMkLst>
            <pc:docMk/>
            <pc:sldMk cId="4039350723" sldId="431"/>
            <ac:spMk id="7171" creationId="{9007BAC9-BBED-CCF5-0647-39D4CF4B92F5}"/>
          </ac:spMkLst>
        </pc:spChg>
      </pc:sldChg>
      <pc:sldChg chg="addSp modSp mod modAnim">
        <pc:chgData name="Gé Verbeek" userId="20d2065d-8055-4a68-a463-00777506795f" providerId="ADAL" clId="{F10411AF-C3EA-40E8-BB41-AB65C42D442D}" dt="2024-11-26T10:23:51.025" v="403"/>
        <pc:sldMkLst>
          <pc:docMk/>
          <pc:sldMk cId="112416775" sldId="435"/>
        </pc:sldMkLst>
        <pc:picChg chg="add mod">
          <ac:chgData name="Gé Verbeek" userId="20d2065d-8055-4a68-a463-00777506795f" providerId="ADAL" clId="{F10411AF-C3EA-40E8-BB41-AB65C42D442D}" dt="2024-11-26T10:08:11.082" v="254" actId="1076"/>
          <ac:picMkLst>
            <pc:docMk/>
            <pc:sldMk cId="112416775" sldId="435"/>
            <ac:picMk id="3" creationId="{8BAB8C6F-1277-A022-4AE2-99E432C548A8}"/>
          </ac:picMkLst>
        </pc:picChg>
      </pc:sldChg>
      <pc:sldChg chg="modAnim">
        <pc:chgData name="Gé Verbeek" userId="20d2065d-8055-4a68-a463-00777506795f" providerId="ADAL" clId="{F10411AF-C3EA-40E8-BB41-AB65C42D442D}" dt="2024-11-26T10:31:23.900" v="455"/>
        <pc:sldMkLst>
          <pc:docMk/>
          <pc:sldMk cId="693790206" sldId="436"/>
        </pc:sldMkLst>
      </pc:sldChg>
      <pc:sldChg chg="addSp modSp add mod modAnim">
        <pc:chgData name="Gé Verbeek" userId="20d2065d-8055-4a68-a463-00777506795f" providerId="ADAL" clId="{F10411AF-C3EA-40E8-BB41-AB65C42D442D}" dt="2024-11-26T10:23:20.148" v="400"/>
        <pc:sldMkLst>
          <pc:docMk/>
          <pc:sldMk cId="1967990626" sldId="437"/>
        </pc:sldMkLst>
        <pc:spChg chg="mod">
          <ac:chgData name="Gé Verbeek" userId="20d2065d-8055-4a68-a463-00777506795f" providerId="ADAL" clId="{F10411AF-C3EA-40E8-BB41-AB65C42D442D}" dt="2024-11-26T09:26:36.246" v="212" actId="108"/>
          <ac:spMkLst>
            <pc:docMk/>
            <pc:sldMk cId="1967990626" sldId="437"/>
            <ac:spMk id="7171" creationId="{31CB90FB-671C-AFDA-E26D-D998D766C602}"/>
          </ac:spMkLst>
        </pc:spChg>
        <pc:picChg chg="add mod">
          <ac:chgData name="Gé Verbeek" userId="20d2065d-8055-4a68-a463-00777506795f" providerId="ADAL" clId="{F10411AF-C3EA-40E8-BB41-AB65C42D442D}" dt="2024-11-26T09:26:16.502" v="211" actId="1076"/>
          <ac:picMkLst>
            <pc:docMk/>
            <pc:sldMk cId="1967990626" sldId="437"/>
            <ac:picMk id="3" creationId="{7A672573-776F-D30E-B6DA-19D446E15442}"/>
          </ac:picMkLst>
        </pc:picChg>
      </pc:sldChg>
      <pc:sldChg chg="add del">
        <pc:chgData name="Gé Verbeek" userId="20d2065d-8055-4a68-a463-00777506795f" providerId="ADAL" clId="{F10411AF-C3EA-40E8-BB41-AB65C42D442D}" dt="2024-11-26T10:33:46.606" v="463" actId="47"/>
        <pc:sldMkLst>
          <pc:docMk/>
          <pc:sldMk cId="3631412967" sldId="438"/>
        </pc:sldMkLst>
      </pc:sldChg>
      <pc:sldChg chg="modSp mod">
        <pc:chgData name="Gé Verbeek" userId="20d2065d-8055-4a68-a463-00777506795f" providerId="ADAL" clId="{F10411AF-C3EA-40E8-BB41-AB65C42D442D}" dt="2024-11-26T10:39:02.780" v="662" actId="20577"/>
        <pc:sldMkLst>
          <pc:docMk/>
          <pc:sldMk cId="4019818321" sldId="439"/>
        </pc:sldMkLst>
        <pc:spChg chg="mod">
          <ac:chgData name="Gé Verbeek" userId="20d2065d-8055-4a68-a463-00777506795f" providerId="ADAL" clId="{F10411AF-C3EA-40E8-BB41-AB65C42D442D}" dt="2024-11-26T10:39:02.780" v="662" actId="20577"/>
          <ac:spMkLst>
            <pc:docMk/>
            <pc:sldMk cId="4019818321" sldId="439"/>
            <ac:spMk id="4" creationId="{BE5E9AAC-8AFC-4CA9-B89F-13D11A0216BE}"/>
          </ac:spMkLst>
        </pc:spChg>
      </pc:sldChg>
    </pc:docChg>
  </pc:docChgLst>
  <pc:docChgLst>
    <pc:chgData name="Gé Verbeek" userId="20d2065d-8055-4a68-a463-00777506795f" providerId="ADAL" clId="{FDE68365-AD56-4C17-B725-184A17D41BBA}"/>
    <pc:docChg chg="undo custSel addSld delSld modSld sldOrd">
      <pc:chgData name="Gé Verbeek" userId="20d2065d-8055-4a68-a463-00777506795f" providerId="ADAL" clId="{FDE68365-AD56-4C17-B725-184A17D41BBA}" dt="2024-11-25T08:02:08.336" v="633" actId="27636"/>
      <pc:docMkLst>
        <pc:docMk/>
      </pc:docMkLst>
      <pc:sldChg chg="addSp delSp modSp mod addAnim delAnim modAnim">
        <pc:chgData name="Gé Verbeek" userId="20d2065d-8055-4a68-a463-00777506795f" providerId="ADAL" clId="{FDE68365-AD56-4C17-B725-184A17D41BBA}" dt="2024-11-22T11:52:12.160" v="38" actId="14100"/>
        <pc:sldMkLst>
          <pc:docMk/>
          <pc:sldMk cId="1753698846" sldId="394"/>
        </pc:sldMkLst>
        <pc:spChg chg="mod">
          <ac:chgData name="Gé Verbeek" userId="20d2065d-8055-4a68-a463-00777506795f" providerId="ADAL" clId="{FDE68365-AD56-4C17-B725-184A17D41BBA}" dt="2024-11-22T11:51:38.028" v="26" actId="20577"/>
          <ac:spMkLst>
            <pc:docMk/>
            <pc:sldMk cId="1753698846" sldId="394"/>
            <ac:spMk id="5122" creationId="{80899F95-2E30-4511-922B-B88C19CF0D84}"/>
          </ac:spMkLst>
        </pc:spChg>
        <pc:spChg chg="add del mod">
          <ac:chgData name="Gé Verbeek" userId="20d2065d-8055-4a68-a463-00777506795f" providerId="ADAL" clId="{FDE68365-AD56-4C17-B725-184A17D41BBA}" dt="2024-11-22T11:52:06.826" v="36" actId="14100"/>
          <ac:spMkLst>
            <pc:docMk/>
            <pc:sldMk cId="1753698846" sldId="394"/>
            <ac:spMk id="7171" creationId="{E224BC8B-2913-4038-A10D-36A485D9D174}"/>
          </ac:spMkLst>
        </pc:spChg>
        <pc:picChg chg="add del mod ord">
          <ac:chgData name="Gé Verbeek" userId="20d2065d-8055-4a68-a463-00777506795f" providerId="ADAL" clId="{FDE68365-AD56-4C17-B725-184A17D41BBA}" dt="2024-11-22T11:51:48.409" v="30" actId="22"/>
          <ac:picMkLst>
            <pc:docMk/>
            <pc:sldMk cId="1753698846" sldId="394"/>
            <ac:picMk id="3" creationId="{CD3FF01D-3FDC-45D7-6A5E-B45F803209EF}"/>
          </ac:picMkLst>
        </pc:picChg>
        <pc:picChg chg="add mod">
          <ac:chgData name="Gé Verbeek" userId="20d2065d-8055-4a68-a463-00777506795f" providerId="ADAL" clId="{FDE68365-AD56-4C17-B725-184A17D41BBA}" dt="2024-11-22T11:52:12.160" v="38" actId="14100"/>
          <ac:picMkLst>
            <pc:docMk/>
            <pc:sldMk cId="1753698846" sldId="394"/>
            <ac:picMk id="5" creationId="{F1EAB0AE-2105-E243-D71D-E70C30C136FD}"/>
          </ac:picMkLst>
        </pc:picChg>
      </pc:sldChg>
      <pc:sldChg chg="modSp mod modAnim">
        <pc:chgData name="Gé Verbeek" userId="20d2065d-8055-4a68-a463-00777506795f" providerId="ADAL" clId="{FDE68365-AD56-4C17-B725-184A17D41BBA}" dt="2024-11-22T11:54:20.617" v="97" actId="20577"/>
        <pc:sldMkLst>
          <pc:docMk/>
          <pc:sldMk cId="3256699461" sldId="395"/>
        </pc:sldMkLst>
        <pc:spChg chg="mod">
          <ac:chgData name="Gé Verbeek" userId="20d2065d-8055-4a68-a463-00777506795f" providerId="ADAL" clId="{FDE68365-AD56-4C17-B725-184A17D41BBA}" dt="2024-11-22T11:53:41.014" v="69" actId="20577"/>
          <ac:spMkLst>
            <pc:docMk/>
            <pc:sldMk cId="3256699461" sldId="395"/>
            <ac:spMk id="5122" creationId="{80899F95-2E30-4511-922B-B88C19CF0D84}"/>
          </ac:spMkLst>
        </pc:spChg>
        <pc:spChg chg="mod">
          <ac:chgData name="Gé Verbeek" userId="20d2065d-8055-4a68-a463-00777506795f" providerId="ADAL" clId="{FDE68365-AD56-4C17-B725-184A17D41BBA}" dt="2024-11-22T11:54:20.617" v="97" actId="20577"/>
          <ac:spMkLst>
            <pc:docMk/>
            <pc:sldMk cId="3256699461" sldId="395"/>
            <ac:spMk id="7171" creationId="{E224BC8B-2913-4038-A10D-36A485D9D174}"/>
          </ac:spMkLst>
        </pc:spChg>
      </pc:sldChg>
      <pc:sldChg chg="addSp delSp modSp mod modAnim">
        <pc:chgData name="Gé Verbeek" userId="20d2065d-8055-4a68-a463-00777506795f" providerId="ADAL" clId="{FDE68365-AD56-4C17-B725-184A17D41BBA}" dt="2024-11-22T12:03:15.671" v="155"/>
        <pc:sldMkLst>
          <pc:docMk/>
          <pc:sldMk cId="2225114770" sldId="396"/>
        </pc:sldMkLst>
        <pc:spChg chg="mod">
          <ac:chgData name="Gé Verbeek" userId="20d2065d-8055-4a68-a463-00777506795f" providerId="ADAL" clId="{FDE68365-AD56-4C17-B725-184A17D41BBA}" dt="2024-11-22T12:03:15.671" v="155"/>
          <ac:spMkLst>
            <pc:docMk/>
            <pc:sldMk cId="2225114770" sldId="396"/>
            <ac:spMk id="5122" creationId="{80899F95-2E30-4511-922B-B88C19CF0D84}"/>
          </ac:spMkLst>
        </pc:spChg>
        <pc:spChg chg="mod">
          <ac:chgData name="Gé Verbeek" userId="20d2065d-8055-4a68-a463-00777506795f" providerId="ADAL" clId="{FDE68365-AD56-4C17-B725-184A17D41BBA}" dt="2024-11-22T11:56:45.893" v="124" actId="20577"/>
          <ac:spMkLst>
            <pc:docMk/>
            <pc:sldMk cId="2225114770" sldId="396"/>
            <ac:spMk id="7171" creationId="{E224BC8B-2913-4038-A10D-36A485D9D174}"/>
          </ac:spMkLst>
        </pc:spChg>
        <pc:picChg chg="add del mod modCrop">
          <ac:chgData name="Gé Verbeek" userId="20d2065d-8055-4a68-a463-00777506795f" providerId="ADAL" clId="{FDE68365-AD56-4C17-B725-184A17D41BBA}" dt="2024-11-22T11:56:54.116" v="126" actId="21"/>
          <ac:picMkLst>
            <pc:docMk/>
            <pc:sldMk cId="2225114770" sldId="396"/>
            <ac:picMk id="2" creationId="{596D42A5-BD7D-C073-2BB3-F8B8B9D4818D}"/>
          </ac:picMkLst>
        </pc:picChg>
        <pc:picChg chg="add del mod">
          <ac:chgData name="Gé Verbeek" userId="20d2065d-8055-4a68-a463-00777506795f" providerId="ADAL" clId="{FDE68365-AD56-4C17-B725-184A17D41BBA}" dt="2024-11-22T11:59:54.056" v="130" actId="478"/>
          <ac:picMkLst>
            <pc:docMk/>
            <pc:sldMk cId="2225114770" sldId="396"/>
            <ac:picMk id="4" creationId="{F95F4066-DAF8-6BC2-850F-33F94259BB4F}"/>
          </ac:picMkLst>
        </pc:picChg>
        <pc:picChg chg="add mod">
          <ac:chgData name="Gé Verbeek" userId="20d2065d-8055-4a68-a463-00777506795f" providerId="ADAL" clId="{FDE68365-AD56-4C17-B725-184A17D41BBA}" dt="2024-11-22T12:00:10.601" v="134" actId="14100"/>
          <ac:picMkLst>
            <pc:docMk/>
            <pc:sldMk cId="2225114770" sldId="396"/>
            <ac:picMk id="6" creationId="{DAAD013F-3E9E-11CF-76A9-2FA003D7C54D}"/>
          </ac:picMkLst>
        </pc:picChg>
      </pc:sldChg>
      <pc:sldChg chg="addSp delSp modSp mod modAnim">
        <pc:chgData name="Gé Verbeek" userId="20d2065d-8055-4a68-a463-00777506795f" providerId="ADAL" clId="{FDE68365-AD56-4C17-B725-184A17D41BBA}" dt="2024-11-22T12:03:22.616" v="156"/>
        <pc:sldMkLst>
          <pc:docMk/>
          <pc:sldMk cId="3944922893" sldId="397"/>
        </pc:sldMkLst>
        <pc:spChg chg="mod">
          <ac:chgData name="Gé Verbeek" userId="20d2065d-8055-4a68-a463-00777506795f" providerId="ADAL" clId="{FDE68365-AD56-4C17-B725-184A17D41BBA}" dt="2024-11-22T12:03:22.616" v="156"/>
          <ac:spMkLst>
            <pc:docMk/>
            <pc:sldMk cId="3944922893" sldId="397"/>
            <ac:spMk id="5122" creationId="{80899F95-2E30-4511-922B-B88C19CF0D84}"/>
          </ac:spMkLst>
        </pc:spChg>
        <pc:spChg chg="mod">
          <ac:chgData name="Gé Verbeek" userId="20d2065d-8055-4a68-a463-00777506795f" providerId="ADAL" clId="{FDE68365-AD56-4C17-B725-184A17D41BBA}" dt="2024-11-22T12:03:00.974" v="154" actId="20577"/>
          <ac:spMkLst>
            <pc:docMk/>
            <pc:sldMk cId="3944922893" sldId="397"/>
            <ac:spMk id="7171" creationId="{E224BC8B-2913-4038-A10D-36A485D9D174}"/>
          </ac:spMkLst>
        </pc:spChg>
        <pc:picChg chg="add del mod">
          <ac:chgData name="Gé Verbeek" userId="20d2065d-8055-4a68-a463-00777506795f" providerId="ADAL" clId="{FDE68365-AD56-4C17-B725-184A17D41BBA}" dt="2024-11-22T12:02:39.042" v="149" actId="478"/>
          <ac:picMkLst>
            <pc:docMk/>
            <pc:sldMk cId="3944922893" sldId="397"/>
            <ac:picMk id="2" creationId="{2D15BBDC-603D-5259-35FD-74608BA63996}"/>
          </ac:picMkLst>
        </pc:picChg>
        <pc:picChg chg="add mod">
          <ac:chgData name="Gé Verbeek" userId="20d2065d-8055-4a68-a463-00777506795f" providerId="ADAL" clId="{FDE68365-AD56-4C17-B725-184A17D41BBA}" dt="2024-11-22T12:02:49.360" v="151" actId="1076"/>
          <ac:picMkLst>
            <pc:docMk/>
            <pc:sldMk cId="3944922893" sldId="397"/>
            <ac:picMk id="3" creationId="{C1BA1FFE-3E48-B4E4-50B1-CC900B0A242E}"/>
          </ac:picMkLst>
        </pc:picChg>
      </pc:sldChg>
      <pc:sldChg chg="addSp modSp mod modAnim">
        <pc:chgData name="Gé Verbeek" userId="20d2065d-8055-4a68-a463-00777506795f" providerId="ADAL" clId="{FDE68365-AD56-4C17-B725-184A17D41BBA}" dt="2024-11-22T13:16:14.468" v="186"/>
        <pc:sldMkLst>
          <pc:docMk/>
          <pc:sldMk cId="662202770" sldId="398"/>
        </pc:sldMkLst>
        <pc:spChg chg="mod">
          <ac:chgData name="Gé Verbeek" userId="20d2065d-8055-4a68-a463-00777506795f" providerId="ADAL" clId="{FDE68365-AD56-4C17-B725-184A17D41BBA}" dt="2024-11-22T13:16:01.639" v="184"/>
          <ac:spMkLst>
            <pc:docMk/>
            <pc:sldMk cId="662202770" sldId="398"/>
            <ac:spMk id="5122" creationId="{80899F95-2E30-4511-922B-B88C19CF0D84}"/>
          </ac:spMkLst>
        </pc:spChg>
        <pc:spChg chg="mod">
          <ac:chgData name="Gé Verbeek" userId="20d2065d-8055-4a68-a463-00777506795f" providerId="ADAL" clId="{FDE68365-AD56-4C17-B725-184A17D41BBA}" dt="2024-11-22T13:16:06.672" v="185" actId="14100"/>
          <ac:spMkLst>
            <pc:docMk/>
            <pc:sldMk cId="662202770" sldId="398"/>
            <ac:spMk id="7171" creationId="{E224BC8B-2913-4038-A10D-36A485D9D174}"/>
          </ac:spMkLst>
        </pc:spChg>
        <pc:picChg chg="add mod">
          <ac:chgData name="Gé Verbeek" userId="20d2065d-8055-4a68-a463-00777506795f" providerId="ADAL" clId="{FDE68365-AD56-4C17-B725-184A17D41BBA}" dt="2024-11-22T13:16:14.468" v="186"/>
          <ac:picMkLst>
            <pc:docMk/>
            <pc:sldMk cId="662202770" sldId="398"/>
            <ac:picMk id="2" creationId="{49350422-4931-BAFB-76E2-AE5370537AB2}"/>
          </ac:picMkLst>
        </pc:picChg>
      </pc:sldChg>
      <pc:sldChg chg="modSp mod modAnim">
        <pc:chgData name="Gé Verbeek" userId="20d2065d-8055-4a68-a463-00777506795f" providerId="ADAL" clId="{FDE68365-AD56-4C17-B725-184A17D41BBA}" dt="2024-11-22T13:24:15.126" v="301" actId="6549"/>
        <pc:sldMkLst>
          <pc:docMk/>
          <pc:sldMk cId="3116696551" sldId="399"/>
        </pc:sldMkLst>
        <pc:spChg chg="mod">
          <ac:chgData name="Gé Verbeek" userId="20d2065d-8055-4a68-a463-00777506795f" providerId="ADAL" clId="{FDE68365-AD56-4C17-B725-184A17D41BBA}" dt="2024-11-22T13:23:23.814" v="285" actId="20577"/>
          <ac:spMkLst>
            <pc:docMk/>
            <pc:sldMk cId="3116696551" sldId="399"/>
            <ac:spMk id="5122" creationId="{80899F95-2E30-4511-922B-B88C19CF0D84}"/>
          </ac:spMkLst>
        </pc:spChg>
        <pc:spChg chg="mod">
          <ac:chgData name="Gé Verbeek" userId="20d2065d-8055-4a68-a463-00777506795f" providerId="ADAL" clId="{FDE68365-AD56-4C17-B725-184A17D41BBA}" dt="2024-11-22T13:24:15.126" v="301" actId="6549"/>
          <ac:spMkLst>
            <pc:docMk/>
            <pc:sldMk cId="3116696551" sldId="399"/>
            <ac:spMk id="7171" creationId="{E224BC8B-2913-4038-A10D-36A485D9D174}"/>
          </ac:spMkLst>
        </pc:spChg>
      </pc:sldChg>
      <pc:sldChg chg="addSp modSp mod modAnim">
        <pc:chgData name="Gé Verbeek" userId="20d2065d-8055-4a68-a463-00777506795f" providerId="ADAL" clId="{FDE68365-AD56-4C17-B725-184A17D41BBA}" dt="2024-11-22T13:39:35.283" v="475" actId="1076"/>
        <pc:sldMkLst>
          <pc:docMk/>
          <pc:sldMk cId="53527164" sldId="400"/>
        </pc:sldMkLst>
        <pc:spChg chg="mod">
          <ac:chgData name="Gé Verbeek" userId="20d2065d-8055-4a68-a463-00777506795f" providerId="ADAL" clId="{FDE68365-AD56-4C17-B725-184A17D41BBA}" dt="2024-11-22T13:24:57.733" v="310" actId="20577"/>
          <ac:spMkLst>
            <pc:docMk/>
            <pc:sldMk cId="53527164" sldId="400"/>
            <ac:spMk id="5122" creationId="{80899F95-2E30-4511-922B-B88C19CF0D84}"/>
          </ac:spMkLst>
        </pc:spChg>
        <pc:spChg chg="mod">
          <ac:chgData name="Gé Verbeek" userId="20d2065d-8055-4a68-a463-00777506795f" providerId="ADAL" clId="{FDE68365-AD56-4C17-B725-184A17D41BBA}" dt="2024-11-22T13:25:26.095" v="319" actId="20577"/>
          <ac:spMkLst>
            <pc:docMk/>
            <pc:sldMk cId="53527164" sldId="400"/>
            <ac:spMk id="7171" creationId="{E224BC8B-2913-4038-A10D-36A485D9D174}"/>
          </ac:spMkLst>
        </pc:spChg>
        <pc:picChg chg="add mod modCrop">
          <ac:chgData name="Gé Verbeek" userId="20d2065d-8055-4a68-a463-00777506795f" providerId="ADAL" clId="{FDE68365-AD56-4C17-B725-184A17D41BBA}" dt="2024-11-22T13:39:35.283" v="475" actId="1076"/>
          <ac:picMkLst>
            <pc:docMk/>
            <pc:sldMk cId="53527164" sldId="400"/>
            <ac:picMk id="3" creationId="{BDDA0C1D-99C2-E628-77EC-0E0E68BD3436}"/>
          </ac:picMkLst>
        </pc:picChg>
      </pc:sldChg>
      <pc:sldChg chg="addSp modSp mod modAnim">
        <pc:chgData name="Gé Verbeek" userId="20d2065d-8055-4a68-a463-00777506795f" providerId="ADAL" clId="{FDE68365-AD56-4C17-B725-184A17D41BBA}" dt="2024-11-22T13:40:17.739" v="482" actId="1076"/>
        <pc:sldMkLst>
          <pc:docMk/>
          <pc:sldMk cId="3140618427" sldId="401"/>
        </pc:sldMkLst>
        <pc:spChg chg="mod">
          <ac:chgData name="Gé Verbeek" userId="20d2065d-8055-4a68-a463-00777506795f" providerId="ADAL" clId="{FDE68365-AD56-4C17-B725-184A17D41BBA}" dt="2024-11-22T13:26:06.198" v="330" actId="20577"/>
          <ac:spMkLst>
            <pc:docMk/>
            <pc:sldMk cId="3140618427" sldId="401"/>
            <ac:spMk id="5122" creationId="{80899F95-2E30-4511-922B-B88C19CF0D84}"/>
          </ac:spMkLst>
        </pc:spChg>
        <pc:spChg chg="mod">
          <ac:chgData name="Gé Verbeek" userId="20d2065d-8055-4a68-a463-00777506795f" providerId="ADAL" clId="{FDE68365-AD56-4C17-B725-184A17D41BBA}" dt="2024-11-22T13:26:37.653" v="342" actId="20577"/>
          <ac:spMkLst>
            <pc:docMk/>
            <pc:sldMk cId="3140618427" sldId="401"/>
            <ac:spMk id="7171" creationId="{E224BC8B-2913-4038-A10D-36A485D9D174}"/>
          </ac:spMkLst>
        </pc:spChg>
        <pc:picChg chg="add mod modCrop">
          <ac:chgData name="Gé Verbeek" userId="20d2065d-8055-4a68-a463-00777506795f" providerId="ADAL" clId="{FDE68365-AD56-4C17-B725-184A17D41BBA}" dt="2024-11-22T13:40:17.739" v="482" actId="1076"/>
          <ac:picMkLst>
            <pc:docMk/>
            <pc:sldMk cId="3140618427" sldId="401"/>
            <ac:picMk id="3" creationId="{F964FD7D-1408-D9CB-1C97-7A4D533608B0}"/>
          </ac:picMkLst>
        </pc:picChg>
      </pc:sldChg>
      <pc:sldChg chg="addSp modSp mod modAnim">
        <pc:chgData name="Gé Verbeek" userId="20d2065d-8055-4a68-a463-00777506795f" providerId="ADAL" clId="{FDE68365-AD56-4C17-B725-184A17D41BBA}" dt="2024-11-22T13:39:13.329" v="471" actId="1076"/>
        <pc:sldMkLst>
          <pc:docMk/>
          <pc:sldMk cId="948736589" sldId="402"/>
        </pc:sldMkLst>
        <pc:spChg chg="mod">
          <ac:chgData name="Gé Verbeek" userId="20d2065d-8055-4a68-a463-00777506795f" providerId="ADAL" clId="{FDE68365-AD56-4C17-B725-184A17D41BBA}" dt="2024-11-22T13:29:58.179" v="365"/>
          <ac:spMkLst>
            <pc:docMk/>
            <pc:sldMk cId="948736589" sldId="402"/>
            <ac:spMk id="5122" creationId="{80899F95-2E30-4511-922B-B88C19CF0D84}"/>
          </ac:spMkLst>
        </pc:spChg>
        <pc:spChg chg="mod">
          <ac:chgData name="Gé Verbeek" userId="20d2065d-8055-4a68-a463-00777506795f" providerId="ADAL" clId="{FDE68365-AD56-4C17-B725-184A17D41BBA}" dt="2024-11-22T13:29:33.086" v="364" actId="14100"/>
          <ac:spMkLst>
            <pc:docMk/>
            <pc:sldMk cId="948736589" sldId="402"/>
            <ac:spMk id="7171" creationId="{E224BC8B-2913-4038-A10D-36A485D9D174}"/>
          </ac:spMkLst>
        </pc:spChg>
        <pc:picChg chg="add mod">
          <ac:chgData name="Gé Verbeek" userId="20d2065d-8055-4a68-a463-00777506795f" providerId="ADAL" clId="{FDE68365-AD56-4C17-B725-184A17D41BBA}" dt="2024-11-22T13:39:13.329" v="471" actId="1076"/>
          <ac:picMkLst>
            <pc:docMk/>
            <pc:sldMk cId="948736589" sldId="402"/>
            <ac:picMk id="3" creationId="{FC11443D-876A-CFAC-9EE6-C9395339E91E}"/>
          </ac:picMkLst>
        </pc:picChg>
      </pc:sldChg>
      <pc:sldChg chg="addSp delSp modSp mod modAnim">
        <pc:chgData name="Gé Verbeek" userId="20d2065d-8055-4a68-a463-00777506795f" providerId="ADAL" clId="{FDE68365-AD56-4C17-B725-184A17D41BBA}" dt="2024-11-22T13:34:57.955" v="465" actId="113"/>
        <pc:sldMkLst>
          <pc:docMk/>
          <pc:sldMk cId="4266843613" sldId="403"/>
        </pc:sldMkLst>
        <pc:spChg chg="add mod">
          <ac:chgData name="Gé Verbeek" userId="20d2065d-8055-4a68-a463-00777506795f" providerId="ADAL" clId="{FDE68365-AD56-4C17-B725-184A17D41BBA}" dt="2024-11-22T13:30:38.980" v="385"/>
          <ac:spMkLst>
            <pc:docMk/>
            <pc:sldMk cId="4266843613" sldId="403"/>
            <ac:spMk id="2" creationId="{741A5743-31E7-B33C-2C42-3C3B5EBD20E6}"/>
          </ac:spMkLst>
        </pc:spChg>
        <pc:spChg chg="mod">
          <ac:chgData name="Gé Verbeek" userId="20d2065d-8055-4a68-a463-00777506795f" providerId="ADAL" clId="{FDE68365-AD56-4C17-B725-184A17D41BBA}" dt="2024-11-22T13:30:13.191" v="383" actId="20577"/>
          <ac:spMkLst>
            <pc:docMk/>
            <pc:sldMk cId="4266843613" sldId="403"/>
            <ac:spMk id="5122" creationId="{80899F95-2E30-4511-922B-B88C19CF0D84}"/>
          </ac:spMkLst>
        </pc:spChg>
        <pc:spChg chg="add del mod">
          <ac:chgData name="Gé Verbeek" userId="20d2065d-8055-4a68-a463-00777506795f" providerId="ADAL" clId="{FDE68365-AD56-4C17-B725-184A17D41BBA}" dt="2024-11-22T13:34:57.955" v="465" actId="113"/>
          <ac:spMkLst>
            <pc:docMk/>
            <pc:sldMk cId="4266843613" sldId="403"/>
            <ac:spMk id="7171" creationId="{E224BC8B-2913-4038-A10D-36A485D9D174}"/>
          </ac:spMkLst>
        </pc:spChg>
      </pc:sldChg>
      <pc:sldChg chg="modSp mod modAnim">
        <pc:chgData name="Gé Verbeek" userId="20d2065d-8055-4a68-a463-00777506795f" providerId="ADAL" clId="{FDE68365-AD56-4C17-B725-184A17D41BBA}" dt="2024-11-22T13:42:16.948" v="512" actId="14100"/>
        <pc:sldMkLst>
          <pc:docMk/>
          <pc:sldMk cId="1405571845" sldId="404"/>
        </pc:sldMkLst>
        <pc:spChg chg="mod">
          <ac:chgData name="Gé Verbeek" userId="20d2065d-8055-4a68-a463-00777506795f" providerId="ADAL" clId="{FDE68365-AD56-4C17-B725-184A17D41BBA}" dt="2024-11-22T13:41:59.807" v="508" actId="20577"/>
          <ac:spMkLst>
            <pc:docMk/>
            <pc:sldMk cId="1405571845" sldId="404"/>
            <ac:spMk id="5122" creationId="{80899F95-2E30-4511-922B-B88C19CF0D84}"/>
          </ac:spMkLst>
        </pc:spChg>
        <pc:spChg chg="mod">
          <ac:chgData name="Gé Verbeek" userId="20d2065d-8055-4a68-a463-00777506795f" providerId="ADAL" clId="{FDE68365-AD56-4C17-B725-184A17D41BBA}" dt="2024-11-22T13:42:16.948" v="512" actId="14100"/>
          <ac:spMkLst>
            <pc:docMk/>
            <pc:sldMk cId="1405571845" sldId="404"/>
            <ac:spMk id="7171" creationId="{E224BC8B-2913-4038-A10D-36A485D9D174}"/>
          </ac:spMkLst>
        </pc:spChg>
      </pc:sldChg>
      <pc:sldChg chg="modSp mod ord modAnim">
        <pc:chgData name="Gé Verbeek" userId="20d2065d-8055-4a68-a463-00777506795f" providerId="ADAL" clId="{FDE68365-AD56-4C17-B725-184A17D41BBA}" dt="2024-11-22T14:03:45.425" v="621" actId="27636"/>
        <pc:sldMkLst>
          <pc:docMk/>
          <pc:sldMk cId="4036548618" sldId="405"/>
        </pc:sldMkLst>
        <pc:spChg chg="mod">
          <ac:chgData name="Gé Verbeek" userId="20d2065d-8055-4a68-a463-00777506795f" providerId="ADAL" clId="{FDE68365-AD56-4C17-B725-184A17D41BBA}" dt="2024-11-22T13:44:24.819" v="551" actId="14100"/>
          <ac:spMkLst>
            <pc:docMk/>
            <pc:sldMk cId="4036548618" sldId="405"/>
            <ac:spMk id="5122" creationId="{80899F95-2E30-4511-922B-B88C19CF0D84}"/>
          </ac:spMkLst>
        </pc:spChg>
        <pc:spChg chg="mod">
          <ac:chgData name="Gé Verbeek" userId="20d2065d-8055-4a68-a463-00777506795f" providerId="ADAL" clId="{FDE68365-AD56-4C17-B725-184A17D41BBA}" dt="2024-11-22T14:03:45.425" v="621" actId="27636"/>
          <ac:spMkLst>
            <pc:docMk/>
            <pc:sldMk cId="4036548618" sldId="405"/>
            <ac:spMk id="7171" creationId="{E224BC8B-2913-4038-A10D-36A485D9D174}"/>
          </ac:spMkLst>
        </pc:spChg>
      </pc:sldChg>
      <pc:sldChg chg="addSp delSp modSp modAnim">
        <pc:chgData name="Gé Verbeek" userId="20d2065d-8055-4a68-a463-00777506795f" providerId="ADAL" clId="{FDE68365-AD56-4C17-B725-184A17D41BBA}" dt="2024-11-25T07:57:34.606" v="625"/>
        <pc:sldMkLst>
          <pc:docMk/>
          <pc:sldMk cId="3284773710" sldId="406"/>
        </pc:sldMkLst>
        <pc:spChg chg="add mod">
          <ac:chgData name="Gé Verbeek" userId="20d2065d-8055-4a68-a463-00777506795f" providerId="ADAL" clId="{FDE68365-AD56-4C17-B725-184A17D41BBA}" dt="2024-11-25T07:57:11.475" v="624"/>
          <ac:spMkLst>
            <pc:docMk/>
            <pc:sldMk cId="3284773710" sldId="406"/>
            <ac:spMk id="2" creationId="{B682AED2-C953-8EF3-74E4-CECB8374782D}"/>
          </ac:spMkLst>
        </pc:spChg>
        <pc:spChg chg="add del mod">
          <ac:chgData name="Gé Verbeek" userId="20d2065d-8055-4a68-a463-00777506795f" providerId="ADAL" clId="{FDE68365-AD56-4C17-B725-184A17D41BBA}" dt="2024-11-25T07:57:34.606" v="625"/>
          <ac:spMkLst>
            <pc:docMk/>
            <pc:sldMk cId="3284773710" sldId="406"/>
            <ac:spMk id="7171" creationId="{E224BC8B-2913-4038-A10D-36A485D9D174}"/>
          </ac:spMkLst>
        </pc:spChg>
      </pc:sldChg>
      <pc:sldChg chg="modSp modAnim">
        <pc:chgData name="Gé Verbeek" userId="20d2065d-8055-4a68-a463-00777506795f" providerId="ADAL" clId="{FDE68365-AD56-4C17-B725-184A17D41BBA}" dt="2024-11-25T07:58:26.452" v="626"/>
        <pc:sldMkLst>
          <pc:docMk/>
          <pc:sldMk cId="1991606200" sldId="407"/>
        </pc:sldMkLst>
        <pc:spChg chg="mod">
          <ac:chgData name="Gé Verbeek" userId="20d2065d-8055-4a68-a463-00777506795f" providerId="ADAL" clId="{FDE68365-AD56-4C17-B725-184A17D41BBA}" dt="2024-11-25T07:58:26.452" v="626"/>
          <ac:spMkLst>
            <pc:docMk/>
            <pc:sldMk cId="1991606200" sldId="407"/>
            <ac:spMk id="7171" creationId="{E224BC8B-2913-4038-A10D-36A485D9D174}"/>
          </ac:spMkLst>
        </pc:spChg>
      </pc:sldChg>
      <pc:sldChg chg="addSp delSp modSp add mod modAnim">
        <pc:chgData name="Gé Verbeek" userId="20d2065d-8055-4a68-a463-00777506795f" providerId="ADAL" clId="{FDE68365-AD56-4C17-B725-184A17D41BBA}" dt="2024-11-22T12:05:21.154" v="179" actId="478"/>
        <pc:sldMkLst>
          <pc:docMk/>
          <pc:sldMk cId="1227697424" sldId="409"/>
        </pc:sldMkLst>
        <pc:spChg chg="add del mod">
          <ac:chgData name="Gé Verbeek" userId="20d2065d-8055-4a68-a463-00777506795f" providerId="ADAL" clId="{FDE68365-AD56-4C17-B725-184A17D41BBA}" dt="2024-11-22T12:05:21.154" v="179" actId="478"/>
          <ac:spMkLst>
            <pc:docMk/>
            <pc:sldMk cId="1227697424" sldId="409"/>
            <ac:spMk id="2" creationId="{C7E8C4A5-77E5-7511-6C3E-7AA5CAE59B59}"/>
          </ac:spMkLst>
        </pc:spChg>
        <pc:spChg chg="add mod">
          <ac:chgData name="Gé Verbeek" userId="20d2065d-8055-4a68-a463-00777506795f" providerId="ADAL" clId="{FDE68365-AD56-4C17-B725-184A17D41BBA}" dt="2024-11-22T12:04:33.580" v="161"/>
          <ac:spMkLst>
            <pc:docMk/>
            <pc:sldMk cId="1227697424" sldId="409"/>
            <ac:spMk id="4" creationId="{2898D435-E3FD-930B-5054-0112E42122DE}"/>
          </ac:spMkLst>
        </pc:spChg>
        <pc:spChg chg="add del mod">
          <ac:chgData name="Gé Verbeek" userId="20d2065d-8055-4a68-a463-00777506795f" providerId="ADAL" clId="{FDE68365-AD56-4C17-B725-184A17D41BBA}" dt="2024-11-22T12:04:59.514" v="165" actId="113"/>
          <ac:spMkLst>
            <pc:docMk/>
            <pc:sldMk cId="1227697424" sldId="409"/>
            <ac:spMk id="7171" creationId="{C795C5B5-EF90-EE41-ED99-1C57B67A28D8}"/>
          </ac:spMkLst>
        </pc:spChg>
      </pc:sldChg>
      <pc:sldChg chg="modSp add modAnim">
        <pc:chgData name="Gé Verbeek" userId="20d2065d-8055-4a68-a463-00777506795f" providerId="ADAL" clId="{FDE68365-AD56-4C17-B725-184A17D41BBA}" dt="2024-11-22T13:17:28.569" v="191" actId="5793"/>
        <pc:sldMkLst>
          <pc:docMk/>
          <pc:sldMk cId="584291966" sldId="410"/>
        </pc:sldMkLst>
        <pc:spChg chg="mod">
          <ac:chgData name="Gé Verbeek" userId="20d2065d-8055-4a68-a463-00777506795f" providerId="ADAL" clId="{FDE68365-AD56-4C17-B725-184A17D41BBA}" dt="2024-11-22T13:17:28.569" v="191" actId="5793"/>
          <ac:spMkLst>
            <pc:docMk/>
            <pc:sldMk cId="584291966" sldId="410"/>
            <ac:spMk id="7171" creationId="{EC3BCAB0-3C84-CA8F-AA12-E7850BAF8E05}"/>
          </ac:spMkLst>
        </pc:spChg>
      </pc:sldChg>
      <pc:sldChg chg="modSp add mod modAnim">
        <pc:chgData name="Gé Verbeek" userId="20d2065d-8055-4a68-a463-00777506795f" providerId="ADAL" clId="{FDE68365-AD56-4C17-B725-184A17D41BBA}" dt="2024-11-22T13:21:02.510" v="258" actId="20577"/>
        <pc:sldMkLst>
          <pc:docMk/>
          <pc:sldMk cId="753472415" sldId="411"/>
        </pc:sldMkLst>
        <pc:spChg chg="mod">
          <ac:chgData name="Gé Verbeek" userId="20d2065d-8055-4a68-a463-00777506795f" providerId="ADAL" clId="{FDE68365-AD56-4C17-B725-184A17D41BBA}" dt="2024-11-22T13:21:02.510" v="258" actId="20577"/>
          <ac:spMkLst>
            <pc:docMk/>
            <pc:sldMk cId="753472415" sldId="411"/>
            <ac:spMk id="7171" creationId="{5EE23A55-C5FE-2BE7-8B22-79460533B812}"/>
          </ac:spMkLst>
        </pc:spChg>
      </pc:sldChg>
      <pc:sldChg chg="modSp add mod modAnim">
        <pc:chgData name="Gé Verbeek" userId="20d2065d-8055-4a68-a463-00777506795f" providerId="ADAL" clId="{FDE68365-AD56-4C17-B725-184A17D41BBA}" dt="2024-11-25T08:00:54.019" v="631" actId="27636"/>
        <pc:sldMkLst>
          <pc:docMk/>
          <pc:sldMk cId="404374359" sldId="412"/>
        </pc:sldMkLst>
        <pc:spChg chg="mod">
          <ac:chgData name="Gé Verbeek" userId="20d2065d-8055-4a68-a463-00777506795f" providerId="ADAL" clId="{FDE68365-AD56-4C17-B725-184A17D41BBA}" dt="2024-11-25T08:00:54.019" v="631" actId="27636"/>
          <ac:spMkLst>
            <pc:docMk/>
            <pc:sldMk cId="404374359" sldId="412"/>
            <ac:spMk id="7171" creationId="{CD5EA2EE-D5BF-F2BE-C329-71E4A1B247A0}"/>
          </ac:spMkLst>
        </pc:spChg>
      </pc:sldChg>
      <pc:sldChg chg="modSp add mod replId modAnim">
        <pc:chgData name="Gé Verbeek" userId="20d2065d-8055-4a68-a463-00777506795f" providerId="ADAL" clId="{FDE68365-AD56-4C17-B725-184A17D41BBA}" dt="2024-11-25T08:02:08.336" v="633" actId="27636"/>
        <pc:sldMkLst>
          <pc:docMk/>
          <pc:sldMk cId="3817069587" sldId="413"/>
        </pc:sldMkLst>
        <pc:spChg chg="mod">
          <ac:chgData name="Gé Verbeek" userId="20d2065d-8055-4a68-a463-00777506795f" providerId="ADAL" clId="{FDE68365-AD56-4C17-B725-184A17D41BBA}" dt="2024-11-25T08:02:08.336" v="633" actId="27636"/>
          <ac:spMkLst>
            <pc:docMk/>
            <pc:sldMk cId="3817069587" sldId="413"/>
            <ac:spMk id="7171" creationId="{45F002F7-6C80-DE50-5930-DA4BBEC6CE81}"/>
          </ac:spMkLst>
        </pc:spChg>
      </pc:sldChg>
      <pc:sldChg chg="add replId">
        <pc:chgData name="Gé Verbeek" userId="20d2065d-8055-4a68-a463-00777506795f" providerId="ADAL" clId="{FDE68365-AD56-4C17-B725-184A17D41BBA}" dt="2024-11-22T13:41:39.519" v="483" actId="2890"/>
        <pc:sldMkLst>
          <pc:docMk/>
          <pc:sldMk cId="1779171398" sldId="414"/>
        </pc:sldMkLst>
      </pc:sldChg>
      <pc:sldChg chg="add replId">
        <pc:chgData name="Gé Verbeek" userId="20d2065d-8055-4a68-a463-00777506795f" providerId="ADAL" clId="{FDE68365-AD56-4C17-B725-184A17D41BBA}" dt="2024-11-22T13:41:39.519" v="483" actId="2890"/>
        <pc:sldMkLst>
          <pc:docMk/>
          <pc:sldMk cId="1056426143" sldId="415"/>
        </pc:sldMkLst>
      </pc:sldChg>
      <pc:sldChg chg="modSp add modAnim">
        <pc:chgData name="Gé Verbeek" userId="20d2065d-8055-4a68-a463-00777506795f" providerId="ADAL" clId="{FDE68365-AD56-4C17-B725-184A17D41BBA}" dt="2024-11-25T07:59:32.945" v="627"/>
        <pc:sldMkLst>
          <pc:docMk/>
          <pc:sldMk cId="2182953412" sldId="416"/>
        </pc:sldMkLst>
        <pc:spChg chg="mod">
          <ac:chgData name="Gé Verbeek" userId="20d2065d-8055-4a68-a463-00777506795f" providerId="ADAL" clId="{FDE68365-AD56-4C17-B725-184A17D41BBA}" dt="2024-11-25T07:59:32.945" v="627"/>
          <ac:spMkLst>
            <pc:docMk/>
            <pc:sldMk cId="2182953412" sldId="416"/>
            <ac:spMk id="7171" creationId="{9844EA2F-685B-DD4A-EF99-B405632BF8A9}"/>
          </ac:spMkLst>
        </pc:spChg>
      </pc:sldChg>
      <pc:sldChg chg="modSp add replId modAnim">
        <pc:chgData name="Gé Verbeek" userId="20d2065d-8055-4a68-a463-00777506795f" providerId="ADAL" clId="{FDE68365-AD56-4C17-B725-184A17D41BBA}" dt="2024-11-25T07:59:59.067" v="628"/>
        <pc:sldMkLst>
          <pc:docMk/>
          <pc:sldMk cId="2464449466" sldId="417"/>
        </pc:sldMkLst>
        <pc:spChg chg="mod">
          <ac:chgData name="Gé Verbeek" userId="20d2065d-8055-4a68-a463-00777506795f" providerId="ADAL" clId="{FDE68365-AD56-4C17-B725-184A17D41BBA}" dt="2024-11-25T07:59:59.067" v="628"/>
          <ac:spMkLst>
            <pc:docMk/>
            <pc:sldMk cId="2464449466" sldId="417"/>
            <ac:spMk id="7171" creationId="{6409DCDD-B9DA-35BF-B179-B540E89CF82E}"/>
          </ac:spMkLst>
        </pc:spChg>
      </pc:sldChg>
      <pc:sldChg chg="modSp add replId modAnim">
        <pc:chgData name="Gé Verbeek" userId="20d2065d-8055-4a68-a463-00777506795f" providerId="ADAL" clId="{FDE68365-AD56-4C17-B725-184A17D41BBA}" dt="2024-11-25T08:00:23.939" v="629"/>
        <pc:sldMkLst>
          <pc:docMk/>
          <pc:sldMk cId="3800433178" sldId="418"/>
        </pc:sldMkLst>
        <pc:spChg chg="mod">
          <ac:chgData name="Gé Verbeek" userId="20d2065d-8055-4a68-a463-00777506795f" providerId="ADAL" clId="{FDE68365-AD56-4C17-B725-184A17D41BBA}" dt="2024-11-25T08:00:23.939" v="629"/>
          <ac:spMkLst>
            <pc:docMk/>
            <pc:sldMk cId="3800433178" sldId="418"/>
            <ac:spMk id="7171" creationId="{EDA99258-EE19-C870-B86A-06765F1722AD}"/>
          </ac:spMkLst>
        </pc:spChg>
      </pc:sldChg>
      <pc:sldChg chg="add del">
        <pc:chgData name="Gé Verbeek" userId="20d2065d-8055-4a68-a463-00777506795f" providerId="ADAL" clId="{FDE68365-AD56-4C17-B725-184A17D41BBA}" dt="2024-11-25T07:54:18.641" v="622" actId="47"/>
        <pc:sldMkLst>
          <pc:docMk/>
          <pc:sldMk cId="1633071179" sldId="419"/>
        </pc:sldMkLst>
      </pc:sldChg>
      <pc:sldChg chg="modSp add modAnim">
        <pc:chgData name="Gé Verbeek" userId="20d2065d-8055-4a68-a463-00777506795f" providerId="ADAL" clId="{FDE68365-AD56-4C17-B725-184A17D41BBA}" dt="2024-11-22T14:01:00.512" v="599" actId="20577"/>
        <pc:sldMkLst>
          <pc:docMk/>
          <pc:sldMk cId="221297427" sldId="420"/>
        </pc:sldMkLst>
        <pc:spChg chg="mod">
          <ac:chgData name="Gé Verbeek" userId="20d2065d-8055-4a68-a463-00777506795f" providerId="ADAL" clId="{FDE68365-AD56-4C17-B725-184A17D41BBA}" dt="2024-11-22T14:01:00.512" v="599" actId="20577"/>
          <ac:spMkLst>
            <pc:docMk/>
            <pc:sldMk cId="221297427" sldId="420"/>
            <ac:spMk id="7171" creationId="{4036EB11-C30F-3118-6E28-ECD35E6968B8}"/>
          </ac:spMkLst>
        </pc:spChg>
      </pc:sldChg>
      <pc:sldChg chg="modSp add mod modAnim">
        <pc:chgData name="Gé Verbeek" userId="20d2065d-8055-4a68-a463-00777506795f" providerId="ADAL" clId="{FDE68365-AD56-4C17-B725-184A17D41BBA}" dt="2024-11-22T14:01:57.974" v="607" actId="20577"/>
        <pc:sldMkLst>
          <pc:docMk/>
          <pc:sldMk cId="2354463290" sldId="421"/>
        </pc:sldMkLst>
        <pc:spChg chg="mod">
          <ac:chgData name="Gé Verbeek" userId="20d2065d-8055-4a68-a463-00777506795f" providerId="ADAL" clId="{FDE68365-AD56-4C17-B725-184A17D41BBA}" dt="2024-11-22T14:01:57.974" v="607" actId="20577"/>
          <ac:spMkLst>
            <pc:docMk/>
            <pc:sldMk cId="2354463290" sldId="421"/>
            <ac:spMk id="7171" creationId="{2DE39E78-2C48-9437-7F55-2EEC86DF800B}"/>
          </ac:spMkLst>
        </pc:spChg>
      </pc:sldChg>
      <pc:sldChg chg="modSp add mod modAnim">
        <pc:chgData name="Gé Verbeek" userId="20d2065d-8055-4a68-a463-00777506795f" providerId="ADAL" clId="{FDE68365-AD56-4C17-B725-184A17D41BBA}" dt="2024-11-22T14:00:53.119" v="598" actId="20577"/>
        <pc:sldMkLst>
          <pc:docMk/>
          <pc:sldMk cId="2427737641" sldId="422"/>
        </pc:sldMkLst>
        <pc:spChg chg="mod">
          <ac:chgData name="Gé Verbeek" userId="20d2065d-8055-4a68-a463-00777506795f" providerId="ADAL" clId="{FDE68365-AD56-4C17-B725-184A17D41BBA}" dt="2024-11-22T14:00:53.119" v="598" actId="20577"/>
          <ac:spMkLst>
            <pc:docMk/>
            <pc:sldMk cId="2427737641" sldId="422"/>
            <ac:spMk id="7171" creationId="{D88425FD-0D78-DFBB-C91D-D8AFA615F03A}"/>
          </ac:spMkLst>
        </pc:spChg>
      </pc:sldChg>
      <pc:sldChg chg="modSp add mod ord modAnim">
        <pc:chgData name="Gé Verbeek" userId="20d2065d-8055-4a68-a463-00777506795f" providerId="ADAL" clId="{FDE68365-AD56-4C17-B725-184A17D41BBA}" dt="2024-11-22T14:00:49.473" v="597"/>
        <pc:sldMkLst>
          <pc:docMk/>
          <pc:sldMk cId="1256612085" sldId="423"/>
        </pc:sldMkLst>
        <pc:spChg chg="mod">
          <ac:chgData name="Gé Verbeek" userId="20d2065d-8055-4a68-a463-00777506795f" providerId="ADAL" clId="{FDE68365-AD56-4C17-B725-184A17D41BBA}" dt="2024-11-22T14:00:42.806" v="595" actId="20577"/>
          <ac:spMkLst>
            <pc:docMk/>
            <pc:sldMk cId="1256612085" sldId="423"/>
            <ac:spMk id="7171" creationId="{17FAC106-B0A6-07A5-A4DE-8BAF0EB348FE}"/>
          </ac:spMkLst>
        </pc:spChg>
      </pc:sldChg>
      <pc:sldChg chg="modSp add modAnim">
        <pc:chgData name="Gé Verbeek" userId="20d2065d-8055-4a68-a463-00777506795f" providerId="ADAL" clId="{FDE68365-AD56-4C17-B725-184A17D41BBA}" dt="2024-11-22T14:02:38.446" v="614" actId="20577"/>
        <pc:sldMkLst>
          <pc:docMk/>
          <pc:sldMk cId="3378428457" sldId="424"/>
        </pc:sldMkLst>
        <pc:spChg chg="mod">
          <ac:chgData name="Gé Verbeek" userId="20d2065d-8055-4a68-a463-00777506795f" providerId="ADAL" clId="{FDE68365-AD56-4C17-B725-184A17D41BBA}" dt="2024-11-22T14:02:38.446" v="614" actId="20577"/>
          <ac:spMkLst>
            <pc:docMk/>
            <pc:sldMk cId="3378428457" sldId="424"/>
            <ac:spMk id="7171" creationId="{0782E399-D6DF-5E34-5C20-D18193FD95B3}"/>
          </ac:spMkLst>
        </pc:spChg>
      </pc:sldChg>
    </pc:docChg>
  </pc:docChgLst>
  <pc:docChgLst>
    <pc:chgData name="Gé Verbeek" userId="20d2065d-8055-4a68-a463-00777506795f" providerId="ADAL" clId="{7AE6A3F8-8712-4571-BA97-A3DCB1E36ED6}"/>
    <pc:docChg chg="undo custSel addSld modSld sldOrd">
      <pc:chgData name="Gé Verbeek" userId="20d2065d-8055-4a68-a463-00777506795f" providerId="ADAL" clId="{7AE6A3F8-8712-4571-BA97-A3DCB1E36ED6}" dt="2024-11-25T11:03:31.002" v="909" actId="14100"/>
      <pc:docMkLst>
        <pc:docMk/>
      </pc:docMkLst>
      <pc:sldChg chg="addSp delSp modSp mod modAnim">
        <pc:chgData name="Gé Verbeek" userId="20d2065d-8055-4a68-a463-00777506795f" providerId="ADAL" clId="{7AE6A3F8-8712-4571-BA97-A3DCB1E36ED6}" dt="2024-11-25T11:00:34.011" v="894" actId="1076"/>
        <pc:sldMkLst>
          <pc:docMk/>
          <pc:sldMk cId="2164801921" sldId="408"/>
        </pc:sldMkLst>
        <pc:spChg chg="add mod">
          <ac:chgData name="Gé Verbeek" userId="20d2065d-8055-4a68-a463-00777506795f" providerId="ADAL" clId="{7AE6A3F8-8712-4571-BA97-A3DCB1E36ED6}" dt="2024-11-25T10:39:13.050" v="726"/>
          <ac:spMkLst>
            <pc:docMk/>
            <pc:sldMk cId="2164801921" sldId="408"/>
            <ac:spMk id="2" creationId="{CAE43D83-5891-DCF3-3108-4C9C1D508830}"/>
          </ac:spMkLst>
        </pc:spChg>
        <pc:spChg chg="mod">
          <ac:chgData name="Gé Verbeek" userId="20d2065d-8055-4a68-a463-00777506795f" providerId="ADAL" clId="{7AE6A3F8-8712-4571-BA97-A3DCB1E36ED6}" dt="2024-11-25T10:39:40.032" v="760" actId="27636"/>
          <ac:spMkLst>
            <pc:docMk/>
            <pc:sldMk cId="2164801921" sldId="408"/>
            <ac:spMk id="5122" creationId="{80899F95-2E30-4511-922B-B88C19CF0D84}"/>
          </ac:spMkLst>
        </pc:spChg>
        <pc:spChg chg="add del mod">
          <ac:chgData name="Gé Verbeek" userId="20d2065d-8055-4a68-a463-00777506795f" providerId="ADAL" clId="{7AE6A3F8-8712-4571-BA97-A3DCB1E36ED6}" dt="2024-11-25T10:59:03.757" v="886" actId="20577"/>
          <ac:spMkLst>
            <pc:docMk/>
            <pc:sldMk cId="2164801921" sldId="408"/>
            <ac:spMk id="7171" creationId="{E224BC8B-2913-4038-A10D-36A485D9D174}"/>
          </ac:spMkLst>
        </pc:spChg>
        <pc:picChg chg="add mod">
          <ac:chgData name="Gé Verbeek" userId="20d2065d-8055-4a68-a463-00777506795f" providerId="ADAL" clId="{7AE6A3F8-8712-4571-BA97-A3DCB1E36ED6}" dt="2024-11-25T11:00:33.163" v="893" actId="1076"/>
          <ac:picMkLst>
            <pc:docMk/>
            <pc:sldMk cId="2164801921" sldId="408"/>
            <ac:picMk id="4" creationId="{F53A6916-94CA-12A4-8050-404ECF6E10A2}"/>
          </ac:picMkLst>
        </pc:picChg>
        <pc:picChg chg="add mod">
          <ac:chgData name="Gé Verbeek" userId="20d2065d-8055-4a68-a463-00777506795f" providerId="ADAL" clId="{7AE6A3F8-8712-4571-BA97-A3DCB1E36ED6}" dt="2024-11-25T11:00:34.011" v="894" actId="1076"/>
          <ac:picMkLst>
            <pc:docMk/>
            <pc:sldMk cId="2164801921" sldId="408"/>
            <ac:picMk id="6" creationId="{02EDC2CF-FF15-336B-2B7D-C745CC3CA935}"/>
          </ac:picMkLst>
        </pc:picChg>
      </pc:sldChg>
      <pc:sldChg chg="modSp mod modAnim">
        <pc:chgData name="Gé Verbeek" userId="20d2065d-8055-4a68-a463-00777506795f" providerId="ADAL" clId="{7AE6A3F8-8712-4571-BA97-A3DCB1E36ED6}" dt="2024-11-25T10:03:25.903" v="114" actId="27636"/>
        <pc:sldMkLst>
          <pc:docMk/>
          <pc:sldMk cId="3817069587" sldId="413"/>
        </pc:sldMkLst>
        <pc:spChg chg="mod">
          <ac:chgData name="Gé Verbeek" userId="20d2065d-8055-4a68-a463-00777506795f" providerId="ADAL" clId="{7AE6A3F8-8712-4571-BA97-A3DCB1E36ED6}" dt="2024-11-25T10:00:42.960" v="65" actId="20577"/>
          <ac:spMkLst>
            <pc:docMk/>
            <pc:sldMk cId="3817069587" sldId="413"/>
            <ac:spMk id="5122" creationId="{4C820BA3-B5F3-18A7-2F7E-26F2D1B8054A}"/>
          </ac:spMkLst>
        </pc:spChg>
        <pc:spChg chg="mod">
          <ac:chgData name="Gé Verbeek" userId="20d2065d-8055-4a68-a463-00777506795f" providerId="ADAL" clId="{7AE6A3F8-8712-4571-BA97-A3DCB1E36ED6}" dt="2024-11-25T10:03:25.903" v="114" actId="27636"/>
          <ac:spMkLst>
            <pc:docMk/>
            <pc:sldMk cId="3817069587" sldId="413"/>
            <ac:spMk id="7171" creationId="{45F002F7-6C80-DE50-5930-DA4BBEC6CE81}"/>
          </ac:spMkLst>
        </pc:spChg>
      </pc:sldChg>
      <pc:sldChg chg="modSp mod modAnim">
        <pc:chgData name="Gé Verbeek" userId="20d2065d-8055-4a68-a463-00777506795f" providerId="ADAL" clId="{7AE6A3F8-8712-4571-BA97-A3DCB1E36ED6}" dt="2024-11-25T10:36:36.001" v="722" actId="313"/>
        <pc:sldMkLst>
          <pc:docMk/>
          <pc:sldMk cId="1779171398" sldId="414"/>
        </pc:sldMkLst>
        <pc:spChg chg="mod">
          <ac:chgData name="Gé Verbeek" userId="20d2065d-8055-4a68-a463-00777506795f" providerId="ADAL" clId="{7AE6A3F8-8712-4571-BA97-A3DCB1E36ED6}" dt="2024-11-25T10:36:36.001" v="722" actId="313"/>
          <ac:spMkLst>
            <pc:docMk/>
            <pc:sldMk cId="1779171398" sldId="414"/>
            <ac:spMk id="5122" creationId="{21703932-9274-76DF-5DC2-B4E7C760C58C}"/>
          </ac:spMkLst>
        </pc:spChg>
        <pc:spChg chg="mod">
          <ac:chgData name="Gé Verbeek" userId="20d2065d-8055-4a68-a463-00777506795f" providerId="ADAL" clId="{7AE6A3F8-8712-4571-BA97-A3DCB1E36ED6}" dt="2024-11-25T10:30:28.953" v="674" actId="20577"/>
          <ac:spMkLst>
            <pc:docMk/>
            <pc:sldMk cId="1779171398" sldId="414"/>
            <ac:spMk id="7171" creationId="{6861DC31-0E88-0BC4-91F1-0342C51D6B9C}"/>
          </ac:spMkLst>
        </pc:spChg>
      </pc:sldChg>
      <pc:sldChg chg="addSp delSp modSp mod modAnim">
        <pc:chgData name="Gé Verbeek" userId="20d2065d-8055-4a68-a463-00777506795f" providerId="ADAL" clId="{7AE6A3F8-8712-4571-BA97-A3DCB1E36ED6}" dt="2024-11-25T10:36:45.683" v="723"/>
        <pc:sldMkLst>
          <pc:docMk/>
          <pc:sldMk cId="1056426143" sldId="415"/>
        </pc:sldMkLst>
        <pc:spChg chg="add mod">
          <ac:chgData name="Gé Verbeek" userId="20d2065d-8055-4a68-a463-00777506795f" providerId="ADAL" clId="{7AE6A3F8-8712-4571-BA97-A3DCB1E36ED6}" dt="2024-11-25T10:31:54.309" v="678"/>
          <ac:spMkLst>
            <pc:docMk/>
            <pc:sldMk cId="1056426143" sldId="415"/>
            <ac:spMk id="2" creationId="{B5EC5DAA-3425-AE20-43F0-A1010BACA6BC}"/>
          </ac:spMkLst>
        </pc:spChg>
        <pc:spChg chg="mod">
          <ac:chgData name="Gé Verbeek" userId="20d2065d-8055-4a68-a463-00777506795f" providerId="ADAL" clId="{7AE6A3F8-8712-4571-BA97-A3DCB1E36ED6}" dt="2024-11-25T10:36:45.683" v="723"/>
          <ac:spMkLst>
            <pc:docMk/>
            <pc:sldMk cId="1056426143" sldId="415"/>
            <ac:spMk id="5122" creationId="{99433014-FD9A-ADAC-AA14-5874393BDC0E}"/>
          </ac:spMkLst>
        </pc:spChg>
        <pc:spChg chg="add del mod">
          <ac:chgData name="Gé Verbeek" userId="20d2065d-8055-4a68-a463-00777506795f" providerId="ADAL" clId="{7AE6A3F8-8712-4571-BA97-A3DCB1E36ED6}" dt="2024-11-25T10:33:52.854" v="699" actId="14100"/>
          <ac:spMkLst>
            <pc:docMk/>
            <pc:sldMk cId="1056426143" sldId="415"/>
            <ac:spMk id="7171" creationId="{A83A0DA4-8CF5-07B6-E95A-3EBAEEB95CB1}"/>
          </ac:spMkLst>
        </pc:spChg>
      </pc:sldChg>
      <pc:sldChg chg="modSp add mod modAnim">
        <pc:chgData name="Gé Verbeek" userId="20d2065d-8055-4a68-a463-00777506795f" providerId="ADAL" clId="{7AE6A3F8-8712-4571-BA97-A3DCB1E36ED6}" dt="2024-11-25T10:13:02.760" v="378" actId="6549"/>
        <pc:sldMkLst>
          <pc:docMk/>
          <pc:sldMk cId="3485857173" sldId="425"/>
        </pc:sldMkLst>
        <pc:spChg chg="mod">
          <ac:chgData name="Gé Verbeek" userId="20d2065d-8055-4a68-a463-00777506795f" providerId="ADAL" clId="{7AE6A3F8-8712-4571-BA97-A3DCB1E36ED6}" dt="2024-11-25T10:13:02.760" v="378" actId="6549"/>
          <ac:spMkLst>
            <pc:docMk/>
            <pc:sldMk cId="3485857173" sldId="425"/>
            <ac:spMk id="7171" creationId="{CB6A3FBB-22DA-DD0A-B2C5-00EA5A25D72A}"/>
          </ac:spMkLst>
        </pc:spChg>
      </pc:sldChg>
      <pc:sldChg chg="modSp add mod modAnim">
        <pc:chgData name="Gé Verbeek" userId="20d2065d-8055-4a68-a463-00777506795f" providerId="ADAL" clId="{7AE6A3F8-8712-4571-BA97-A3DCB1E36ED6}" dt="2024-11-25T10:08:50.797" v="255" actId="1076"/>
        <pc:sldMkLst>
          <pc:docMk/>
          <pc:sldMk cId="1551203899" sldId="426"/>
        </pc:sldMkLst>
        <pc:spChg chg="mod">
          <ac:chgData name="Gé Verbeek" userId="20d2065d-8055-4a68-a463-00777506795f" providerId="ADAL" clId="{7AE6A3F8-8712-4571-BA97-A3DCB1E36ED6}" dt="2024-11-25T10:08:50.797" v="255" actId="1076"/>
          <ac:spMkLst>
            <pc:docMk/>
            <pc:sldMk cId="1551203899" sldId="426"/>
            <ac:spMk id="7171" creationId="{5FEB6B02-FDDE-170E-C941-B8ECADE42540}"/>
          </ac:spMkLst>
        </pc:spChg>
      </pc:sldChg>
      <pc:sldChg chg="modSp add mod modAnim">
        <pc:chgData name="Gé Verbeek" userId="20d2065d-8055-4a68-a463-00777506795f" providerId="ADAL" clId="{7AE6A3F8-8712-4571-BA97-A3DCB1E36ED6}" dt="2024-11-25T10:17:02.429" v="477" actId="6549"/>
        <pc:sldMkLst>
          <pc:docMk/>
          <pc:sldMk cId="3681418448" sldId="427"/>
        </pc:sldMkLst>
        <pc:spChg chg="mod">
          <ac:chgData name="Gé Verbeek" userId="20d2065d-8055-4a68-a463-00777506795f" providerId="ADAL" clId="{7AE6A3F8-8712-4571-BA97-A3DCB1E36ED6}" dt="2024-11-25T10:17:02.429" v="477" actId="6549"/>
          <ac:spMkLst>
            <pc:docMk/>
            <pc:sldMk cId="3681418448" sldId="427"/>
            <ac:spMk id="7171" creationId="{93E48B0D-33CD-637B-DC84-835D03384610}"/>
          </ac:spMkLst>
        </pc:spChg>
      </pc:sldChg>
      <pc:sldChg chg="modSp add mod modAnim">
        <pc:chgData name="Gé Verbeek" userId="20d2065d-8055-4a68-a463-00777506795f" providerId="ADAL" clId="{7AE6A3F8-8712-4571-BA97-A3DCB1E36ED6}" dt="2024-11-25T10:24:08.597" v="634" actId="14100"/>
        <pc:sldMkLst>
          <pc:docMk/>
          <pc:sldMk cId="2089397890" sldId="428"/>
        </pc:sldMkLst>
        <pc:spChg chg="mod">
          <ac:chgData name="Gé Verbeek" userId="20d2065d-8055-4a68-a463-00777506795f" providerId="ADAL" clId="{7AE6A3F8-8712-4571-BA97-A3DCB1E36ED6}" dt="2024-11-25T10:24:08.597" v="634" actId="14100"/>
          <ac:spMkLst>
            <pc:docMk/>
            <pc:sldMk cId="2089397890" sldId="428"/>
            <ac:spMk id="7171" creationId="{96081ECE-FCE3-7C18-E08D-363C7F137E4F}"/>
          </ac:spMkLst>
        </pc:spChg>
      </pc:sldChg>
      <pc:sldChg chg="addSp modSp add mod modAnim">
        <pc:chgData name="Gé Verbeek" userId="20d2065d-8055-4a68-a463-00777506795f" providerId="ADAL" clId="{7AE6A3F8-8712-4571-BA97-A3DCB1E36ED6}" dt="2024-11-25T11:03:31.002" v="909" actId="14100"/>
        <pc:sldMkLst>
          <pc:docMk/>
          <pc:sldMk cId="4033825613" sldId="429"/>
        </pc:sldMkLst>
        <pc:spChg chg="mod">
          <ac:chgData name="Gé Verbeek" userId="20d2065d-8055-4a68-a463-00777506795f" providerId="ADAL" clId="{7AE6A3F8-8712-4571-BA97-A3DCB1E36ED6}" dt="2024-11-25T10:47:54.611" v="871" actId="14100"/>
          <ac:spMkLst>
            <pc:docMk/>
            <pc:sldMk cId="4033825613" sldId="429"/>
            <ac:spMk id="5122" creationId="{FBC62A80-A5C1-560D-4735-D8A8287954EC}"/>
          </ac:spMkLst>
        </pc:spChg>
        <pc:spChg chg="mod">
          <ac:chgData name="Gé Verbeek" userId="20d2065d-8055-4a68-a463-00777506795f" providerId="ADAL" clId="{7AE6A3F8-8712-4571-BA97-A3DCB1E36ED6}" dt="2024-11-25T11:03:02.510" v="902" actId="14100"/>
          <ac:spMkLst>
            <pc:docMk/>
            <pc:sldMk cId="4033825613" sldId="429"/>
            <ac:spMk id="7171" creationId="{B28442DA-CFE0-9262-C22B-15A8691A2414}"/>
          </ac:spMkLst>
        </pc:spChg>
        <pc:picChg chg="add mod">
          <ac:chgData name="Gé Verbeek" userId="20d2065d-8055-4a68-a463-00777506795f" providerId="ADAL" clId="{7AE6A3F8-8712-4571-BA97-A3DCB1E36ED6}" dt="2024-11-25T11:02:30.025" v="901" actId="1076"/>
          <ac:picMkLst>
            <pc:docMk/>
            <pc:sldMk cId="4033825613" sldId="429"/>
            <ac:picMk id="3" creationId="{550EDB71-BE40-9E61-2767-7D9F81A6B33D}"/>
          </ac:picMkLst>
        </pc:picChg>
        <pc:picChg chg="add mod">
          <ac:chgData name="Gé Verbeek" userId="20d2065d-8055-4a68-a463-00777506795f" providerId="ADAL" clId="{7AE6A3F8-8712-4571-BA97-A3DCB1E36ED6}" dt="2024-11-25T11:03:31.002" v="909" actId="14100"/>
          <ac:picMkLst>
            <pc:docMk/>
            <pc:sldMk cId="4033825613" sldId="429"/>
            <ac:picMk id="5" creationId="{793781BB-92BD-29F5-C628-6EAFD4D122AF}"/>
          </ac:picMkLst>
        </pc:picChg>
      </pc:sldChg>
      <pc:sldChg chg="add replId">
        <pc:chgData name="Gé Verbeek" userId="20d2065d-8055-4a68-a463-00777506795f" providerId="ADAL" clId="{7AE6A3F8-8712-4571-BA97-A3DCB1E36ED6}" dt="2024-11-25T10:30:43.688" v="675" actId="2890"/>
        <pc:sldMkLst>
          <pc:docMk/>
          <pc:sldMk cId="369954021" sldId="430"/>
        </pc:sldMkLst>
      </pc:sldChg>
      <pc:sldChg chg="add">
        <pc:chgData name="Gé Verbeek" userId="20d2065d-8055-4a68-a463-00777506795f" providerId="ADAL" clId="{7AE6A3F8-8712-4571-BA97-A3DCB1E36ED6}" dt="2024-11-25T10:30:49.407" v="676" actId="2890"/>
        <pc:sldMkLst>
          <pc:docMk/>
          <pc:sldMk cId="4039350723" sldId="431"/>
        </pc:sldMkLst>
      </pc:sldChg>
      <pc:sldChg chg="add replId">
        <pc:chgData name="Gé Verbeek" userId="20d2065d-8055-4a68-a463-00777506795f" providerId="ADAL" clId="{7AE6A3F8-8712-4571-BA97-A3DCB1E36ED6}" dt="2024-11-25T10:30:49.407" v="676" actId="2890"/>
        <pc:sldMkLst>
          <pc:docMk/>
          <pc:sldMk cId="3405922982" sldId="432"/>
        </pc:sldMkLst>
      </pc:sldChg>
      <pc:sldChg chg="add replId">
        <pc:chgData name="Gé Verbeek" userId="20d2065d-8055-4a68-a463-00777506795f" providerId="ADAL" clId="{7AE6A3F8-8712-4571-BA97-A3DCB1E36ED6}" dt="2024-11-25T10:30:49.407" v="676" actId="2890"/>
        <pc:sldMkLst>
          <pc:docMk/>
          <pc:sldMk cId="1475213434" sldId="433"/>
        </pc:sldMkLst>
      </pc:sldChg>
      <pc:sldChg chg="add replId">
        <pc:chgData name="Gé Verbeek" userId="20d2065d-8055-4a68-a463-00777506795f" providerId="ADAL" clId="{7AE6A3F8-8712-4571-BA97-A3DCB1E36ED6}" dt="2024-11-25T10:30:49.407" v="676" actId="2890"/>
        <pc:sldMkLst>
          <pc:docMk/>
          <pc:sldMk cId="1759596698" sldId="434"/>
        </pc:sldMkLst>
      </pc:sldChg>
      <pc:sldChg chg="modSp add mod modAnim">
        <pc:chgData name="Gé Verbeek" userId="20d2065d-8055-4a68-a463-00777506795f" providerId="ADAL" clId="{7AE6A3F8-8712-4571-BA97-A3DCB1E36ED6}" dt="2024-11-25T10:36:49.869" v="724"/>
        <pc:sldMkLst>
          <pc:docMk/>
          <pc:sldMk cId="112416775" sldId="435"/>
        </pc:sldMkLst>
        <pc:spChg chg="mod">
          <ac:chgData name="Gé Verbeek" userId="20d2065d-8055-4a68-a463-00777506795f" providerId="ADAL" clId="{7AE6A3F8-8712-4571-BA97-A3DCB1E36ED6}" dt="2024-11-25T10:36:49.869" v="724"/>
          <ac:spMkLst>
            <pc:docMk/>
            <pc:sldMk cId="112416775" sldId="435"/>
            <ac:spMk id="5122" creationId="{B93CBCF9-AA14-B0B1-4A5D-8E433F182A5B}"/>
          </ac:spMkLst>
        </pc:spChg>
        <pc:spChg chg="mod">
          <ac:chgData name="Gé Verbeek" userId="20d2065d-8055-4a68-a463-00777506795f" providerId="ADAL" clId="{7AE6A3F8-8712-4571-BA97-A3DCB1E36ED6}" dt="2024-11-25T10:36:12.093" v="721" actId="20577"/>
          <ac:spMkLst>
            <pc:docMk/>
            <pc:sldMk cId="112416775" sldId="435"/>
            <ac:spMk id="7171" creationId="{0F64A6E2-A630-16AB-A58B-5042B9836A26}"/>
          </ac:spMkLst>
        </pc:spChg>
      </pc:sldChg>
      <pc:sldChg chg="addSp modSp add mod ord modAnim">
        <pc:chgData name="Gé Verbeek" userId="20d2065d-8055-4a68-a463-00777506795f" providerId="ADAL" clId="{7AE6A3F8-8712-4571-BA97-A3DCB1E36ED6}" dt="2024-11-25T10:56:52.228" v="878" actId="1076"/>
        <pc:sldMkLst>
          <pc:docMk/>
          <pc:sldMk cId="693790206" sldId="436"/>
        </pc:sldMkLst>
        <pc:spChg chg="mod">
          <ac:chgData name="Gé Verbeek" userId="20d2065d-8055-4a68-a463-00777506795f" providerId="ADAL" clId="{7AE6A3F8-8712-4571-BA97-A3DCB1E36ED6}" dt="2024-11-25T10:56:43.277" v="875" actId="27636"/>
          <ac:spMkLst>
            <pc:docMk/>
            <pc:sldMk cId="693790206" sldId="436"/>
            <ac:spMk id="7171" creationId="{476F75A4-F5DE-1CF3-1051-90E8B9B45E24}"/>
          </ac:spMkLst>
        </pc:spChg>
        <pc:picChg chg="add mod">
          <ac:chgData name="Gé Verbeek" userId="20d2065d-8055-4a68-a463-00777506795f" providerId="ADAL" clId="{7AE6A3F8-8712-4571-BA97-A3DCB1E36ED6}" dt="2024-11-25T10:56:52.228" v="878" actId="1076"/>
          <ac:picMkLst>
            <pc:docMk/>
            <pc:sldMk cId="693790206" sldId="436"/>
            <ac:picMk id="3" creationId="{6837A548-BB9E-0114-AF60-A7C130C0D72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4317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C454F-313D-B0C7-F7EE-9C0126B0B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2A5AC0D3-8C2E-BADB-0986-207EBD18FB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730041EF-4D2C-1327-5E5D-FE3180C83B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D68AF139-822A-07E4-4A23-E557E8C41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0663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16066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EE70F-0C1C-41CD-ACB2-F78EDDBFD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B9107116-7164-1AF3-A4F4-400DCD7ECC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93DAF791-DD98-4DD8-A2E9-E83BAEDFC7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B86F2284-A300-653A-377E-D9E06961E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02172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72AD7-CCA9-3BC4-D7FD-7CD46D377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CA158CA5-3D11-19BF-5434-DD1AD2E90A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1B602A0E-A86B-5152-202A-EBC9AA8E10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7AF039D4-56A0-C9A5-976A-1DCED0239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6235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5779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2623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0999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548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1829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7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4099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3975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3281A-8827-7A52-873D-A8D164623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F7EB2FF8-7022-6EA6-269A-5A7A35E78F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5410BE44-33A0-892D-457D-AFC722F1AD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3C0128E3-C2A1-C05D-0F2B-E048D4C57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3245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AC5F4-089A-6200-0D00-ACB514AE0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9C6B42B-E375-1515-69EB-110AB1775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A4B057FF-225E-A673-5C84-6077C1B7DD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319CCD00-211C-6E3F-EF1B-9F6DFC2A5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90584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B79EA-008C-DB13-6E97-9E5C043AE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44D16C19-3F2D-3644-EEF4-32307190C5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761BA7FB-69B5-2462-AC0E-496A5E911B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E6F09486-042D-B00D-2677-AE1EBC96B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96704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D0C30-550A-EA2B-D3E3-8277E69F9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760A072-1F0E-D292-CD84-33D4BD6F5B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30AEC59D-2E87-40BE-F72B-FB646A0F79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04204C9E-523E-8837-E255-319164683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72305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FAF74-2BE1-56D5-4A51-635369C1C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CDFA36BC-D349-B078-AFA1-23289792FC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272C24A9-DB28-DFC6-C2B8-34EB0BE791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41062989-9682-C753-3478-5A0DCCF055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85535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79668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6173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5E8F3-1755-4229-B5D8-10B3B677E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8C34F514-3B30-9638-31B3-FCB8A008A4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252B4232-6FCB-7891-DD34-7D7289B24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04BA16DC-75F3-DA5A-6BD9-280E2CDEB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7858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DC88C-C4C2-2D12-6CF9-5B15234E2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28EC2DC0-1C66-533D-2F48-0893BECC5C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A00356F9-1005-5978-06A8-4437896949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FC85BE4-CEDA-67D4-5043-ADF5AAD7E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52572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11549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B8E2A-A4B0-6683-FAC6-AC8DA95F8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FFAED5F-6F66-B9AB-CE5B-D47DF53222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6DB851B1-42E7-F622-D414-966E01F4CA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F4D7FDAF-DCCD-7A15-741A-A8A6B49E1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37512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A16B6-8074-1F86-7C62-C4D7032C0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731A5BDC-D4A1-6E46-F05D-D75906B699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95AAA5FD-A596-0A3E-2C28-FB94756300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5482AE93-1C6A-E247-4145-9EEB014E4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15084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A31F1-5C80-B3FF-5475-148588740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DB21F7E6-2F9F-49DB-1C9A-3ACB3E1D8F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47DD694A-710D-8D1C-8848-2F57C8923B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76659373-E956-8F64-78C3-066EE03FD8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37908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37EFF-10B0-0188-C997-15DEF8AF1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F602988-B66B-823F-71F4-78D02DCE83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30BF661B-B7AB-35DF-7CF1-83ECA30725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A7B2DF1F-F60A-4A60-F7D6-BF46CA924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772312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C13AB-1B46-063A-2520-1BD4EC7CE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79F07C1D-1EC9-6D9B-395F-98BEFFA225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3940C886-9EC5-397B-2C6C-919B9BCFA2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6E454354-7E04-1BCE-BDEC-980FB7DC8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138389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2CB8A-6BE2-3409-A970-8E9AF3E06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CC386E8E-AFDE-D661-FB11-0ABC27A747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2E5DAB80-6AED-532B-FE24-956E8EBD24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48F6473B-4EE1-46C2-7909-7DFFFE712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37971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6CAF4-AE47-89C9-C79B-3E2D26C4E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218C765D-0E55-B3FF-6414-0F6185DE2D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56D4ACD9-0A62-E7AE-8B4F-2954C6AE6F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379B0E3-715F-C22A-51A1-7E4207256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78524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649079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89F46-5FC5-FC41-2FED-86161AEB3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A25B4168-9047-FA7E-8917-296263DB8C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C55BA89D-2D18-69FE-D804-9414F4AD15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D62C8EA5-37DC-22BC-0BF0-A7360611B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809325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26588-1197-1A65-239F-ABB574FF9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792AB8F2-26D3-702C-390B-776B1847EF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4A8A67FB-1F66-8FB6-C055-0D4F5885F2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248AB425-2DC9-5707-6E47-4D1B12196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680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767558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6E0FF-96A4-F408-0860-1DD34538A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E7EC1FF-282F-3981-6E96-C25798204C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573305C7-8448-1025-99DD-BE6B6CEB25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9E2108A2-6E54-6DA3-BD2F-000F60AAD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931414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4BBC6-3A40-EC5C-90A6-9BED408DA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62EB1BDB-FBB4-8495-BD25-BD38213EE6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5EC6F96-011B-73CF-C4DD-2E80E82520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AEA535ED-394F-91E8-7860-A6A524F55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003986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CFC44-69A9-AD71-3995-1CDC08C45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5B7E580D-6440-252D-1D0B-29CD5FAF28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A4DDF4F2-5294-51B3-8C50-3F4B928454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44A0E6D0-014C-CA8C-42D6-09A1ABDD8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13324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F5FF5-5AD2-4AE9-9081-E3D90EE57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196CEBF-9316-0473-7CC3-386E0F0045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A0A4DD62-2629-613D-551A-D3F1B996ED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A55AFF9F-1CFF-A686-AA04-33ABA2E11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753088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9BB6E-F23F-9B07-B94D-6035AA720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82514494-4BDC-A363-3397-F54C4B7F71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4439523B-3692-FE54-18CD-6BBD769F15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41DF314B-FAF2-9F71-8BCE-47BA63CAC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6232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5239E-0C4A-426B-0948-7A77D2A93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5CFD4B2-3A08-D41E-B7DD-EDDF082B0F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4E4AC2FD-85DD-78AE-4D5C-FA024A6F65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9B908EC4-44A3-4BBE-E6EC-7336106F9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5307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3E125-8732-9241-C7FF-02A539F65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240F1221-60EA-33E7-BB77-A9B4778416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8946B24A-A22F-5C99-F227-956EEF5851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0BA97240-D54F-2D49-2028-4AD48B2EF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6269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23EE0-D8C0-7CBB-D27B-D6D0E0F5C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DA9A6537-0F66-178D-406E-A8169A0F73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03F7B5B7-5E50-5D0D-A68F-4EC51815A6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3BF4B87A-EDE5-E3CC-ACCD-4C3B031D8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1705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AC0CB-8BB8-613C-46F6-3EAB3734D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B44A7EE5-2475-43CA-6E66-358C55868F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FAA94A72-D804-B056-B431-892F76FF0A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DD0B43B1-AAAA-610C-6B01-8C1B575F9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73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EEFB7-EEFE-908D-DFB4-A5688562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5FEB6B02-FDDE-170E-C941-B8ECADE425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4937" y="543464"/>
            <a:ext cx="8757234" cy="6212204"/>
          </a:xfrm>
        </p:spPr>
        <p:txBody>
          <a:bodyPr>
            <a:normAutofit/>
          </a:bodyPr>
          <a:lstStyle/>
          <a:p>
            <a:pPr indent="0">
              <a:lnSpc>
                <a:spcPct val="90000"/>
              </a:lnSpc>
              <a:buNone/>
              <a:defRPr/>
            </a:pPr>
            <a:r>
              <a:rPr lang="nl-NL" sz="2600" b="1" dirty="0">
                <a:solidFill>
                  <a:srgbClr val="0070C0"/>
                </a:solidFill>
              </a:rPr>
              <a:t>Bladvlekken</a:t>
            </a:r>
          </a:p>
          <a:p>
            <a:pPr indent="0">
              <a:buNone/>
              <a:defRPr/>
            </a:pPr>
            <a:r>
              <a:rPr lang="nl-NL" b="1" i="1" dirty="0"/>
              <a:t>Symptomen </a:t>
            </a:r>
          </a:p>
          <a:p>
            <a:pPr marL="342900" indent="-342900">
              <a:defRPr/>
            </a:pPr>
            <a:r>
              <a:rPr lang="nl-NL" dirty="0"/>
              <a:t>Kleine, waterige plekken op bladeren die later necrotisch (bruin of zwart) worden.</a:t>
            </a:r>
          </a:p>
          <a:p>
            <a:pPr marL="342900" indent="-342900">
              <a:defRPr/>
            </a:pPr>
            <a:r>
              <a:rPr lang="nl-NL" dirty="0"/>
              <a:t>Soms omgeven door een gele halo.</a:t>
            </a:r>
          </a:p>
          <a:p>
            <a:pPr marL="342900" indent="-342900">
              <a:defRPr/>
            </a:pPr>
            <a:r>
              <a:rPr lang="nl-NL" dirty="0"/>
              <a:t>Voorbeeld: Xanthomonas of Pseudomonas.</a:t>
            </a:r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  <a:p>
            <a:pPr marL="342900" indent="-342900">
              <a:defRPr/>
            </a:pPr>
            <a:endParaRPr lang="nl-NL" dirty="0"/>
          </a:p>
          <a:p>
            <a:pPr indent="0">
              <a:lnSpc>
                <a:spcPct val="90000"/>
              </a:lnSpc>
              <a:buNone/>
              <a:defRPr/>
            </a:pPr>
            <a:r>
              <a:rPr lang="nl-NL" sz="2600" b="1" dirty="0">
                <a:solidFill>
                  <a:srgbClr val="0070C0"/>
                </a:solidFill>
              </a:rPr>
              <a:t>Verwelking</a:t>
            </a:r>
          </a:p>
          <a:p>
            <a:pPr indent="0">
              <a:buNone/>
              <a:defRPr/>
            </a:pPr>
            <a:r>
              <a:rPr lang="nl-NL" b="1" i="1" dirty="0"/>
              <a:t>Symptomen:</a:t>
            </a:r>
            <a:r>
              <a:rPr lang="nl-NL" dirty="0"/>
              <a:t> </a:t>
            </a:r>
          </a:p>
          <a:p>
            <a:pPr marL="342900" indent="-342900">
              <a:defRPr/>
            </a:pPr>
            <a:r>
              <a:rPr lang="nl-NL" dirty="0"/>
              <a:t>Planten of individuele takken verwelken, ondanks voldoende water.</a:t>
            </a:r>
          </a:p>
          <a:p>
            <a:pPr marL="342900" indent="-342900">
              <a:defRPr/>
            </a:pPr>
            <a:r>
              <a:rPr lang="nl-NL" dirty="0"/>
              <a:t>Snij je in een aangetaste stengel, dan kun je soms slijmerige substantie of verkleuring van vaatbundels zien.</a:t>
            </a:r>
          </a:p>
          <a:p>
            <a:pPr marL="342900" indent="-342900">
              <a:defRPr/>
            </a:pPr>
            <a:r>
              <a:rPr lang="nl-NL" dirty="0"/>
              <a:t>Voorbeeld: Ralstonia </a:t>
            </a:r>
            <a:r>
              <a:rPr lang="nl-NL" dirty="0" err="1"/>
              <a:t>solanacearum</a:t>
            </a:r>
            <a:r>
              <a:rPr lang="nl-NL" dirty="0"/>
              <a:t>* of Clavibacter michiganensis.</a:t>
            </a:r>
          </a:p>
          <a:p>
            <a:pPr marL="342900" indent="-342900"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B4D1A3-5580-B43F-40CC-7ABAE2606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941" y="1090476"/>
            <a:ext cx="1771897" cy="169568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38D0737-565B-EA88-4ED0-521013150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839" y="4838313"/>
            <a:ext cx="1781424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03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C99EA-69FC-BFEC-70FD-0B497F6BA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CB6A3FBB-22DA-DD0A-B2C5-00EA5A25D7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4717" y="890475"/>
            <a:ext cx="7993756" cy="5743238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10000"/>
              </a:lnSpc>
              <a:buNone/>
              <a:defRPr/>
            </a:pPr>
            <a:r>
              <a:rPr lang="nl-NL" sz="2800" b="1" dirty="0">
                <a:solidFill>
                  <a:srgbClr val="0070C0"/>
                </a:solidFill>
              </a:rPr>
              <a:t>Kanker of woekeringen</a:t>
            </a:r>
          </a:p>
          <a:p>
            <a:pPr indent="0">
              <a:buNone/>
              <a:defRPr/>
            </a:pPr>
            <a:r>
              <a:rPr lang="nl-NL" b="1" i="1" dirty="0"/>
              <a:t>Symptomen: </a:t>
            </a:r>
          </a:p>
          <a:p>
            <a:pPr marL="342900" indent="-342900">
              <a:defRPr/>
            </a:pPr>
            <a:r>
              <a:rPr lang="nl-NL" dirty="0"/>
              <a:t>Gezwellen op stengels, wortels of knollen.</a:t>
            </a:r>
          </a:p>
          <a:p>
            <a:pPr marL="342900" indent="-342900">
              <a:defRPr/>
            </a:pPr>
            <a:r>
              <a:rPr lang="nl-NL" dirty="0"/>
              <a:t>Scheuren of misvormingen op stengels en vruchten.</a:t>
            </a:r>
          </a:p>
          <a:p>
            <a:pPr marL="342900" indent="-342900">
              <a:defRPr/>
            </a:pPr>
            <a:r>
              <a:rPr lang="nl-NL" dirty="0"/>
              <a:t>Voorbeeld: Agrobacterium </a:t>
            </a:r>
            <a:r>
              <a:rPr lang="nl-NL" dirty="0" err="1"/>
              <a:t>tumefaciens</a:t>
            </a:r>
            <a:r>
              <a:rPr lang="nl-NL" dirty="0"/>
              <a:t> (wortelknobbelziekte).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lnSpc>
                <a:spcPct val="110000"/>
              </a:lnSpc>
              <a:buNone/>
              <a:defRPr/>
            </a:pPr>
            <a:r>
              <a:rPr lang="nl-NL" sz="2800" b="1" dirty="0">
                <a:solidFill>
                  <a:srgbClr val="0070C0"/>
                </a:solidFill>
              </a:rPr>
              <a:t>Vruchtrot</a:t>
            </a:r>
          </a:p>
          <a:p>
            <a:pPr indent="0">
              <a:buNone/>
              <a:defRPr/>
            </a:pPr>
            <a:r>
              <a:rPr lang="nl-NL" b="1" i="1" dirty="0"/>
              <a:t>Symptomen: </a:t>
            </a:r>
          </a:p>
          <a:p>
            <a:pPr marL="342900" indent="-342900">
              <a:defRPr/>
            </a:pPr>
            <a:r>
              <a:rPr lang="nl-NL" dirty="0"/>
              <a:t>Vruchten krijgen zachte, waterige plekken die snel uitbreiden.</a:t>
            </a:r>
          </a:p>
          <a:p>
            <a:pPr marL="342900" indent="-342900">
              <a:defRPr/>
            </a:pPr>
            <a:r>
              <a:rPr lang="nl-NL" dirty="0"/>
              <a:t>Vaak een slijmerige substantie of sterke geur.</a:t>
            </a:r>
          </a:p>
          <a:p>
            <a:pPr marL="342900" indent="-342900">
              <a:defRPr/>
            </a:pPr>
            <a:r>
              <a:rPr lang="nl-NL" dirty="0"/>
              <a:t>Voorbeeld: Pectobacterium of Xanthomonas.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6668DD-1964-4A6E-29B7-7F6A553DA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631" y="1024557"/>
            <a:ext cx="2645727" cy="177263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A9D72C5-FCD3-B122-7A15-38B34168E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353" y="4809471"/>
            <a:ext cx="2248214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571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48562-56A4-6EC3-7C30-4E6B44D9D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93E48B0D-33CD-637B-DC84-835D033846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862642"/>
            <a:ext cx="7771813" cy="5786494"/>
          </a:xfrm>
        </p:spPr>
        <p:txBody>
          <a:bodyPr>
            <a:normAutofit fontScale="92500"/>
          </a:bodyPr>
          <a:lstStyle/>
          <a:p>
            <a:pPr indent="0">
              <a:lnSpc>
                <a:spcPct val="130000"/>
              </a:lnSpc>
              <a:buNone/>
              <a:defRPr/>
            </a:pPr>
            <a:r>
              <a:rPr lang="nl-NL" sz="3100" b="1" dirty="0">
                <a:solidFill>
                  <a:srgbClr val="0070C0"/>
                </a:solidFill>
              </a:rPr>
              <a:t>Bladranden verbranden (bladverbranding)</a:t>
            </a:r>
          </a:p>
          <a:p>
            <a:pPr indent="0">
              <a:buNone/>
              <a:defRPr/>
            </a:pPr>
            <a:r>
              <a:rPr lang="nl-NL" b="1" i="1" dirty="0"/>
              <a:t>Symptomen: </a:t>
            </a:r>
          </a:p>
          <a:p>
            <a:pPr marL="342900" indent="-342900">
              <a:defRPr/>
            </a:pPr>
            <a:r>
              <a:rPr lang="nl-NL" dirty="0"/>
              <a:t>Verbrande of verschroeide randen van bladeren die bruin of zwart worden.</a:t>
            </a:r>
          </a:p>
          <a:p>
            <a:pPr marL="342900" indent="-342900">
              <a:defRPr/>
            </a:pPr>
            <a:r>
              <a:rPr lang="nl-NL" dirty="0"/>
              <a:t>Vaak gepaard met een gele rand tussen gezond en ziek weefsel.</a:t>
            </a:r>
          </a:p>
          <a:p>
            <a:pPr marL="342900" indent="-342900">
              <a:defRPr/>
            </a:pPr>
            <a:r>
              <a:rPr lang="nl-NL" dirty="0"/>
              <a:t>Voorbeeld: Pseudomonas </a:t>
            </a:r>
            <a:r>
              <a:rPr lang="nl-NL" dirty="0" err="1"/>
              <a:t>syringae</a:t>
            </a:r>
            <a:r>
              <a:rPr lang="nl-NL" dirty="0"/>
              <a:t>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sz="3100" b="1" dirty="0">
                <a:solidFill>
                  <a:srgbClr val="0070C0"/>
                </a:solidFill>
              </a:rPr>
              <a:t>Waterige vlekken op vruchten of bladeren</a:t>
            </a:r>
          </a:p>
          <a:p>
            <a:pPr indent="0">
              <a:buNone/>
              <a:defRPr/>
            </a:pPr>
            <a:r>
              <a:rPr lang="nl-NL" b="1" i="1" dirty="0"/>
              <a:t>Symptomen</a:t>
            </a:r>
            <a:r>
              <a:rPr lang="nl-NL" dirty="0"/>
              <a:t>: </a:t>
            </a:r>
          </a:p>
          <a:p>
            <a:pPr marL="342900" indent="-342900">
              <a:defRPr/>
            </a:pPr>
            <a:r>
              <a:rPr lang="nl-NL" dirty="0"/>
              <a:t>Doorzichtige of waterachtige vlekken die later necrotisch worden.</a:t>
            </a:r>
          </a:p>
          <a:p>
            <a:pPr marL="342900" indent="-342900">
              <a:defRPr/>
            </a:pPr>
            <a:r>
              <a:rPr lang="nl-NL" dirty="0"/>
              <a:t>Vlekken kunnen samenvoegen tot grotere laesies.</a:t>
            </a:r>
          </a:p>
          <a:p>
            <a:pPr marL="342900" indent="-342900">
              <a:defRPr/>
            </a:pPr>
            <a:r>
              <a:rPr lang="nl-NL" dirty="0"/>
              <a:t>Voorbeeld: Xanthomonas of Erwinia.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DACAAB-4641-0202-0AC1-898013042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121" y="1278304"/>
            <a:ext cx="2314898" cy="16099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2222A37-2B9B-B5CA-286E-F630A9188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595" y="4774721"/>
            <a:ext cx="2143424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184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A0515-E1AC-90B1-A3FA-DE693E3FB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96081ECE-FCE3-7C18-E08D-363C7F137E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2893" y="526211"/>
            <a:ext cx="8961422" cy="5492850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  <a:defRPr/>
            </a:pPr>
            <a:r>
              <a:rPr lang="nl-NL" sz="4200" b="1" dirty="0">
                <a:solidFill>
                  <a:srgbClr val="0070C0"/>
                </a:solidFill>
              </a:rPr>
              <a:t>Afwijkingen in groei</a:t>
            </a:r>
          </a:p>
          <a:p>
            <a:pPr indent="0">
              <a:buNone/>
              <a:defRPr/>
            </a:pPr>
            <a:r>
              <a:rPr lang="nl-NL" sz="3200" b="1" i="1" dirty="0"/>
              <a:t>Symptomen: </a:t>
            </a:r>
          </a:p>
          <a:p>
            <a:pPr marL="457200" indent="-457200">
              <a:defRPr/>
            </a:pPr>
            <a:r>
              <a:rPr lang="nl-NL" sz="3200" dirty="0"/>
              <a:t>Abnormale groei zoals misvormde bladeren, stengels of vruchten.</a:t>
            </a:r>
          </a:p>
          <a:p>
            <a:pPr marL="457200" indent="-457200">
              <a:defRPr/>
            </a:pPr>
            <a:r>
              <a:rPr lang="nl-NL" sz="3200" dirty="0"/>
              <a:t>Soms veroorzaakt door bacteriële gifstoffen of verstopping van vaatweefsel.</a:t>
            </a:r>
          </a:p>
          <a:p>
            <a:pPr marL="457200" indent="-457200">
              <a:defRPr/>
            </a:pPr>
            <a:endParaRPr lang="nl-NL" sz="3200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sz="4100" b="1" dirty="0">
                <a:solidFill>
                  <a:srgbClr val="0070C0"/>
                </a:solidFill>
              </a:rPr>
              <a:t>Hoe bevestig je een bacteriële infectie?</a:t>
            </a:r>
          </a:p>
          <a:p>
            <a:pPr indent="0">
              <a:buNone/>
              <a:defRPr/>
            </a:pPr>
            <a:r>
              <a:rPr lang="nl-NL" sz="3100" b="1" dirty="0"/>
              <a:t>Laboratoriumonderzoek</a:t>
            </a:r>
            <a:r>
              <a:rPr lang="nl-NL" sz="3100" dirty="0"/>
              <a:t>: </a:t>
            </a:r>
          </a:p>
          <a:p>
            <a:pPr marL="342900" indent="-342900">
              <a:defRPr/>
            </a:pPr>
            <a:r>
              <a:rPr lang="nl-NL" sz="3100" dirty="0"/>
              <a:t>Laat een monster analyseren om de aanwezigheid van bacteriën te bevestigen.</a:t>
            </a:r>
          </a:p>
          <a:p>
            <a:pPr indent="0">
              <a:buNone/>
              <a:defRPr/>
            </a:pPr>
            <a:endParaRPr lang="nl-NL" sz="3100" dirty="0"/>
          </a:p>
          <a:p>
            <a:pPr indent="0">
              <a:buNone/>
              <a:defRPr/>
            </a:pPr>
            <a:r>
              <a:rPr lang="nl-NL" sz="3100" b="1" dirty="0"/>
              <a:t>Microscopie:</a:t>
            </a:r>
            <a:r>
              <a:rPr lang="nl-NL" sz="3100" dirty="0"/>
              <a:t> </a:t>
            </a:r>
          </a:p>
          <a:p>
            <a:pPr marL="342900" indent="-342900">
              <a:defRPr/>
            </a:pPr>
            <a:r>
              <a:rPr lang="nl-NL" sz="3100" dirty="0"/>
              <a:t>Bacteriën kunnen zichtbaar zijn als kleine staafjes of ketens in weefselvloeistof.</a:t>
            </a:r>
          </a:p>
          <a:p>
            <a:pPr indent="0">
              <a:buNone/>
              <a:defRPr/>
            </a:pPr>
            <a:endParaRPr lang="nl-NL" sz="3100" dirty="0"/>
          </a:p>
          <a:p>
            <a:pPr indent="0">
              <a:buNone/>
              <a:defRPr/>
            </a:pPr>
            <a:r>
              <a:rPr lang="nl-NL" sz="3100" b="1" i="1" dirty="0"/>
              <a:t>Sneltesten:</a:t>
            </a:r>
            <a:r>
              <a:rPr lang="nl-NL" sz="3100" dirty="0"/>
              <a:t> </a:t>
            </a:r>
          </a:p>
          <a:p>
            <a:pPr marL="342900" indent="-342900">
              <a:defRPr/>
            </a:pPr>
            <a:r>
              <a:rPr lang="nl-NL" sz="3100" dirty="0"/>
              <a:t>Sommige ziekten kunnen worden getest met commerciële diagnostische kits.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2AFF50-62E9-65EB-A9D2-51D89F54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051" y="845897"/>
            <a:ext cx="2191056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978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81FFE-E2E8-A28B-8914-0C5CFA4C0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23113027-548B-6937-404C-5E7589FD0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Hoe ziet een bacterie eruit?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C795C5B5-EF90-EE41-ED99-1C57B67A28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6914" y="4027562"/>
            <a:ext cx="7641772" cy="262157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 err="1"/>
              <a:t>Flagellen</a:t>
            </a:r>
            <a:endParaRPr lang="nl-NL" b="1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Veel bacteriën hebben </a:t>
            </a:r>
            <a:r>
              <a:rPr lang="nl-NL" dirty="0" err="1"/>
              <a:t>flagellen</a:t>
            </a:r>
            <a:r>
              <a:rPr lang="nl-NL" dirty="0"/>
              <a:t>, staartachtige structuren waarmee ze zich kunnen voortbewegen in waterdruppels of vochtige omgevingen.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39B072-E90F-A3D1-EB68-CD169ABC8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79" y="1588951"/>
            <a:ext cx="651718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974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Hoe ziet een bacterie eruit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4318000"/>
            <a:ext cx="6651494" cy="233113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Cytoplasma</a:t>
            </a:r>
            <a:endParaRPr lang="nl-NL" dirty="0"/>
          </a:p>
          <a:p>
            <a:endParaRPr lang="nl-NL" dirty="0"/>
          </a:p>
          <a:p>
            <a:pPr indent="0">
              <a:buNone/>
            </a:pPr>
            <a:r>
              <a:rPr lang="nl-NL" dirty="0"/>
              <a:t>Binnenin de bacterie bevindt zich cytoplasma met genetisch materiaal (DNA) in de vorm van een chromosoom en soms plasmiden (kleine DNA-cirkels).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9350422-4931-BAFB-76E2-AE5370537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79" y="1588951"/>
            <a:ext cx="651718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02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1C7C8-F149-5458-4AA7-51A5A2B8D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B2B1EAC0-664F-BE45-AF7F-68C9C4F18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Hoe ziet een bacterie eruit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C3BCAB0-3C84-CA8F-AA12-E7850BAF8E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4318000"/>
            <a:ext cx="6651494" cy="233113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Capsule (soms aanwezig)</a:t>
            </a:r>
            <a:endParaRPr lang="nl-NL" dirty="0"/>
          </a:p>
          <a:p>
            <a:endParaRPr lang="nl-NL" dirty="0"/>
          </a:p>
          <a:p>
            <a:pPr indent="0">
              <a:buNone/>
            </a:pPr>
            <a:r>
              <a:rPr lang="nl-NL" dirty="0"/>
              <a:t>Een slijmerige </a:t>
            </a:r>
            <a:r>
              <a:rPr lang="nl-NL" dirty="0" err="1"/>
              <a:t>buitenlaag</a:t>
            </a:r>
            <a:r>
              <a:rPr lang="nl-NL" dirty="0"/>
              <a:t> die hen beschermt tegen uitdroging of aanvallen van het immuunsysteem van planten.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13ED658-2778-F49C-46EE-58AAF0E91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79" y="1588951"/>
            <a:ext cx="651718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919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60CD3-66ED-964F-B0E0-FBAC4A6EC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999C9179-9A94-3EA3-FD66-91B6354AB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Hoe ziet een bacterie eruit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5EE23A55-C5FE-2BE7-8B22-79460533B8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4318000"/>
            <a:ext cx="6651494" cy="233113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Ribosomen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Ribosomen bevinden zich vrij in het cytoplasma van de bacterie. Ribosomen zijn nodig voor de productie van eiwitten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5E6BFB6-22A7-16CA-E2A1-CD3F1CD03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79" y="1588951"/>
            <a:ext cx="651718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724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/>
              <a:t>Vermenigvuldiging bacterie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/>
              <a:t>Plantenbacteriën vermenigvuldigen zich op dezelfde manier als andere bacteriën, namelijk via celdeling. </a:t>
            </a:r>
          </a:p>
          <a:p>
            <a:pPr indent="0">
              <a:buNone/>
              <a:defRPr/>
            </a:pPr>
            <a:endParaRPr lang="nl-NL"/>
          </a:p>
          <a:p>
            <a:pPr indent="0">
              <a:buNone/>
              <a:defRPr/>
            </a:pPr>
            <a:r>
              <a:rPr lang="nl-NL"/>
              <a:t>Dit proces is snel en eenvoudig omdat bacteriën geen complexe celstructuur zoals een kern hebben. 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A816B53-24DB-8BBA-4FCF-BBD119A7B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924" y="795543"/>
            <a:ext cx="2978303" cy="547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96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Celdeling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02249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DNA-replicatie</a:t>
            </a: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 bacterie kopieert haar cirkelvormige DNA-molecuul, zodat elke dochtercel een identieke kopie van het genetisch materiaal krijgt.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DA0C1D-99C2-E628-77EC-0E0E68BD34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8123"/>
          <a:stretch/>
        </p:blipFill>
        <p:spPr>
          <a:xfrm>
            <a:off x="7853186" y="2066178"/>
            <a:ext cx="3887405" cy="293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7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Celdeling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Groei van de cel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 bacteriële cel groeit in lengte om ruimte te maken voor beide kopieën van het DNA.</a:t>
            </a:r>
          </a:p>
          <a:p>
            <a:pPr indent="0">
              <a:buNone/>
            </a:pPr>
            <a:endParaRPr lang="nl-NL" dirty="0"/>
          </a:p>
          <a:p>
            <a:endParaRPr lang="nl-NL" dirty="0"/>
          </a:p>
          <a:p>
            <a:pPr indent="0">
              <a:buNone/>
            </a:pPr>
            <a:r>
              <a:rPr lang="nl-NL" dirty="0"/>
              <a:t>Ondertussen worden ribosomen, eiwitten en andere cel componenten gedupliceerd.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64FD7D-1408-D9CB-1C97-7A4D533608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672" b="18040"/>
          <a:stretch/>
        </p:blipFill>
        <p:spPr>
          <a:xfrm>
            <a:off x="8025358" y="2009727"/>
            <a:ext cx="3481553" cy="283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184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Celdeling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069096" cy="473826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b="1" dirty="0"/>
              <a:t>DNA-segregatie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 twee kopieën van het DNA bewegen naar tegenovergestelde uiteinden van de cel.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b="1" dirty="0"/>
              <a:t>Vorming van een scheidingswand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Een tussenschot, de </a:t>
            </a:r>
            <a:r>
              <a:rPr lang="nl-NL" i="1" dirty="0"/>
              <a:t>septum</a:t>
            </a:r>
            <a:r>
              <a:rPr lang="nl-NL" dirty="0"/>
              <a:t>, begint te vormen in het midden van de cel.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</a:pPr>
            <a:r>
              <a:rPr lang="nl-NL" b="1" dirty="0"/>
              <a:t>Splitsing</a:t>
            </a:r>
          </a:p>
          <a:p>
            <a:pPr indent="0">
              <a:buNone/>
            </a:pPr>
            <a:endParaRPr lang="nl-NL" dirty="0"/>
          </a:p>
          <a:p>
            <a:pPr lvl="1"/>
            <a:r>
              <a:rPr lang="nl-NL" dirty="0"/>
              <a:t>De cel splitst zich in twee identieke dochtercellen.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11443D-876A-CFAC-9EE6-C9395339E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697" y="1395618"/>
            <a:ext cx="2978303" cy="43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36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Snelheid van delen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Onder ideale omstandigheden kan een bacterie zich in 1 uur delen.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Dit wil zeggen dat uit 1 bacterie, er na 1 dag </a:t>
            </a:r>
          </a:p>
          <a:p>
            <a:pPr indent="0">
              <a:buNone/>
              <a:defRPr/>
            </a:pPr>
            <a:r>
              <a:rPr lang="nl-NL" dirty="0"/>
              <a:t>16.777.216 bacteriën zijn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Dit verklaart waarom bacteriële infecties in planten zich snel kunnen verspreiden.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24A42C-31C4-DE1F-C174-153901B61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531" y="1018838"/>
            <a:ext cx="4038997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43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Besmetting door bacterie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21133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Een plant raakt besmet met bacteriën wanneer pathogene (</a:t>
            </a:r>
            <a:r>
              <a:rPr lang="nl-NL" dirty="0" err="1"/>
              <a:t>ziekteveroorzakende</a:t>
            </a:r>
            <a:r>
              <a:rPr lang="nl-NL" dirty="0"/>
              <a:t>) bacteriën in staat zijn om het plantenweefsel binnen te dringen en zich daar te vermenigvuldigen.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Dit kan op verschillende manieren gebeuren, afhankelijk van de bacterie en de omstandigheden.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8A2842-A499-6570-744F-CB7462E39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214" y="388884"/>
            <a:ext cx="2372056" cy="16290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AFAB32-C43A-40BB-EC9B-8732B0753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319" y="4487330"/>
            <a:ext cx="2295845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718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9355096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Hoe komen bacterie de plant binnen?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b="1" dirty="0"/>
              <a:t>Via natuurlijke openingen</a:t>
            </a:r>
          </a:p>
          <a:p>
            <a:pPr indent="0">
              <a:buNone/>
            </a:pPr>
            <a:endParaRPr lang="nl-NL" b="1" dirty="0"/>
          </a:p>
          <a:p>
            <a:pPr indent="0">
              <a:buNone/>
            </a:pPr>
            <a:r>
              <a:rPr lang="nl-NL" b="1" dirty="0"/>
              <a:t>Huidmondjes (stomata)</a:t>
            </a:r>
            <a:endParaRPr lang="nl-NL" dirty="0"/>
          </a:p>
          <a:p>
            <a:pPr lvl="1"/>
            <a:r>
              <a:rPr lang="nl-NL" dirty="0"/>
              <a:t>Veel bacteriën dringen planten binnen via huidmondjes.</a:t>
            </a:r>
          </a:p>
          <a:p>
            <a:pPr lvl="1"/>
            <a:r>
              <a:rPr lang="nl-NL" dirty="0"/>
              <a:t>Voorbeelden: </a:t>
            </a:r>
            <a:r>
              <a:rPr lang="nl-NL" i="1" dirty="0"/>
              <a:t>Xanthomonas </a:t>
            </a:r>
            <a:r>
              <a:rPr lang="nl-NL" i="1" dirty="0" err="1"/>
              <a:t>campestris</a:t>
            </a:r>
            <a:r>
              <a:rPr lang="nl-NL" dirty="0"/>
              <a:t> veroorzaakt </a:t>
            </a:r>
            <a:r>
              <a:rPr lang="nl-NL" dirty="0" err="1"/>
              <a:t>zwartnervigheid</a:t>
            </a:r>
            <a:r>
              <a:rPr lang="nl-NL" dirty="0"/>
              <a:t> in koolgewassen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indent="0">
              <a:buNone/>
            </a:pPr>
            <a:r>
              <a:rPr lang="nl-NL" b="1" dirty="0"/>
              <a:t>Hydathoden</a:t>
            </a:r>
            <a:endParaRPr lang="nl-NL" dirty="0"/>
          </a:p>
          <a:p>
            <a:pPr lvl="1"/>
            <a:r>
              <a:rPr lang="nl-NL" dirty="0"/>
              <a:t>Dit zijn openingen waar overtollig water uit de plant kan ontsnappen (</a:t>
            </a:r>
            <a:r>
              <a:rPr lang="nl-NL" dirty="0" err="1"/>
              <a:t>guttatie</a:t>
            </a:r>
            <a:r>
              <a:rPr lang="nl-NL" dirty="0"/>
              <a:t>).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596ED8-02C7-04F6-ED72-2D1F8E5E4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7421" y="1405900"/>
            <a:ext cx="2133898" cy="164805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8FF9388-4886-3DA1-3F25-8DB1CE765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959" y="4972409"/>
            <a:ext cx="2133898" cy="144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486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8634D-22AE-B7A2-3B31-54D295FC7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A8C313A0-2642-0117-E618-4D7BFC463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9355096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Hoe komen bacterie de plant binnen?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4036EB11-C30F-3118-6E28-ECD35E6968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Via wonden</a:t>
            </a:r>
            <a:endParaRPr lang="nl-NL" dirty="0"/>
          </a:p>
          <a:p>
            <a:pPr indent="0">
              <a:buNone/>
            </a:pPr>
            <a:r>
              <a:rPr lang="nl-NL" dirty="0"/>
              <a:t>Wonden in planten, veroorzaakt door insecten, hagel, wind, of menselijk handelen (bijvoorbeeld snoeien), bieden bacteriën een gemakkelijke toegang tot het plantenweefsel.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Voorbeeld: </a:t>
            </a:r>
            <a:r>
              <a:rPr lang="nl-NL" i="1" dirty="0"/>
              <a:t>Erwinia </a:t>
            </a:r>
            <a:r>
              <a:rPr lang="nl-NL" i="1" dirty="0" err="1"/>
              <a:t>amylovora</a:t>
            </a:r>
            <a:r>
              <a:rPr lang="nl-NL" dirty="0"/>
              <a:t> veroorzaakt vruchtboomkanker via snij- of insectenwonden.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FE02DA-907B-0CAD-F795-AF7E6B96A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550" y="4206522"/>
            <a:ext cx="3029026" cy="19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74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94C61-4814-7EF6-D456-466D5F188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D713D593-49CB-EDE4-4645-355376BE1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9355096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Hoe komen bacterie de plant binnen?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D88425FD-0D78-DFBB-C91D-D8AFA615F0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038616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Via insectenoverdracht (vectoren)</a:t>
            </a:r>
          </a:p>
          <a:p>
            <a:endParaRPr lang="nl-NL" dirty="0"/>
          </a:p>
          <a:p>
            <a:pPr indent="0">
              <a:buNone/>
            </a:pPr>
            <a:r>
              <a:rPr lang="nl-NL" dirty="0"/>
              <a:t>Insecten zoals bladluizen, kevers, en sprinkhanen dragen bacteriën mee en injecteren deze direct in het plantenweefsel terwijl ze eten of eieren leggen.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Voorbeeld: </a:t>
            </a:r>
            <a:r>
              <a:rPr lang="nl-NL" i="1" dirty="0"/>
              <a:t>Candidatus </a:t>
            </a:r>
            <a:r>
              <a:rPr lang="nl-NL" i="1" dirty="0" err="1"/>
              <a:t>Liberibacter</a:t>
            </a:r>
            <a:r>
              <a:rPr lang="nl-NL" dirty="0"/>
              <a:t> wordt door psylliden (bladluisachtige) overgedragen en veroorzaakt </a:t>
            </a:r>
            <a:r>
              <a:rPr lang="nl-NL" dirty="0" err="1"/>
              <a:t>citrusgreening</a:t>
            </a:r>
            <a:r>
              <a:rPr lang="nl-NL" dirty="0"/>
              <a:t>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6D2749-F027-6C20-6635-6C043E552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818" y="1462422"/>
            <a:ext cx="2353003" cy="163852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C02D016-D4A2-97D6-7D44-04F1CCE08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713" y="4789418"/>
            <a:ext cx="2210108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7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74FF1-62F0-2A82-3189-A1245462F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97F18E86-3B02-482B-03A7-402C7CB68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9355096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Hoe komen bacterie de plant binnen?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17FAC106-B0A6-07A5-A4DE-8BAF0EB348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048776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Via geïnfecteerde zaden of plantenmateriaal</a:t>
            </a:r>
          </a:p>
          <a:p>
            <a:endParaRPr lang="nl-NL" dirty="0"/>
          </a:p>
          <a:p>
            <a:pPr indent="0">
              <a:buNone/>
            </a:pPr>
            <a:r>
              <a:rPr lang="nl-NL" dirty="0"/>
              <a:t>Sommige bacteriën kunnen overleven op of in zaden, stekken of andere plantendelen, en worden zo verspreid naar nieuwe planten of velden.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Voorbeeld: </a:t>
            </a:r>
            <a:r>
              <a:rPr lang="nl-NL" i="1" dirty="0"/>
              <a:t>Clavibacter michiganensis</a:t>
            </a:r>
            <a:r>
              <a:rPr lang="nl-NL" dirty="0"/>
              <a:t> wordt vaak via zaden overgedragen en veroorzaakt bacteriekanker in tomaten.</a:t>
            </a:r>
          </a:p>
          <a:p>
            <a:pPr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405EB0-DADE-6E5A-1A6B-B96DF65E1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439" y="1360705"/>
            <a:ext cx="2295845" cy="160042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5883B00-8F12-9572-05CB-236CF4342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070" y="4706609"/>
            <a:ext cx="2248214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120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CDA34-DA66-0785-F163-8779EB9D7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4B6559FD-1423-DFDF-95D1-7EF1A069AB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9355096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Hoe komen bacterie de plant binnen?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2DE39E78-2C48-9437-7F55-2EEC86DF80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180856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Via water of bodem</a:t>
            </a:r>
          </a:p>
          <a:p>
            <a:pPr indent="0">
              <a:buNone/>
            </a:pPr>
            <a:endParaRPr lang="nl-NL" b="1" dirty="0"/>
          </a:p>
          <a:p>
            <a:pPr indent="0">
              <a:buNone/>
            </a:pPr>
            <a:r>
              <a:rPr lang="nl-NL" dirty="0"/>
              <a:t>Bacteriën in water (bijvoorbeeld door irrigatie of regenwater) of besmette bodem kunnen via de wortels of direct via beschadigde weefsels de plant binnendringen.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Voorbeeld: </a:t>
            </a:r>
            <a:r>
              <a:rPr lang="nl-NL" i="1" dirty="0"/>
              <a:t>Ralstonia </a:t>
            </a:r>
            <a:r>
              <a:rPr lang="nl-NL" i="1" dirty="0" err="1"/>
              <a:t>solanacearum</a:t>
            </a:r>
            <a:r>
              <a:rPr lang="nl-NL" dirty="0"/>
              <a:t> veroorzaakt bruinrot in aardappelen via besmet water.</a:t>
            </a:r>
          </a:p>
          <a:p>
            <a:pPr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7990AC-C250-65D6-1C3D-80E3B3A56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263" y="1314873"/>
            <a:ext cx="2457793" cy="16575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29D04BA-52B1-3BCA-8D9F-677574A29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760" y="4189269"/>
            <a:ext cx="2192903" cy="18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632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83CB5-2403-54B1-9AC0-1C43D4EB5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3B398260-112D-EE52-7913-70563FE59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9355096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Hoe komen bacterie de plant binnen?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0782E399-D6DF-5E34-5C20-D18193FD95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Via menselijk handelen</a:t>
            </a:r>
          </a:p>
          <a:p>
            <a:pPr indent="0">
              <a:buNone/>
            </a:pPr>
            <a:endParaRPr lang="nl-NL" b="1" dirty="0"/>
          </a:p>
          <a:p>
            <a:pPr indent="0">
              <a:buNone/>
            </a:pPr>
            <a:r>
              <a:rPr lang="nl-NL" dirty="0"/>
              <a:t>Tuingereedschap, schoenen, of kleding kunnen bacteriën verspreiden van een geïnfecteerde plant naar gezonde planten.</a:t>
            </a:r>
          </a:p>
          <a:p>
            <a:pPr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6FC003-48FC-DF41-C25B-2B72BA248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321" y="4139201"/>
            <a:ext cx="1948249" cy="21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284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31287" y="773042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Lesprogramma dit blok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936398" y="2009023"/>
            <a:ext cx="6962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1: Insecten en hormonen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2: Schimmels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3: Virussen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4: Bacterie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5: Plantweerbaarheid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6: Plantweerbaarheid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7: Herhaling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Kerstvakantie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8: Toets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90F0AB-3877-490C-9DB3-C9E28FC0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94" y="472514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06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Voorkomen van bacterie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Het voorkomen van bacterieziekten bij planten is belangrijk om gezonde groei te bevorderen en opbrengstverliezen te minimaliseren. Hier zijn enkele effectieve strategieën om plantenziekten veroorzaakt door bacteriën te voorkomen: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F15D88-D0CD-C211-AAC5-D4403EE1D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924" y="4280006"/>
            <a:ext cx="2249795" cy="23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73710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Voorkomen van bacterie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588951"/>
            <a:ext cx="7642082" cy="506018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Optimale teeltomstandigheden</a:t>
            </a:r>
          </a:p>
          <a:p>
            <a:pPr indent="0">
              <a:buNone/>
            </a:pPr>
            <a:endParaRPr lang="nl-NL" b="1" dirty="0"/>
          </a:p>
          <a:p>
            <a:pPr indent="0">
              <a:buNone/>
            </a:pPr>
            <a:r>
              <a:rPr lang="nl-NL" b="1" i="1" dirty="0"/>
              <a:t>Waterbeheer</a:t>
            </a:r>
            <a:r>
              <a:rPr lang="nl-NL" dirty="0"/>
              <a:t>: </a:t>
            </a:r>
          </a:p>
          <a:p>
            <a:pPr marL="342900" indent="-342900"/>
            <a:r>
              <a:rPr lang="nl-NL" dirty="0"/>
              <a:t>Vermijd overmatige vochtigheid, omdat bacteriën gedijen in vochtige omstandigheden. Gebruik druppelirrigatie in plaats van overhead-beregening om het blad droog te houden.</a:t>
            </a:r>
          </a:p>
          <a:p>
            <a:pPr indent="0">
              <a:buNone/>
            </a:pPr>
            <a:r>
              <a:rPr lang="nl-NL" b="1" i="1" dirty="0"/>
              <a:t>Luchtcirculatie</a:t>
            </a:r>
            <a:r>
              <a:rPr lang="nl-NL" dirty="0"/>
              <a:t>: </a:t>
            </a:r>
          </a:p>
          <a:p>
            <a:pPr marL="342900" indent="-342900"/>
            <a:r>
              <a:rPr lang="nl-NL" dirty="0"/>
              <a:t>Zorg voor goede ventilatie in kassen en open velden om vochtige lucht te voorkomen.</a:t>
            </a:r>
          </a:p>
          <a:p>
            <a:pPr indent="0">
              <a:buNone/>
            </a:pPr>
            <a:r>
              <a:rPr lang="nl-NL" b="1" i="1" dirty="0"/>
              <a:t>Afstand tussen planten</a:t>
            </a:r>
            <a:r>
              <a:rPr lang="nl-NL" dirty="0"/>
              <a:t>:</a:t>
            </a:r>
          </a:p>
          <a:p>
            <a:pPr marL="342900" indent="-342900"/>
            <a:r>
              <a:rPr lang="nl-NL" dirty="0"/>
              <a:t>Plant gewassen met voldoende ruimte tussen elkaar om verspreiding van ziekten te minimaliseren.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F5D0C78-E303-1964-211D-C4C1335A5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039" y="485310"/>
            <a:ext cx="2810267" cy="150516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C9AA209-39A6-E85A-BBFE-D5F59D77D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868" y="4363860"/>
            <a:ext cx="2506438" cy="23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062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C8EFB-A4BA-B9B6-DBCF-18C3A4EDE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2009C3E8-9760-3411-08A6-3B3F6EE07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Voorkomen van bacterie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9844EA2F-685B-DD4A-EF99-B405632BF8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b="1" dirty="0"/>
              <a:t>Hygiënemaatregelen</a:t>
            </a:r>
          </a:p>
          <a:p>
            <a:pPr indent="0">
              <a:buNone/>
            </a:pPr>
            <a:endParaRPr lang="nl-NL" b="1" dirty="0"/>
          </a:p>
          <a:p>
            <a:r>
              <a:rPr lang="nl-NL" b="1" i="1" dirty="0"/>
              <a:t>Reinig gereedschap en apparatuur</a:t>
            </a:r>
            <a:r>
              <a:rPr lang="nl-NL" dirty="0"/>
              <a:t>: Desinfecteer snoeischaren, messen en andere gereedschappen regelmatig.</a:t>
            </a:r>
          </a:p>
          <a:p>
            <a:endParaRPr lang="nl-NL" dirty="0"/>
          </a:p>
          <a:p>
            <a:r>
              <a:rPr lang="nl-NL" b="1" dirty="0"/>
              <a:t>Vermijd kruisbesmetting</a:t>
            </a:r>
            <a:r>
              <a:rPr lang="nl-NL" dirty="0"/>
              <a:t>: </a:t>
            </a:r>
          </a:p>
          <a:p>
            <a:pPr indent="0">
              <a:buNone/>
            </a:pPr>
            <a:r>
              <a:rPr lang="nl-NL" dirty="0"/>
              <a:t>Was handen en schoenen na het werken met geïnfecteerde planten.</a:t>
            </a:r>
          </a:p>
          <a:p>
            <a:endParaRPr lang="nl-NL" dirty="0"/>
          </a:p>
          <a:p>
            <a:r>
              <a:rPr lang="nl-NL" b="1" i="1" dirty="0"/>
              <a:t>Verwijder geïnfecteerde planten</a:t>
            </a:r>
            <a:r>
              <a:rPr lang="nl-NL" dirty="0"/>
              <a:t>: </a:t>
            </a:r>
          </a:p>
          <a:p>
            <a:pPr indent="0">
              <a:buNone/>
            </a:pPr>
            <a:r>
              <a:rPr lang="nl-NL" dirty="0"/>
              <a:t>Haal zieke planten of delen daarvan onmiddellijk weg en vernietig ze.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DE1DE82-F8B3-CC60-E19C-7A70440D6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080" y="4280006"/>
            <a:ext cx="1948249" cy="21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534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8C7E0-D0B0-6DF2-90B6-D2C0BD36D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97E0643A-C668-B315-7085-32BC49C925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Voorkomen van bacterie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6409DCDD-B9DA-35BF-B179-B540E89CF8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8773" y="1867744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Bodembeheer</a:t>
            </a:r>
          </a:p>
          <a:p>
            <a:pPr indent="0">
              <a:buNone/>
            </a:pPr>
            <a:endParaRPr lang="nl-NL" b="1" dirty="0"/>
          </a:p>
          <a:p>
            <a:r>
              <a:rPr lang="nl-NL" b="1" i="1" dirty="0"/>
              <a:t>Gezonde bodem</a:t>
            </a:r>
            <a:r>
              <a:rPr lang="nl-NL" dirty="0"/>
              <a:t>: </a:t>
            </a:r>
          </a:p>
          <a:p>
            <a:pPr indent="0">
              <a:buNone/>
            </a:pPr>
            <a:r>
              <a:rPr lang="nl-NL" dirty="0"/>
              <a:t>Gebruik organische stof om de bodemgezondheid te bevorderen en het microbieel evenwicht te herstellen.</a:t>
            </a:r>
          </a:p>
          <a:p>
            <a:pPr indent="0">
              <a:buNone/>
            </a:pPr>
            <a:endParaRPr lang="nl-NL" dirty="0"/>
          </a:p>
          <a:p>
            <a:r>
              <a:rPr lang="nl-NL" b="1" i="1" dirty="0"/>
              <a:t>Rotatie</a:t>
            </a:r>
            <a:r>
              <a:rPr lang="nl-NL" dirty="0"/>
              <a:t>: </a:t>
            </a:r>
          </a:p>
          <a:p>
            <a:pPr indent="0">
              <a:buNone/>
            </a:pPr>
            <a:r>
              <a:rPr lang="nl-NL" dirty="0"/>
              <a:t>Pas vruchtwisseling toe om opbouw van ziekteverwekkers in de bodem te voorkomen.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51E8B8-595B-BDC7-DCCC-C8F223B92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084" y="4070298"/>
            <a:ext cx="3469108" cy="20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94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51B82-1768-FDF8-93DD-CC0C4AA5A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DA0F3850-9E18-E837-5078-A8FED55E5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Voorkomen van bacterie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DA99258-EE19-C870-B86A-06765F1722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lnSpc>
                <a:spcPct val="90000"/>
              </a:lnSpc>
              <a:buNone/>
              <a:defRPr/>
            </a:pPr>
            <a:r>
              <a:rPr lang="nl-NL" sz="2600" b="1" dirty="0">
                <a:solidFill>
                  <a:srgbClr val="0070C0"/>
                </a:solidFill>
              </a:rPr>
              <a:t>Biologische bestrijdingsmiddelen</a:t>
            </a:r>
          </a:p>
          <a:p>
            <a:pPr indent="0">
              <a:buNone/>
            </a:pPr>
            <a:endParaRPr lang="nl-NL" b="1" dirty="0"/>
          </a:p>
          <a:p>
            <a:pPr marL="342900" indent="-342900"/>
            <a:r>
              <a:rPr lang="nl-NL" dirty="0"/>
              <a:t>Gebruik natuurlijke antagonisten, zoals Bacillus </a:t>
            </a:r>
            <a:r>
              <a:rPr lang="nl-NL" dirty="0" err="1"/>
              <a:t>subtilis</a:t>
            </a:r>
            <a:r>
              <a:rPr lang="nl-NL" dirty="0"/>
              <a:t> of Pseudomonas </a:t>
            </a:r>
            <a:r>
              <a:rPr lang="nl-NL" dirty="0" err="1"/>
              <a:t>fluorescens</a:t>
            </a:r>
            <a:r>
              <a:rPr lang="nl-NL" dirty="0"/>
              <a:t>, die bacteriën onderdrukken.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Stimuleer nuttige micro-organismen in de bodem door middel van compost of andere organische meststoffen.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233BB8-5639-3C8F-0793-45A6C826A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061" y="4280005"/>
            <a:ext cx="3645178" cy="19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331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F9BB6-9BF6-2850-640E-5CB5EEDC5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A85E39FA-530D-B944-682B-66D752306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Voorkomen van bacterie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CD5EA2EE-D5BF-F2BE-C329-71E4A1B24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5706" y="1588951"/>
            <a:ext cx="8245932" cy="5139513"/>
          </a:xfrm>
        </p:spPr>
        <p:txBody>
          <a:bodyPr>
            <a:normAutofit/>
          </a:bodyPr>
          <a:lstStyle/>
          <a:p>
            <a:pPr indent="0">
              <a:lnSpc>
                <a:spcPct val="90000"/>
              </a:lnSpc>
              <a:buNone/>
              <a:defRPr/>
            </a:pPr>
            <a:r>
              <a:rPr lang="nl-NL" sz="2600" b="1" dirty="0">
                <a:solidFill>
                  <a:srgbClr val="0070C0"/>
                </a:solidFill>
              </a:rPr>
              <a:t>Weerstand bij planten verhogen</a:t>
            </a:r>
          </a:p>
          <a:p>
            <a:pPr indent="0">
              <a:lnSpc>
                <a:spcPct val="90000"/>
              </a:lnSpc>
              <a:buNone/>
              <a:defRPr/>
            </a:pPr>
            <a:endParaRPr lang="nl-NL" sz="2600" b="1" dirty="0">
              <a:solidFill>
                <a:srgbClr val="0070C0"/>
              </a:solidFill>
            </a:endParaRPr>
          </a:p>
          <a:p>
            <a:r>
              <a:rPr lang="nl-NL" b="1" i="1" dirty="0"/>
              <a:t>Rassenkeuze</a:t>
            </a:r>
            <a:r>
              <a:rPr lang="nl-NL" dirty="0"/>
              <a:t>: </a:t>
            </a:r>
          </a:p>
          <a:p>
            <a:pPr indent="0">
              <a:buNone/>
            </a:pPr>
            <a:r>
              <a:rPr lang="nl-NL" dirty="0"/>
              <a:t>Kies voor resistente of tolerante plantenrassen.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b="1" i="1" dirty="0"/>
              <a:t>Voeding</a:t>
            </a:r>
            <a:r>
              <a:rPr lang="nl-NL" i="1" dirty="0"/>
              <a:t>:</a:t>
            </a:r>
            <a:r>
              <a:rPr lang="nl-NL" dirty="0"/>
              <a:t> </a:t>
            </a:r>
          </a:p>
          <a:p>
            <a:pPr indent="0">
              <a:buNone/>
            </a:pPr>
            <a:r>
              <a:rPr lang="nl-NL" dirty="0"/>
              <a:t>Zorg voor een uitgebalanceerde bemesting, omdat een gezonde plant minder vatbaar is voor ziekten.</a:t>
            </a:r>
          </a:p>
          <a:p>
            <a:pPr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C0A407E-D46C-CC69-19C4-34513090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605" y="4329545"/>
            <a:ext cx="3519294" cy="218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4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99B8B-A379-C387-349D-7DC26F257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57BD461C-707A-E960-7410-581946098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Voorkomen van bacterie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31CB90FB-671C-AFDA-E26D-D998D766C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509623"/>
            <a:ext cx="8245932" cy="5139513"/>
          </a:xfrm>
        </p:spPr>
        <p:txBody>
          <a:bodyPr>
            <a:normAutofit/>
          </a:bodyPr>
          <a:lstStyle/>
          <a:p>
            <a:pPr indent="0">
              <a:lnSpc>
                <a:spcPct val="90000"/>
              </a:lnSpc>
              <a:buNone/>
              <a:defRPr/>
            </a:pPr>
            <a:r>
              <a:rPr lang="nl-NL" sz="2600" b="1" dirty="0">
                <a:solidFill>
                  <a:srgbClr val="0070C0"/>
                </a:solidFill>
              </a:rPr>
              <a:t>Monitoring en vroege detectie</a:t>
            </a:r>
          </a:p>
          <a:p>
            <a:endParaRPr lang="nl-NL" b="1" dirty="0"/>
          </a:p>
          <a:p>
            <a:pPr marL="342900" indent="-342900"/>
            <a:r>
              <a:rPr lang="nl-NL" dirty="0"/>
              <a:t>Controleer gewassen regelmatig op symptomen zoals verkleuring, verwelking, of vlekken op bladeren en vruchten.</a:t>
            </a:r>
          </a:p>
          <a:p>
            <a:pPr marL="342900" indent="-342900"/>
            <a:endParaRPr lang="nl-NL" dirty="0"/>
          </a:p>
          <a:p>
            <a:pPr marL="342900" indent="-342900"/>
            <a:r>
              <a:rPr lang="nl-NL" dirty="0"/>
              <a:t>Gebruik technologie, zoals sensoren of AI-systemen, om afwijkingen vroegtijdig te signaleren.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672573-776F-D30E-B6DA-19D446E15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582" y="4419173"/>
            <a:ext cx="3772741" cy="209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906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70DB1-14CC-B17D-63D7-991C5C63D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21703932-9274-76DF-5DC2-B4E7C760C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Quarantaine maatregelingen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6861DC31-0E88-0BC4-91F1-0342C51D6B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60631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Er zijn verschillende </a:t>
            </a:r>
            <a:r>
              <a:rPr lang="nl-NL" b="1" dirty="0"/>
              <a:t>plantenbacteriën</a:t>
            </a:r>
            <a:r>
              <a:rPr lang="nl-NL" dirty="0"/>
              <a:t> die onder </a:t>
            </a:r>
            <a:r>
              <a:rPr lang="nl-NL" dirty="0" err="1"/>
              <a:t>quarantaine-maatregelen</a:t>
            </a:r>
            <a:r>
              <a:rPr lang="nl-NL" dirty="0"/>
              <a:t> vallen omdat ze ernstige ziektes kunnen veroorzaken die grote schade toebrengen aan land/tuinbouw gewassen en natuur.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Deze bacteriën zijn vaak verantwoordelijk voor ziekten die zich snel kunnen verspreiden via handel in planten, zaden en andere plantmaterialen, waardoor quarantainemaatregelen noodzakelijk zijn om de verspreiding te voorkomen.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2C7F23A-33B8-00CC-C5AD-69D3ECEAB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853" y="5020134"/>
            <a:ext cx="2619741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71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B074F-4620-E13C-27DC-67A9B01C3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99433014-FD9A-ADAC-AA14-5874393BD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Quarantaine maatregelingen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A83A0DA4-8CF5-07B6-E95A-3EBAEEB95C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7709670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b="1" dirty="0"/>
              <a:t>Importbeperkingen</a:t>
            </a:r>
          </a:p>
          <a:p>
            <a:pPr indent="0">
              <a:buNone/>
              <a:defRPr/>
            </a:pPr>
            <a:r>
              <a:rPr lang="nl-NL" dirty="0"/>
              <a:t>Worden opgelegd voor zaden, planten, zaadproducten of andere plantmaterialen die uit landen of gebieden komen waar deze bacteriën aanwezig zijn.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b="1" dirty="0"/>
              <a:t>Gezondheidsinspecties</a:t>
            </a:r>
            <a:r>
              <a:rPr lang="nl-NL" dirty="0"/>
              <a:t> </a:t>
            </a:r>
          </a:p>
          <a:p>
            <a:pPr indent="0">
              <a:buNone/>
              <a:defRPr/>
            </a:pPr>
            <a:r>
              <a:rPr lang="nl-NL" dirty="0"/>
              <a:t>Worden uitgevoerd bij de invoer van planten of plantenmateriaal om te controleren op de aanwezigheid van bacteriële infecties..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DE6E4A-3983-13F2-9C0D-7ABF1A5B1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755" y="4917751"/>
            <a:ext cx="2619741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261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9541E-A602-EB9D-1D2E-1BA50E2B8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B93CBCF9-AA14-B0B1-4A5D-8E433F182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Quarantaine maatregelingen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0F64A6E2-A630-16AB-A58B-5042B9836A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514360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b="1" dirty="0"/>
              <a:t>Verplichte behandeling </a:t>
            </a:r>
          </a:p>
          <a:p>
            <a:pPr indent="0">
              <a:buNone/>
              <a:defRPr/>
            </a:pPr>
            <a:r>
              <a:rPr lang="nl-NL" dirty="0"/>
              <a:t>Kan worden geëist om de bacteriën te elimineren, bijvoorbeeld door ontsmetten of andere desinfectieprocedures.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b="1" dirty="0"/>
              <a:t>Verplichte quarantaine </a:t>
            </a:r>
          </a:p>
          <a:p>
            <a:pPr indent="0">
              <a:buNone/>
              <a:defRPr/>
            </a:pPr>
            <a:r>
              <a:rPr lang="nl-NL" dirty="0"/>
              <a:t>kan worden ingesteld voor plantenmateriaal dat verdachte bacteriën bevat, zodat het niet verder wordt verspreid.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BAB8C6F-1277-A022-4AE2-99E432C54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635" y="5020134"/>
            <a:ext cx="2619741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67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74023" y="734453"/>
            <a:ext cx="5741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prstClr val="black"/>
                </a:solidFill>
                <a:latin typeface="Calibri"/>
              </a:rPr>
              <a:t>Lesprogramma vandaag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1171269" y="1877992"/>
            <a:ext cx="626364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1E201F"/>
                </a:solidFill>
              </a:rPr>
              <a:t>Herhaling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1E201F"/>
                </a:solidFill>
              </a:rPr>
              <a:t>Hoe ziet een plantenbacterie eruit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1E201F"/>
                </a:solidFill>
              </a:rPr>
              <a:t>Herkennen van een bacterie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1E201F"/>
                </a:solidFill>
              </a:rPr>
              <a:t>Vermenigvuldiging van bacterie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1E201F"/>
                </a:solidFill>
              </a:rPr>
              <a:t>Voorkomen van bacterie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solidFill>
                  <a:srgbClr val="1E201F"/>
                </a:solidFill>
              </a:rPr>
              <a:t>Quarantaine maatregelingen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1E201F"/>
                </a:solidFill>
              </a:rPr>
              <a:t>Vragen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nl-NL" sz="2400" dirty="0">
              <a:solidFill>
                <a:srgbClr val="1E201F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818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5A3BF-12D0-16D1-C87B-5C22057CE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31B696A5-0152-8760-67F6-299C2BC8F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Enkele quarantaine bacteriën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476F75A4-F5DE-1CF3-1051-90E8B9B45E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404848"/>
            <a:ext cx="8529375" cy="4738260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  <a:defRPr/>
            </a:pPr>
            <a:r>
              <a:rPr lang="nl-NL" sz="2600" b="1" dirty="0">
                <a:solidFill>
                  <a:srgbClr val="0070C0"/>
                </a:solidFill>
              </a:rPr>
              <a:t>Ralstonia </a:t>
            </a:r>
            <a:r>
              <a:rPr lang="nl-NL" sz="2600" b="1" dirty="0" err="1">
                <a:solidFill>
                  <a:srgbClr val="0070C0"/>
                </a:solidFill>
              </a:rPr>
              <a:t>solanacearum</a:t>
            </a:r>
            <a:endParaRPr lang="nl-NL" sz="2600" b="1" dirty="0">
              <a:solidFill>
                <a:srgbClr val="0070C0"/>
              </a:solidFill>
            </a:endParaRPr>
          </a:p>
          <a:p>
            <a:pPr indent="0">
              <a:buNone/>
              <a:defRPr/>
            </a:pPr>
            <a:r>
              <a:rPr lang="nl-NL" b="1" i="1" dirty="0"/>
              <a:t>Ziekte</a:t>
            </a:r>
            <a:r>
              <a:rPr lang="nl-NL" i="1" dirty="0"/>
              <a:t>: </a:t>
            </a:r>
            <a:br>
              <a:rPr lang="nl-NL" dirty="0"/>
            </a:br>
            <a:r>
              <a:rPr lang="nl-NL" dirty="0"/>
              <a:t>Deze bacterie veroorzaakt de zogenaamde "bacteriële verwelking" bij een breed scala aan bv ;tomaten, aubergines en paprika's). Het staat bekend om zijn vermogen om door de vaatbundels van de plant te reizen, waardoor de plant verwelkt en uiteindelijk sterft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b="1" i="1" dirty="0"/>
              <a:t>Verspreiding</a:t>
            </a:r>
            <a:r>
              <a:rPr lang="nl-NL" i="1" dirty="0"/>
              <a:t>: </a:t>
            </a:r>
          </a:p>
          <a:p>
            <a:pPr indent="0">
              <a:buNone/>
              <a:defRPr/>
            </a:pPr>
            <a:r>
              <a:rPr lang="nl-NL" dirty="0"/>
              <a:t>Het wordt voornamelijk via besmet zaad en grond overgedragen, maar ook door contact met besmette gereedschappen of irrigatiewater.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b="1" i="1" dirty="0"/>
              <a:t>Gevaren</a:t>
            </a:r>
            <a:r>
              <a:rPr lang="nl-NL" i="1" dirty="0"/>
              <a:t>: </a:t>
            </a:r>
          </a:p>
          <a:p>
            <a:pPr indent="0">
              <a:buNone/>
              <a:defRPr/>
            </a:pPr>
            <a:r>
              <a:rPr lang="nl-NL" dirty="0"/>
              <a:t>Het kan ernstige economische verliezen veroorzaken in de landbouw, vooral in de tomaten- en aardappelteelt.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37A548-BB9E-0114-AF60-A7C130C0D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599" y="2050742"/>
            <a:ext cx="2349621" cy="358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90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Enkele quarantaine bacteriën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367162"/>
            <a:ext cx="8047021" cy="5326363"/>
          </a:xfrm>
        </p:spPr>
        <p:txBody>
          <a:bodyPr>
            <a:normAutofit lnSpcReduction="10000"/>
          </a:bodyPr>
          <a:lstStyle/>
          <a:p>
            <a:pPr indent="0">
              <a:buNone/>
              <a:defRPr/>
            </a:pPr>
            <a:r>
              <a:rPr lang="nl-NL" b="1" dirty="0">
                <a:solidFill>
                  <a:srgbClr val="0070C0"/>
                </a:solidFill>
              </a:rPr>
              <a:t>Erwinia </a:t>
            </a:r>
            <a:r>
              <a:rPr lang="nl-NL" b="1" dirty="0" err="1">
                <a:solidFill>
                  <a:srgbClr val="0070C0"/>
                </a:solidFill>
              </a:rPr>
              <a:t>amylovora</a:t>
            </a:r>
            <a:endParaRPr lang="nl-NL" b="1" dirty="0">
              <a:solidFill>
                <a:srgbClr val="0070C0"/>
              </a:solidFill>
            </a:endParaRPr>
          </a:p>
          <a:p>
            <a:pPr indent="0">
              <a:buNone/>
              <a:defRPr/>
            </a:pPr>
            <a:r>
              <a:rPr lang="nl-NL" b="1" i="1" dirty="0"/>
              <a:t>Ziekte:</a:t>
            </a:r>
            <a:r>
              <a:rPr lang="nl-NL" dirty="0"/>
              <a:t> </a:t>
            </a:r>
          </a:p>
          <a:p>
            <a:pPr indent="0">
              <a:buNone/>
              <a:defRPr/>
            </a:pPr>
            <a:r>
              <a:rPr lang="nl-NL" dirty="0"/>
              <a:t>Deze bacterie veroorzaakt bacterievuur, een ziekte die voornamelijk fruitbomen zoals appel-, peren- en kersenbomen aantast. Het resulteert in verwelking, verwondingen aan bloemen en takken, en uiteindelijk de dood van de plant.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b="1" i="1" dirty="0"/>
              <a:t>Verspreiding: </a:t>
            </a:r>
          </a:p>
          <a:p>
            <a:pPr indent="0">
              <a:buNone/>
              <a:defRPr/>
            </a:pPr>
            <a:r>
              <a:rPr lang="nl-NL" dirty="0"/>
              <a:t>De bacterie wordt vaak verspreid door insecten (zoals bijen) en door besmette gewasresten of gereedschappen.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b="1" i="1" dirty="0"/>
              <a:t>Gevaren: </a:t>
            </a:r>
          </a:p>
          <a:p>
            <a:pPr indent="0">
              <a:buNone/>
              <a:defRPr/>
            </a:pPr>
            <a:r>
              <a:rPr lang="nl-NL" dirty="0"/>
              <a:t>Bacterievuur kan enorme schade veroorzaken aan fruitboomgaarden, met aanzienlijke economische gevolgen voor de fruitteelt.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3A6916-94CA-12A4-8050-404ECF6E1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015" y="592001"/>
            <a:ext cx="2113523" cy="263983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2EDC2CF-FF15-336B-2B7D-C745CC3CA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015" y="3945886"/>
            <a:ext cx="2209765" cy="274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01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37E7E-F964-4F55-D8FF-0EF9BDCFA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FBC62A80-A5C1-560D-4735-D8A828795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872815"/>
          </a:xfrm>
        </p:spPr>
        <p:txBody>
          <a:bodyPr/>
          <a:lstStyle/>
          <a:p>
            <a:pPr eaLnBrk="1" hangingPunct="1"/>
            <a:r>
              <a:rPr lang="nl-NL" altLang="nl-NL" b="1" dirty="0"/>
              <a:t>Enkele quarantaine bacteriën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B28442DA-CFE0-9262-C22B-15A8691A24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713390"/>
            <a:ext cx="8189064" cy="4935746"/>
          </a:xfrm>
        </p:spPr>
        <p:txBody>
          <a:bodyPr>
            <a:normAutofit lnSpcReduction="10000"/>
          </a:bodyPr>
          <a:lstStyle/>
          <a:p>
            <a:pPr indent="0">
              <a:buNone/>
              <a:defRPr/>
            </a:pPr>
            <a:r>
              <a:rPr lang="nl-NL" b="1" dirty="0">
                <a:solidFill>
                  <a:srgbClr val="0070C0"/>
                </a:solidFill>
              </a:rPr>
              <a:t>Clavibacter michiganensis </a:t>
            </a:r>
            <a:r>
              <a:rPr lang="nl-NL" b="1" dirty="0" err="1">
                <a:solidFill>
                  <a:srgbClr val="0070C0"/>
                </a:solidFill>
              </a:rPr>
              <a:t>subsp</a:t>
            </a:r>
            <a:r>
              <a:rPr lang="nl-NL" b="1" dirty="0">
                <a:solidFill>
                  <a:srgbClr val="0070C0"/>
                </a:solidFill>
              </a:rPr>
              <a:t>. michiganensis</a:t>
            </a:r>
          </a:p>
          <a:p>
            <a:pPr indent="0">
              <a:buNone/>
            </a:pPr>
            <a:r>
              <a:rPr lang="nl-NL" b="1" dirty="0"/>
              <a:t>Ziekte</a:t>
            </a:r>
            <a:r>
              <a:rPr lang="nl-NL" dirty="0"/>
              <a:t>: </a:t>
            </a:r>
          </a:p>
          <a:p>
            <a:pPr indent="0">
              <a:buNone/>
            </a:pPr>
            <a:r>
              <a:rPr lang="nl-NL" dirty="0"/>
              <a:t>Deze bacterie veroorzaakt tomatenvlekkenziekte en kan tomatenplanten infecteren. Het veroorzaakt verwelking, verwondingen aan de vrucht en vermindert de opbrengst.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b="1" dirty="0"/>
              <a:t>Verspreiding</a:t>
            </a:r>
            <a:r>
              <a:rPr lang="nl-NL" dirty="0"/>
              <a:t>: </a:t>
            </a:r>
          </a:p>
          <a:p>
            <a:pPr indent="0">
              <a:buNone/>
            </a:pPr>
            <a:r>
              <a:rPr lang="nl-NL" dirty="0"/>
              <a:t>Het wordt vaak verspreid via besmet zaad of gereedschappen en kan zich in de bodem en op andere plantenmaterialen nestelen.</a:t>
            </a:r>
          </a:p>
          <a:p>
            <a:endParaRPr lang="nl-NL" b="1" dirty="0"/>
          </a:p>
          <a:p>
            <a:pPr indent="0">
              <a:buNone/>
            </a:pPr>
            <a:r>
              <a:rPr lang="nl-NL" b="1" dirty="0"/>
              <a:t>Gevaren</a:t>
            </a:r>
            <a:r>
              <a:rPr lang="nl-NL" dirty="0"/>
              <a:t>: </a:t>
            </a:r>
          </a:p>
          <a:p>
            <a:pPr indent="0">
              <a:buNone/>
            </a:pPr>
            <a:r>
              <a:rPr lang="nl-NL" dirty="0"/>
              <a:t>Het is een ernstige bedreiging voor de tomatenindustrie, vooral voor commercieel geteelde tomaten.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0EDB71-BE40-9E61-2767-7D9F81A6B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365113" y="674098"/>
            <a:ext cx="3021275" cy="20785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93781BB-92BD-29F5-C628-6EAFD4D12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923" y="4679966"/>
            <a:ext cx="3081179" cy="18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25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C8DBC-6720-F0BD-687D-D06E6567B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A3E26E31-7684-1EC0-7CC4-E1DC26ABD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Vragen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09ED7A-7DB1-BD12-B16E-56FDCE8CA2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9500" y="2571740"/>
            <a:ext cx="857345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een plantenbacterie?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noemen we het proces waarbij een bacterie zich deelt?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doet een plantenbacterie meestal voor de plant?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Kunnen plantenbacteriën ziektes veroorzaken bij planten?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noem je de ziekte die door de bacterie </a:t>
            </a:r>
            <a:r>
              <a:rPr kumimoji="0" lang="nl-NL" altLang="nl-NL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Agrobacterium </a:t>
            </a:r>
            <a:r>
              <a:rPr kumimoji="0" lang="nl-NL" altLang="nl-NL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tumefaciens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wordt veroorzaakt?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voor soort planten worden vaak aangetast door bacteriën?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kunnen bacteriën zich verspreiden van de ene plant naar de andere?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een veelvoorkomend symptoom van een bacteriële infectie bij planten?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kan een </a:t>
            </a:r>
            <a:r>
              <a:rPr lang="nl-NL" altLang="nl-NL" sz="1800" dirty="0">
                <a:solidFill>
                  <a:schemeClr val="tx1"/>
                </a:solidFill>
                <a:latin typeface="Arial" panose="020B0604020202020204" pitchFamily="34" charset="0"/>
              </a:rPr>
              <a:t>kweker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een bacteriële infectie op een plant herkennen?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Kunnen bacteriën ook nuttig zijn voor planten? Zo ja, op welke manier? </a:t>
            </a:r>
          </a:p>
        </p:txBody>
      </p:sp>
    </p:spTree>
    <p:extLst>
      <p:ext uri="{BB962C8B-B14F-4D97-AF65-F5344CB8AC3E}">
        <p14:creationId xmlns:p14="http://schemas.microsoft.com/office/powerpoint/2010/main" val="369954021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13C49-11B2-7F90-3B72-4E095B8B1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B21CC15B-D007-857F-A89E-D6EB341D0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vragen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C18485-C639-4918-5088-4B0371DA95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79500" y="2433240"/>
            <a:ext cx="8038621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het verschil tussen een bacteriële infectie en een virale infectie bij planten?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kan een plant zich verdedigen tegen bacteriën?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een voorbeeld van een plant die vaak wordt aangetast door bacteriën?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Welke rol spelen wortels in de verspreiding van bacteriën?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Kunnen bacteriën ook in de grond leven?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kan een plantenbacterie zich verplaatsen binnen een plant?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"honingdauw" en wat heeft het te maken met bacteriën?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zijn "symptomen" van een bacteriële infectie bij planten?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Hoe kunnen bacteriën via insecten naar planten worden overgebracht?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</a:pPr>
            <a:r>
              <a:rPr kumimoji="0" lang="nl-NL" alt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 is het doel van bacteriën die in symbiose leven met planten? </a:t>
            </a:r>
          </a:p>
        </p:txBody>
      </p:sp>
    </p:spTree>
    <p:extLst>
      <p:ext uri="{BB962C8B-B14F-4D97-AF65-F5344CB8AC3E}">
        <p14:creationId xmlns:p14="http://schemas.microsoft.com/office/powerpoint/2010/main" val="4039350723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4A565-DDE2-D7A0-964A-00BF713D9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D064ECCA-4CFC-BF23-FC7D-B98159DF6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010F10F3-5229-F430-304F-FB94061725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59229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EF4D4-4A37-9FBA-776A-C3523F376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FC3AC857-6351-6051-266A-30EF3B3AB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C9DB868-790E-5F86-F693-DB198985DB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5213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D03A7-570C-F2C2-9E2E-B05ABEDBE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3CDB92BA-C3CB-ECCD-CC26-D68893D9D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20D7A910-D2BB-988D-772B-08ECBEE7BA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5966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endParaRPr lang="nl-NL" altLang="nl-NL" b="1" dirty="0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E133283E-1E82-0041-BE82-1C0F55207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9304" y="592001"/>
            <a:ext cx="8910806" cy="5017878"/>
          </a:xfrm>
        </p:spPr>
      </p:pic>
    </p:spTree>
    <p:extLst>
      <p:ext uri="{BB962C8B-B14F-4D97-AF65-F5344CB8AC3E}">
        <p14:creationId xmlns:p14="http://schemas.microsoft.com/office/powerpoint/2010/main" val="310503443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Hoe ziet een bacterie eruit?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Een bacterie die planten infecteert of ermee samenwerkt, ziet er microscopisch klein uit en heeft meestal een eenvoudige structuur zoals alle bacteriën.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meeste plant-gerelateerde hebben geen celkern.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C28F464-EB92-A175-D14C-E32190A19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111" y="4280006"/>
            <a:ext cx="6519787" cy="2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94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Hoe ziet een bacterie eruit?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638056" cy="473826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b="1" dirty="0"/>
              <a:t>Vorm</a:t>
            </a:r>
            <a:endParaRPr lang="nl-NL" dirty="0"/>
          </a:p>
          <a:p>
            <a:pPr indent="0">
              <a:buNone/>
            </a:pPr>
            <a:r>
              <a:rPr lang="nl-NL" dirty="0"/>
              <a:t>Bacteriën hebben verschillende vormen:</a:t>
            </a:r>
          </a:p>
          <a:p>
            <a:endParaRPr lang="nl-NL" dirty="0"/>
          </a:p>
          <a:p>
            <a:pPr lvl="1"/>
            <a:r>
              <a:rPr lang="nl-NL" b="1" dirty="0"/>
              <a:t>Staafvormig (bacillen)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Zoals </a:t>
            </a:r>
            <a:r>
              <a:rPr lang="nl-NL" i="1" dirty="0"/>
              <a:t>Agrobacterium </a:t>
            </a:r>
            <a:r>
              <a:rPr lang="nl-NL" i="1" dirty="0" err="1"/>
              <a:t>tumefaciens</a:t>
            </a:r>
            <a:r>
              <a:rPr lang="nl-NL" dirty="0"/>
              <a:t>, bekend van kroon-galziekte.</a:t>
            </a:r>
          </a:p>
          <a:p>
            <a:pPr lvl="1"/>
            <a:endParaRPr lang="nl-NL" dirty="0"/>
          </a:p>
          <a:p>
            <a:pPr lvl="1"/>
            <a:r>
              <a:rPr lang="nl-NL" b="1" dirty="0"/>
              <a:t>Bolvormig (</a:t>
            </a:r>
            <a:r>
              <a:rPr lang="nl-NL" b="1" dirty="0" err="1"/>
              <a:t>coccen</a:t>
            </a:r>
            <a:r>
              <a:rPr lang="nl-NL" b="1" dirty="0"/>
              <a:t>)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Minder vaak voorkomend in planten, maar sommige werken samen in kolonies.</a:t>
            </a:r>
          </a:p>
          <a:p>
            <a:pPr lvl="1"/>
            <a:endParaRPr lang="nl-NL" dirty="0"/>
          </a:p>
          <a:p>
            <a:pPr lvl="1"/>
            <a:r>
              <a:rPr lang="nl-NL" b="1" dirty="0"/>
              <a:t>Spiraalvormig (spirillen)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/>
              <a:t>Bijvoorbeeld sommige </a:t>
            </a:r>
            <a:r>
              <a:rPr lang="nl-NL" dirty="0" err="1"/>
              <a:t>vrijlevende</a:t>
            </a:r>
            <a:r>
              <a:rPr lang="nl-NL" dirty="0"/>
              <a:t> bacteriën in de bodem.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AAD013F-3E9E-11CF-76A9-2FA003D7C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491" y="3952240"/>
            <a:ext cx="3504521" cy="257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4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Hoe ziet een bacterie eruit?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6914" y="4027562"/>
            <a:ext cx="7641772" cy="262157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b="1" dirty="0"/>
              <a:t>Celwand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Plant-gerelateerde bacteriën hebben vaak een celwand die hen beschermt. De samenstelling van de celwand varieert.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BA1FFE-3E48-B4E4-50B1-CC900B0A2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79" y="1588951"/>
            <a:ext cx="6517189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228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31A9D-45B6-76C7-E3B7-C55B2D8CA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4C820BA3-B5F3-18A7-2F7E-26F2D1B80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Herkennen van bacterie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45F002F7-6C80-DE50-5930-DA4BBEC6CE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8400" y="1910876"/>
            <a:ext cx="8371840" cy="4738260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  <a:defRPr/>
            </a:pPr>
            <a:r>
              <a:rPr lang="nl-NL" sz="2600" dirty="0"/>
              <a:t>Het herkennen van een bacterieziekte bij planten kan uitdagend zijn, omdat de symptomen soms lijken op andere problemen zoals schimmelinfecties, virussen, of abiotische stress. </a:t>
            </a:r>
          </a:p>
          <a:p>
            <a:pPr indent="0">
              <a:buNone/>
              <a:defRPr/>
            </a:pPr>
            <a:r>
              <a:rPr lang="nl-NL" sz="2600" dirty="0"/>
              <a:t>Toch zijn er enkele typische symptomen die wijzen op een bacteriële infectie:</a:t>
            </a:r>
          </a:p>
          <a:p>
            <a:pPr indent="0">
              <a:buNone/>
              <a:defRPr/>
            </a:pPr>
            <a:endParaRPr lang="nl-NL" sz="2600" dirty="0"/>
          </a:p>
          <a:p>
            <a:pPr indent="0">
              <a:buNone/>
              <a:defRPr/>
            </a:pPr>
            <a:r>
              <a:rPr lang="nl-NL" sz="2800" b="1" dirty="0" err="1">
                <a:solidFill>
                  <a:srgbClr val="0070C0"/>
                </a:solidFill>
              </a:rPr>
              <a:t>Natrot</a:t>
            </a:r>
            <a:r>
              <a:rPr lang="nl-NL" sz="2800" b="1" dirty="0">
                <a:solidFill>
                  <a:srgbClr val="0070C0"/>
                </a:solidFill>
              </a:rPr>
              <a:t> of slijmvorming</a:t>
            </a:r>
            <a:endParaRPr lang="nl-NL" sz="2800" dirty="0">
              <a:solidFill>
                <a:srgbClr val="0070C0"/>
              </a:solidFill>
            </a:endParaRPr>
          </a:p>
          <a:p>
            <a:pPr indent="0">
              <a:buNone/>
              <a:defRPr/>
            </a:pPr>
            <a:r>
              <a:rPr lang="nl-NL" sz="2600" b="1" i="1" dirty="0"/>
              <a:t>Symptomen:</a:t>
            </a:r>
          </a:p>
          <a:p>
            <a:pPr marL="457200" indent="-457200">
              <a:defRPr/>
            </a:pPr>
            <a:r>
              <a:rPr lang="nl-NL" sz="2600" dirty="0"/>
              <a:t>Geïnfecteerde delen voelen zacht of waterig aan en hebben vaak een onaangename geur.</a:t>
            </a:r>
          </a:p>
          <a:p>
            <a:pPr marL="457200" indent="-457200">
              <a:defRPr/>
            </a:pPr>
            <a:r>
              <a:rPr lang="nl-NL" sz="2600" dirty="0"/>
              <a:t>Slijmerige afscheidingen op bladeren, stengels of vruchten.</a:t>
            </a:r>
          </a:p>
          <a:p>
            <a:pPr marL="457200" indent="-457200">
              <a:defRPr/>
            </a:pPr>
            <a:r>
              <a:rPr lang="nl-NL" sz="2600" dirty="0"/>
              <a:t>Voorbeelden: Erwinia </a:t>
            </a:r>
            <a:r>
              <a:rPr lang="nl-NL" sz="2600" dirty="0" err="1"/>
              <a:t>spp</a:t>
            </a:r>
            <a:r>
              <a:rPr lang="nl-NL" sz="2600" dirty="0"/>
              <a:t>. of Pectobacterium </a:t>
            </a:r>
            <a:r>
              <a:rPr lang="nl-NL" sz="2600" dirty="0" err="1"/>
              <a:t>spp</a:t>
            </a:r>
            <a:r>
              <a:rPr lang="nl-NL" sz="2600" dirty="0"/>
              <a:t>.</a:t>
            </a:r>
          </a:p>
          <a:p>
            <a:pPr indent="0">
              <a:buNone/>
              <a:defRPr/>
            </a:pPr>
            <a:endParaRPr lang="nl-NL" sz="2600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537568-EA3B-AAF5-FF26-33E3386B8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924" y="4808678"/>
            <a:ext cx="3024985" cy="168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695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A19EB-BADE-474A-91BD-35E5F319F469}">
  <ds:schemaRefs>
    <ds:schemaRef ds:uri="http://purl.org/dc/elements/1.1/"/>
    <ds:schemaRef ds:uri="http://schemas.microsoft.com/office/2006/metadata/properties"/>
    <ds:schemaRef ds:uri="88fa185b-b6f4-4426-890a-edc6532e8d4f"/>
    <ds:schemaRef ds:uri="521c7c86-cc27-4cef-8605-4ebb034222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92FF59-610F-42AF-BAD8-C269284BD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889</TotalTime>
  <Words>2075</Words>
  <Application>Microsoft Office PowerPoint</Application>
  <PresentationFormat>Breedbeeld</PresentationFormat>
  <Paragraphs>362</Paragraphs>
  <Slides>48</Slides>
  <Notes>44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1" baseType="lpstr">
      <vt:lpstr>Arial</vt:lpstr>
      <vt:lpstr>Calibri</vt:lpstr>
      <vt:lpstr>Kantoorthema</vt:lpstr>
      <vt:lpstr>PowerPoint-presentatie</vt:lpstr>
      <vt:lpstr>Aftrap</vt:lpstr>
      <vt:lpstr>PowerPoint-presentatie</vt:lpstr>
      <vt:lpstr>PowerPoint-presentatie</vt:lpstr>
      <vt:lpstr>PowerPoint-presentatie</vt:lpstr>
      <vt:lpstr>Hoe ziet een bacterie eruit?</vt:lpstr>
      <vt:lpstr>Hoe ziet een bacterie eruit?</vt:lpstr>
      <vt:lpstr>Hoe ziet een bacterie eruit?</vt:lpstr>
      <vt:lpstr>Herkennen van bacterie</vt:lpstr>
      <vt:lpstr>PowerPoint-presentatie</vt:lpstr>
      <vt:lpstr>PowerPoint-presentatie</vt:lpstr>
      <vt:lpstr>PowerPoint-presentatie</vt:lpstr>
      <vt:lpstr>PowerPoint-presentatie</vt:lpstr>
      <vt:lpstr>Hoe ziet een bacterie eruit?</vt:lpstr>
      <vt:lpstr>Hoe ziet een bacterie eruit</vt:lpstr>
      <vt:lpstr>Hoe ziet een bacterie eruit</vt:lpstr>
      <vt:lpstr>Hoe ziet een bacterie eruit</vt:lpstr>
      <vt:lpstr>Vermenigvuldiging bacterie</vt:lpstr>
      <vt:lpstr>Celdeling</vt:lpstr>
      <vt:lpstr>Celdeling</vt:lpstr>
      <vt:lpstr>Celdeling</vt:lpstr>
      <vt:lpstr>Snelheid van delen</vt:lpstr>
      <vt:lpstr>Besmetting door bacterie</vt:lpstr>
      <vt:lpstr>Hoe komen bacterie de plant binnen?</vt:lpstr>
      <vt:lpstr>Hoe komen bacterie de plant binnen?</vt:lpstr>
      <vt:lpstr>Hoe komen bacterie de plant binnen?</vt:lpstr>
      <vt:lpstr>Hoe komen bacterie de plant binnen?</vt:lpstr>
      <vt:lpstr>Hoe komen bacterie de plant binnen?</vt:lpstr>
      <vt:lpstr>Hoe komen bacterie de plant binnen?</vt:lpstr>
      <vt:lpstr>Voorkomen van bacterie</vt:lpstr>
      <vt:lpstr>Voorkomen van bacterie</vt:lpstr>
      <vt:lpstr>Voorkomen van bacterie</vt:lpstr>
      <vt:lpstr>Voorkomen van bacterie</vt:lpstr>
      <vt:lpstr>Voorkomen van bacterie</vt:lpstr>
      <vt:lpstr>Voorkomen van bacterie</vt:lpstr>
      <vt:lpstr>Voorkomen van bacterie</vt:lpstr>
      <vt:lpstr>Quarantaine maatregelingen</vt:lpstr>
      <vt:lpstr>Quarantaine maatregelingen</vt:lpstr>
      <vt:lpstr>Quarantaine maatregelingen</vt:lpstr>
      <vt:lpstr>Enkele quarantaine bacteriën</vt:lpstr>
      <vt:lpstr>Enkele quarantaine bacteriën</vt:lpstr>
      <vt:lpstr>Enkele quarantaine bacteriën</vt:lpstr>
      <vt:lpstr>Vragen</vt:lpstr>
      <vt:lpstr>vragen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52</cp:revision>
  <dcterms:created xsi:type="dcterms:W3CDTF">2020-11-10T08:38:03Z</dcterms:created>
  <dcterms:modified xsi:type="dcterms:W3CDTF">2024-11-26T10:52:40Z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