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handoutMasterIdLst>
    <p:handoutMasterId r:id="rId49"/>
  </p:handoutMasterIdLst>
  <p:sldIdLst>
    <p:sldId id="256" r:id="rId5"/>
    <p:sldId id="274" r:id="rId6"/>
    <p:sldId id="389" r:id="rId7"/>
    <p:sldId id="423" r:id="rId8"/>
    <p:sldId id="393" r:id="rId9"/>
    <p:sldId id="424" r:id="rId10"/>
    <p:sldId id="425" r:id="rId11"/>
    <p:sldId id="426" r:id="rId12"/>
    <p:sldId id="398" r:id="rId13"/>
    <p:sldId id="405" r:id="rId14"/>
    <p:sldId id="395" r:id="rId15"/>
    <p:sldId id="396" r:id="rId16"/>
    <p:sldId id="399" r:id="rId17"/>
    <p:sldId id="400" r:id="rId18"/>
    <p:sldId id="401" r:id="rId19"/>
    <p:sldId id="447" r:id="rId20"/>
    <p:sldId id="402" r:id="rId21"/>
    <p:sldId id="403" r:id="rId22"/>
    <p:sldId id="404" r:id="rId23"/>
    <p:sldId id="438" r:id="rId24"/>
    <p:sldId id="427" r:id="rId25"/>
    <p:sldId id="406" r:id="rId26"/>
    <p:sldId id="439" r:id="rId27"/>
    <p:sldId id="440" r:id="rId28"/>
    <p:sldId id="441" r:id="rId29"/>
    <p:sldId id="442" r:id="rId30"/>
    <p:sldId id="407" r:id="rId31"/>
    <p:sldId id="443" r:id="rId32"/>
    <p:sldId id="444" r:id="rId33"/>
    <p:sldId id="445" r:id="rId34"/>
    <p:sldId id="408" r:id="rId35"/>
    <p:sldId id="446" r:id="rId36"/>
    <p:sldId id="428" r:id="rId37"/>
    <p:sldId id="429" r:id="rId38"/>
    <p:sldId id="430" r:id="rId39"/>
    <p:sldId id="431" r:id="rId40"/>
    <p:sldId id="432" r:id="rId41"/>
    <p:sldId id="433" r:id="rId42"/>
    <p:sldId id="434" r:id="rId43"/>
    <p:sldId id="435" r:id="rId44"/>
    <p:sldId id="436" r:id="rId45"/>
    <p:sldId id="437" r:id="rId46"/>
    <p:sldId id="383" r:id="rId4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656B52-A1DB-49A5-AAE5-8CECB99041D3}" v="2586" dt="2024-11-21T19:01:30.14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63" d="100"/>
          <a:sy n="63" d="100"/>
        </p:scale>
        <p:origin x="252" y="56"/>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FD656B52-A1DB-49A5-AAE5-8CECB99041D3}"/>
    <pc:docChg chg="undo custSel addSld delSld modSld sldOrd">
      <pc:chgData name="Gé Verbeek" userId="20d2065d-8055-4a68-a463-00777506795f" providerId="ADAL" clId="{FD656B52-A1DB-49A5-AAE5-8CECB99041D3}" dt="2024-11-21T19:07:23.506" v="3396" actId="14100"/>
      <pc:docMkLst>
        <pc:docMk/>
      </pc:docMkLst>
      <pc:sldChg chg="addSp delSp modSp mod delAnim">
        <pc:chgData name="Gé Verbeek" userId="20d2065d-8055-4a68-a463-00777506795f" providerId="ADAL" clId="{FD656B52-A1DB-49A5-AAE5-8CECB99041D3}" dt="2024-11-20T14:55:27.672" v="3287" actId="14100"/>
        <pc:sldMkLst>
          <pc:docMk/>
          <pc:sldMk cId="3105034433" sldId="393"/>
        </pc:sldMkLst>
        <pc:spChg chg="mod">
          <ac:chgData name="Gé Verbeek" userId="20d2065d-8055-4a68-a463-00777506795f" providerId="ADAL" clId="{FD656B52-A1DB-49A5-AAE5-8CECB99041D3}" dt="2024-11-19T07:59:26.131" v="36" actId="20577"/>
          <ac:spMkLst>
            <pc:docMk/>
            <pc:sldMk cId="3105034433" sldId="393"/>
            <ac:spMk id="5122" creationId="{80899F95-2E30-4511-922B-B88C19CF0D84}"/>
          </ac:spMkLst>
        </pc:spChg>
        <pc:spChg chg="del">
          <ac:chgData name="Gé Verbeek" userId="20d2065d-8055-4a68-a463-00777506795f" providerId="ADAL" clId="{FD656B52-A1DB-49A5-AAE5-8CECB99041D3}" dt="2024-11-20T14:55:15.625" v="3285" actId="22"/>
          <ac:spMkLst>
            <pc:docMk/>
            <pc:sldMk cId="3105034433" sldId="393"/>
            <ac:spMk id="7171" creationId="{E224BC8B-2913-4038-A10D-36A485D9D174}"/>
          </ac:spMkLst>
        </pc:spChg>
        <pc:picChg chg="add mod ord">
          <ac:chgData name="Gé Verbeek" userId="20d2065d-8055-4a68-a463-00777506795f" providerId="ADAL" clId="{FD656B52-A1DB-49A5-AAE5-8CECB99041D3}" dt="2024-11-20T14:55:27.672" v="3287" actId="14100"/>
          <ac:picMkLst>
            <pc:docMk/>
            <pc:sldMk cId="3105034433" sldId="393"/>
            <ac:picMk id="3" creationId="{579D56EF-EE7A-B815-4E97-7EE61B169527}"/>
          </ac:picMkLst>
        </pc:picChg>
      </pc:sldChg>
      <pc:sldChg chg="modSp del mod modAnim">
        <pc:chgData name="Gé Verbeek" userId="20d2065d-8055-4a68-a463-00777506795f" providerId="ADAL" clId="{FD656B52-A1DB-49A5-AAE5-8CECB99041D3}" dt="2024-11-19T08:25:26.933" v="71" actId="47"/>
        <pc:sldMkLst>
          <pc:docMk/>
          <pc:sldMk cId="1753698846" sldId="394"/>
        </pc:sldMkLst>
        <pc:spChg chg="mod">
          <ac:chgData name="Gé Verbeek" userId="20d2065d-8055-4a68-a463-00777506795f" providerId="ADAL" clId="{FD656B52-A1DB-49A5-AAE5-8CECB99041D3}" dt="2024-11-19T08:20:09.822" v="52" actId="20577"/>
          <ac:spMkLst>
            <pc:docMk/>
            <pc:sldMk cId="1753698846" sldId="394"/>
            <ac:spMk id="5122" creationId="{80899F95-2E30-4511-922B-B88C19CF0D84}"/>
          </ac:spMkLst>
        </pc:spChg>
        <pc:spChg chg="mod">
          <ac:chgData name="Gé Verbeek" userId="20d2065d-8055-4a68-a463-00777506795f" providerId="ADAL" clId="{FD656B52-A1DB-49A5-AAE5-8CECB99041D3}" dt="2024-11-19T08:21:34.664" v="58" actId="5793"/>
          <ac:spMkLst>
            <pc:docMk/>
            <pc:sldMk cId="1753698846" sldId="394"/>
            <ac:spMk id="7171" creationId="{E224BC8B-2913-4038-A10D-36A485D9D174}"/>
          </ac:spMkLst>
        </pc:spChg>
      </pc:sldChg>
      <pc:sldChg chg="addSp modSp mod modAnim">
        <pc:chgData name="Gé Verbeek" userId="20d2065d-8055-4a68-a463-00777506795f" providerId="ADAL" clId="{FD656B52-A1DB-49A5-AAE5-8CECB99041D3}" dt="2024-11-20T07:40:47.578" v="3095" actId="14100"/>
        <pc:sldMkLst>
          <pc:docMk/>
          <pc:sldMk cId="3256699461" sldId="395"/>
        </pc:sldMkLst>
        <pc:spChg chg="mod">
          <ac:chgData name="Gé Verbeek" userId="20d2065d-8055-4a68-a463-00777506795f" providerId="ADAL" clId="{FD656B52-A1DB-49A5-AAE5-8CECB99041D3}" dt="2024-11-19T08:33:14.360" v="285" actId="20577"/>
          <ac:spMkLst>
            <pc:docMk/>
            <pc:sldMk cId="3256699461" sldId="395"/>
            <ac:spMk id="5122" creationId="{80899F95-2E30-4511-922B-B88C19CF0D84}"/>
          </ac:spMkLst>
        </pc:spChg>
        <pc:spChg chg="mod">
          <ac:chgData name="Gé Verbeek" userId="20d2065d-8055-4a68-a463-00777506795f" providerId="ADAL" clId="{FD656B52-A1DB-49A5-AAE5-8CECB99041D3}" dt="2024-11-19T08:57:33.850" v="633" actId="20577"/>
          <ac:spMkLst>
            <pc:docMk/>
            <pc:sldMk cId="3256699461" sldId="395"/>
            <ac:spMk id="7171" creationId="{E224BC8B-2913-4038-A10D-36A485D9D174}"/>
          </ac:spMkLst>
        </pc:spChg>
        <pc:picChg chg="add mod">
          <ac:chgData name="Gé Verbeek" userId="20d2065d-8055-4a68-a463-00777506795f" providerId="ADAL" clId="{FD656B52-A1DB-49A5-AAE5-8CECB99041D3}" dt="2024-11-20T07:40:47.578" v="3095" actId="14100"/>
          <ac:picMkLst>
            <pc:docMk/>
            <pc:sldMk cId="3256699461" sldId="395"/>
            <ac:picMk id="3" creationId="{DB509E3B-C3E9-9F31-A9F6-856507472BF7}"/>
          </ac:picMkLst>
        </pc:picChg>
      </pc:sldChg>
      <pc:sldChg chg="addSp modSp mod modAnim">
        <pc:chgData name="Gé Verbeek" userId="20d2065d-8055-4a68-a463-00777506795f" providerId="ADAL" clId="{FD656B52-A1DB-49A5-AAE5-8CECB99041D3}" dt="2024-11-20T07:40:56.194" v="3097" actId="1076"/>
        <pc:sldMkLst>
          <pc:docMk/>
          <pc:sldMk cId="2225114770" sldId="396"/>
        </pc:sldMkLst>
        <pc:spChg chg="mod">
          <ac:chgData name="Gé Verbeek" userId="20d2065d-8055-4a68-a463-00777506795f" providerId="ADAL" clId="{FD656B52-A1DB-49A5-AAE5-8CECB99041D3}" dt="2024-11-19T08:38:32.616" v="501" actId="20577"/>
          <ac:spMkLst>
            <pc:docMk/>
            <pc:sldMk cId="2225114770" sldId="396"/>
            <ac:spMk id="5122" creationId="{80899F95-2E30-4511-922B-B88C19CF0D84}"/>
          </ac:spMkLst>
        </pc:spChg>
        <pc:spChg chg="mod">
          <ac:chgData name="Gé Verbeek" userId="20d2065d-8055-4a68-a463-00777506795f" providerId="ADAL" clId="{FD656B52-A1DB-49A5-AAE5-8CECB99041D3}" dt="2024-11-19T08:51:10.064" v="626" actId="20577"/>
          <ac:spMkLst>
            <pc:docMk/>
            <pc:sldMk cId="2225114770" sldId="396"/>
            <ac:spMk id="7171" creationId="{E224BC8B-2913-4038-A10D-36A485D9D174}"/>
          </ac:spMkLst>
        </pc:spChg>
        <pc:picChg chg="add mod">
          <ac:chgData name="Gé Verbeek" userId="20d2065d-8055-4a68-a463-00777506795f" providerId="ADAL" clId="{FD656B52-A1DB-49A5-AAE5-8CECB99041D3}" dt="2024-11-20T07:40:56.194" v="3097" actId="1076"/>
          <ac:picMkLst>
            <pc:docMk/>
            <pc:sldMk cId="2225114770" sldId="396"/>
            <ac:picMk id="3" creationId="{209B945F-9F67-59BE-CCB2-9314F09E148F}"/>
          </ac:picMkLst>
        </pc:picChg>
      </pc:sldChg>
      <pc:sldChg chg="addSp delSp modSp del mod modAnim">
        <pc:chgData name="Gé Verbeek" userId="20d2065d-8055-4a68-a463-00777506795f" providerId="ADAL" clId="{FD656B52-A1DB-49A5-AAE5-8CECB99041D3}" dt="2024-11-19T10:08:11.770" v="990" actId="47"/>
        <pc:sldMkLst>
          <pc:docMk/>
          <pc:sldMk cId="3944922893" sldId="397"/>
        </pc:sldMkLst>
        <pc:spChg chg="add mod">
          <ac:chgData name="Gé Verbeek" userId="20d2065d-8055-4a68-a463-00777506795f" providerId="ADAL" clId="{FD656B52-A1DB-49A5-AAE5-8CECB99041D3}" dt="2024-11-19T08:41:15.418" v="552"/>
          <ac:spMkLst>
            <pc:docMk/>
            <pc:sldMk cId="3944922893" sldId="397"/>
            <ac:spMk id="2" creationId="{D22407A4-8CBF-E615-7A79-F0AF7E435568}"/>
          </ac:spMkLst>
        </pc:spChg>
        <pc:spChg chg="add">
          <ac:chgData name="Gé Verbeek" userId="20d2065d-8055-4a68-a463-00777506795f" providerId="ADAL" clId="{FD656B52-A1DB-49A5-AAE5-8CECB99041D3}" dt="2024-11-19T08:41:21.403" v="554"/>
          <ac:spMkLst>
            <pc:docMk/>
            <pc:sldMk cId="3944922893" sldId="397"/>
            <ac:spMk id="3" creationId="{443CF62A-6B10-8912-D220-F38159BE9A91}"/>
          </ac:spMkLst>
        </pc:spChg>
        <pc:spChg chg="mod">
          <ac:chgData name="Gé Verbeek" userId="20d2065d-8055-4a68-a463-00777506795f" providerId="ADAL" clId="{FD656B52-A1DB-49A5-AAE5-8CECB99041D3}" dt="2024-11-19T08:40:52.504" v="550" actId="14100"/>
          <ac:spMkLst>
            <pc:docMk/>
            <pc:sldMk cId="3944922893" sldId="397"/>
            <ac:spMk id="5122" creationId="{80899F95-2E30-4511-922B-B88C19CF0D84}"/>
          </ac:spMkLst>
        </pc:spChg>
        <pc:spChg chg="add del mod">
          <ac:chgData name="Gé Verbeek" userId="20d2065d-8055-4a68-a463-00777506795f" providerId="ADAL" clId="{FD656B52-A1DB-49A5-AAE5-8CECB99041D3}" dt="2024-11-19T08:42:00.935" v="564" actId="113"/>
          <ac:spMkLst>
            <pc:docMk/>
            <pc:sldMk cId="3944922893" sldId="397"/>
            <ac:spMk id="7171" creationId="{E224BC8B-2913-4038-A10D-36A485D9D174}"/>
          </ac:spMkLst>
        </pc:spChg>
      </pc:sldChg>
      <pc:sldChg chg="addSp modSp mod ord modAnim">
        <pc:chgData name="Gé Verbeek" userId="20d2065d-8055-4a68-a463-00777506795f" providerId="ADAL" clId="{FD656B52-A1DB-49A5-AAE5-8CECB99041D3}" dt="2024-11-20T07:32:10.925" v="3085" actId="14100"/>
        <pc:sldMkLst>
          <pc:docMk/>
          <pc:sldMk cId="662202770" sldId="398"/>
        </pc:sldMkLst>
        <pc:spChg chg="mod">
          <ac:chgData name="Gé Verbeek" userId="20d2065d-8055-4a68-a463-00777506795f" providerId="ADAL" clId="{FD656B52-A1DB-49A5-AAE5-8CECB99041D3}" dt="2024-11-19T08:46:45.371" v="598" actId="20577"/>
          <ac:spMkLst>
            <pc:docMk/>
            <pc:sldMk cId="662202770" sldId="398"/>
            <ac:spMk id="5122" creationId="{80899F95-2E30-4511-922B-B88C19CF0D84}"/>
          </ac:spMkLst>
        </pc:spChg>
        <pc:spChg chg="mod">
          <ac:chgData name="Gé Verbeek" userId="20d2065d-8055-4a68-a463-00777506795f" providerId="ADAL" clId="{FD656B52-A1DB-49A5-AAE5-8CECB99041D3}" dt="2024-11-19T08:48:40.446" v="625" actId="20577"/>
          <ac:spMkLst>
            <pc:docMk/>
            <pc:sldMk cId="662202770" sldId="398"/>
            <ac:spMk id="7171" creationId="{E224BC8B-2913-4038-A10D-36A485D9D174}"/>
          </ac:spMkLst>
        </pc:spChg>
        <pc:picChg chg="add mod">
          <ac:chgData name="Gé Verbeek" userId="20d2065d-8055-4a68-a463-00777506795f" providerId="ADAL" clId="{FD656B52-A1DB-49A5-AAE5-8CECB99041D3}" dt="2024-11-20T07:31:20.587" v="3082" actId="1076"/>
          <ac:picMkLst>
            <pc:docMk/>
            <pc:sldMk cId="662202770" sldId="398"/>
            <ac:picMk id="3" creationId="{77984ED2-F130-5844-AEB4-6FD73224494F}"/>
          </ac:picMkLst>
        </pc:picChg>
        <pc:picChg chg="add mod">
          <ac:chgData name="Gé Verbeek" userId="20d2065d-8055-4a68-a463-00777506795f" providerId="ADAL" clId="{FD656B52-A1DB-49A5-AAE5-8CECB99041D3}" dt="2024-11-20T07:32:10.925" v="3085" actId="14100"/>
          <ac:picMkLst>
            <pc:docMk/>
            <pc:sldMk cId="662202770" sldId="398"/>
            <ac:picMk id="5" creationId="{7DFE3F4B-C9CD-A1D6-F6B9-B7BD1F4FEC7B}"/>
          </ac:picMkLst>
        </pc:picChg>
      </pc:sldChg>
      <pc:sldChg chg="modSp mod modAnim">
        <pc:chgData name="Gé Verbeek" userId="20d2065d-8055-4a68-a463-00777506795f" providerId="ADAL" clId="{FD656B52-A1DB-49A5-AAE5-8CECB99041D3}" dt="2024-11-20T07:21:03.723" v="3022"/>
        <pc:sldMkLst>
          <pc:docMk/>
          <pc:sldMk cId="3116696551" sldId="399"/>
        </pc:sldMkLst>
        <pc:spChg chg="mod">
          <ac:chgData name="Gé Verbeek" userId="20d2065d-8055-4a68-a463-00777506795f" providerId="ADAL" clId="{FD656B52-A1DB-49A5-AAE5-8CECB99041D3}" dt="2024-11-19T08:57:59.227" v="659" actId="20577"/>
          <ac:spMkLst>
            <pc:docMk/>
            <pc:sldMk cId="3116696551" sldId="399"/>
            <ac:spMk id="5122" creationId="{80899F95-2E30-4511-922B-B88C19CF0D84}"/>
          </ac:spMkLst>
        </pc:spChg>
        <pc:spChg chg="mod">
          <ac:chgData name="Gé Verbeek" userId="20d2065d-8055-4a68-a463-00777506795f" providerId="ADAL" clId="{FD656B52-A1DB-49A5-AAE5-8CECB99041D3}" dt="2024-11-19T08:59:23.561" v="664" actId="20577"/>
          <ac:spMkLst>
            <pc:docMk/>
            <pc:sldMk cId="3116696551" sldId="399"/>
            <ac:spMk id="7171" creationId="{E224BC8B-2913-4038-A10D-36A485D9D174}"/>
          </ac:spMkLst>
        </pc:spChg>
      </pc:sldChg>
      <pc:sldChg chg="addSp modSp mod modAnim">
        <pc:chgData name="Gé Verbeek" userId="20d2065d-8055-4a68-a463-00777506795f" providerId="ADAL" clId="{FD656B52-A1DB-49A5-AAE5-8CECB99041D3}" dt="2024-11-20T07:42:16.203" v="3100" actId="14100"/>
        <pc:sldMkLst>
          <pc:docMk/>
          <pc:sldMk cId="53527164" sldId="400"/>
        </pc:sldMkLst>
        <pc:spChg chg="mod">
          <ac:chgData name="Gé Verbeek" userId="20d2065d-8055-4a68-a463-00777506795f" providerId="ADAL" clId="{FD656B52-A1DB-49A5-AAE5-8CECB99041D3}" dt="2024-11-19T08:59:49.116" v="687" actId="20577"/>
          <ac:spMkLst>
            <pc:docMk/>
            <pc:sldMk cId="53527164" sldId="400"/>
            <ac:spMk id="5122" creationId="{80899F95-2E30-4511-922B-B88C19CF0D84}"/>
          </ac:spMkLst>
        </pc:spChg>
        <pc:spChg chg="mod">
          <ac:chgData name="Gé Verbeek" userId="20d2065d-8055-4a68-a463-00777506795f" providerId="ADAL" clId="{FD656B52-A1DB-49A5-AAE5-8CECB99041D3}" dt="2024-11-19T09:00:33.716" v="693" actId="5793"/>
          <ac:spMkLst>
            <pc:docMk/>
            <pc:sldMk cId="53527164" sldId="400"/>
            <ac:spMk id="7171" creationId="{E224BC8B-2913-4038-A10D-36A485D9D174}"/>
          </ac:spMkLst>
        </pc:spChg>
        <pc:picChg chg="add mod">
          <ac:chgData name="Gé Verbeek" userId="20d2065d-8055-4a68-a463-00777506795f" providerId="ADAL" clId="{FD656B52-A1DB-49A5-AAE5-8CECB99041D3}" dt="2024-11-20T07:42:16.203" v="3100" actId="14100"/>
          <ac:picMkLst>
            <pc:docMk/>
            <pc:sldMk cId="53527164" sldId="400"/>
            <ac:picMk id="3" creationId="{E4C75533-0368-5D1F-9EE9-E12F9202E7C0}"/>
          </ac:picMkLst>
        </pc:picChg>
      </pc:sldChg>
      <pc:sldChg chg="addSp delSp modSp mod modAnim">
        <pc:chgData name="Gé Verbeek" userId="20d2065d-8055-4a68-a463-00777506795f" providerId="ADAL" clId="{FD656B52-A1DB-49A5-AAE5-8CECB99041D3}" dt="2024-11-20T07:21:24.562" v="3024"/>
        <pc:sldMkLst>
          <pc:docMk/>
          <pc:sldMk cId="3140618427" sldId="401"/>
        </pc:sldMkLst>
        <pc:spChg chg="add mod">
          <ac:chgData name="Gé Verbeek" userId="20d2065d-8055-4a68-a463-00777506795f" providerId="ADAL" clId="{FD656B52-A1DB-49A5-AAE5-8CECB99041D3}" dt="2024-11-19T09:01:17.440" v="714"/>
          <ac:spMkLst>
            <pc:docMk/>
            <pc:sldMk cId="3140618427" sldId="401"/>
            <ac:spMk id="2" creationId="{2896DFEE-C57B-22F5-B39F-8FE4E0A08C45}"/>
          </ac:spMkLst>
        </pc:spChg>
        <pc:spChg chg="mod">
          <ac:chgData name="Gé Verbeek" userId="20d2065d-8055-4a68-a463-00777506795f" providerId="ADAL" clId="{FD656B52-A1DB-49A5-AAE5-8CECB99041D3}" dt="2024-11-19T09:05:47.469" v="909" actId="20577"/>
          <ac:spMkLst>
            <pc:docMk/>
            <pc:sldMk cId="3140618427" sldId="401"/>
            <ac:spMk id="5122" creationId="{80899F95-2E30-4511-922B-B88C19CF0D84}"/>
          </ac:spMkLst>
        </pc:spChg>
        <pc:spChg chg="add del mod">
          <ac:chgData name="Gé Verbeek" userId="20d2065d-8055-4a68-a463-00777506795f" providerId="ADAL" clId="{FD656B52-A1DB-49A5-AAE5-8CECB99041D3}" dt="2024-11-19T09:05:19.707" v="883" actId="113"/>
          <ac:spMkLst>
            <pc:docMk/>
            <pc:sldMk cId="3140618427" sldId="401"/>
            <ac:spMk id="7171" creationId="{E224BC8B-2913-4038-A10D-36A485D9D174}"/>
          </ac:spMkLst>
        </pc:spChg>
      </pc:sldChg>
      <pc:sldChg chg="addSp modSp mod modAnim">
        <pc:chgData name="Gé Verbeek" userId="20d2065d-8055-4a68-a463-00777506795f" providerId="ADAL" clId="{FD656B52-A1DB-49A5-AAE5-8CECB99041D3}" dt="2024-11-20T14:21:21.450" v="3104"/>
        <pc:sldMkLst>
          <pc:docMk/>
          <pc:sldMk cId="948736589" sldId="402"/>
        </pc:sldMkLst>
        <pc:spChg chg="mod">
          <ac:chgData name="Gé Verbeek" userId="20d2065d-8055-4a68-a463-00777506795f" providerId="ADAL" clId="{FD656B52-A1DB-49A5-AAE5-8CECB99041D3}" dt="2024-11-19T09:06:53.342" v="914"/>
          <ac:spMkLst>
            <pc:docMk/>
            <pc:sldMk cId="948736589" sldId="402"/>
            <ac:spMk id="5122" creationId="{80899F95-2E30-4511-922B-B88C19CF0D84}"/>
          </ac:spMkLst>
        </pc:spChg>
        <pc:spChg chg="mod">
          <ac:chgData name="Gé Verbeek" userId="20d2065d-8055-4a68-a463-00777506795f" providerId="ADAL" clId="{FD656B52-A1DB-49A5-AAE5-8CECB99041D3}" dt="2024-11-19T09:06:23.612" v="911"/>
          <ac:spMkLst>
            <pc:docMk/>
            <pc:sldMk cId="948736589" sldId="402"/>
            <ac:spMk id="7171" creationId="{E224BC8B-2913-4038-A10D-36A485D9D174}"/>
          </ac:spMkLst>
        </pc:spChg>
        <pc:picChg chg="add mod">
          <ac:chgData name="Gé Verbeek" userId="20d2065d-8055-4a68-a463-00777506795f" providerId="ADAL" clId="{FD656B52-A1DB-49A5-AAE5-8CECB99041D3}" dt="2024-11-20T14:21:06.666" v="3102" actId="1076"/>
          <ac:picMkLst>
            <pc:docMk/>
            <pc:sldMk cId="948736589" sldId="402"/>
            <ac:picMk id="3" creationId="{40EA8A82-5110-55A7-B720-41549E0821CB}"/>
          </ac:picMkLst>
        </pc:picChg>
      </pc:sldChg>
      <pc:sldChg chg="addSp modSp mod modAnim">
        <pc:chgData name="Gé Verbeek" userId="20d2065d-8055-4a68-a463-00777506795f" providerId="ADAL" clId="{FD656B52-A1DB-49A5-AAE5-8CECB99041D3}" dt="2024-11-20T14:22:40.548" v="3109"/>
        <pc:sldMkLst>
          <pc:docMk/>
          <pc:sldMk cId="4266843613" sldId="403"/>
        </pc:sldMkLst>
        <pc:spChg chg="mod">
          <ac:chgData name="Gé Verbeek" userId="20d2065d-8055-4a68-a463-00777506795f" providerId="ADAL" clId="{FD656B52-A1DB-49A5-AAE5-8CECB99041D3}" dt="2024-11-19T09:07:15.807" v="922" actId="27636"/>
          <ac:spMkLst>
            <pc:docMk/>
            <pc:sldMk cId="4266843613" sldId="403"/>
            <ac:spMk id="5122" creationId="{80899F95-2E30-4511-922B-B88C19CF0D84}"/>
          </ac:spMkLst>
        </pc:spChg>
        <pc:spChg chg="mod">
          <ac:chgData name="Gé Verbeek" userId="20d2065d-8055-4a68-a463-00777506795f" providerId="ADAL" clId="{FD656B52-A1DB-49A5-AAE5-8CECB99041D3}" dt="2024-11-19T09:08:23.126" v="933" actId="5793"/>
          <ac:spMkLst>
            <pc:docMk/>
            <pc:sldMk cId="4266843613" sldId="403"/>
            <ac:spMk id="7171" creationId="{E224BC8B-2913-4038-A10D-36A485D9D174}"/>
          </ac:spMkLst>
        </pc:spChg>
        <pc:picChg chg="add mod">
          <ac:chgData name="Gé Verbeek" userId="20d2065d-8055-4a68-a463-00777506795f" providerId="ADAL" clId="{FD656B52-A1DB-49A5-AAE5-8CECB99041D3}" dt="2024-11-20T14:22:19.480" v="3107" actId="14100"/>
          <ac:picMkLst>
            <pc:docMk/>
            <pc:sldMk cId="4266843613" sldId="403"/>
            <ac:picMk id="3" creationId="{B7C001C3-3DF6-7291-B720-AD771649F128}"/>
          </ac:picMkLst>
        </pc:picChg>
      </pc:sldChg>
      <pc:sldChg chg="addSp modSp mod modAnim">
        <pc:chgData name="Gé Verbeek" userId="20d2065d-8055-4a68-a463-00777506795f" providerId="ADAL" clId="{FD656B52-A1DB-49A5-AAE5-8CECB99041D3}" dt="2024-11-20T14:23:49.186" v="3116"/>
        <pc:sldMkLst>
          <pc:docMk/>
          <pc:sldMk cId="1405571845" sldId="404"/>
        </pc:sldMkLst>
        <pc:spChg chg="mod">
          <ac:chgData name="Gé Verbeek" userId="20d2065d-8055-4a68-a463-00777506795f" providerId="ADAL" clId="{FD656B52-A1DB-49A5-AAE5-8CECB99041D3}" dt="2024-11-19T09:07:24.052" v="923"/>
          <ac:spMkLst>
            <pc:docMk/>
            <pc:sldMk cId="1405571845" sldId="404"/>
            <ac:spMk id="5122" creationId="{80899F95-2E30-4511-922B-B88C19CF0D84}"/>
          </ac:spMkLst>
        </pc:spChg>
        <pc:spChg chg="mod">
          <ac:chgData name="Gé Verbeek" userId="20d2065d-8055-4a68-a463-00777506795f" providerId="ADAL" clId="{FD656B52-A1DB-49A5-AAE5-8CECB99041D3}" dt="2024-11-19T09:09:09.076" v="941" actId="5793"/>
          <ac:spMkLst>
            <pc:docMk/>
            <pc:sldMk cId="1405571845" sldId="404"/>
            <ac:spMk id="7171" creationId="{E224BC8B-2913-4038-A10D-36A485D9D174}"/>
          </ac:spMkLst>
        </pc:spChg>
        <pc:picChg chg="add mod">
          <ac:chgData name="Gé Verbeek" userId="20d2065d-8055-4a68-a463-00777506795f" providerId="ADAL" clId="{FD656B52-A1DB-49A5-AAE5-8CECB99041D3}" dt="2024-11-20T14:23:17.574" v="3111" actId="1076"/>
          <ac:picMkLst>
            <pc:docMk/>
            <pc:sldMk cId="1405571845" sldId="404"/>
            <ac:picMk id="3" creationId="{096147BD-28FE-7512-6C39-4CFFB2CD0B55}"/>
          </ac:picMkLst>
        </pc:picChg>
      </pc:sldChg>
      <pc:sldChg chg="addSp modSp mod ord modAnim">
        <pc:chgData name="Gé Verbeek" userId="20d2065d-8055-4a68-a463-00777506795f" providerId="ADAL" clId="{FD656B52-A1DB-49A5-AAE5-8CECB99041D3}" dt="2024-11-20T07:37:25.138" v="3089" actId="1076"/>
        <pc:sldMkLst>
          <pc:docMk/>
          <pc:sldMk cId="4036548618" sldId="405"/>
        </pc:sldMkLst>
        <pc:spChg chg="mod">
          <ac:chgData name="Gé Verbeek" userId="20d2065d-8055-4a68-a463-00777506795f" providerId="ADAL" clId="{FD656B52-A1DB-49A5-AAE5-8CECB99041D3}" dt="2024-11-19T10:10:48.173" v="1010" actId="20577"/>
          <ac:spMkLst>
            <pc:docMk/>
            <pc:sldMk cId="4036548618" sldId="405"/>
            <ac:spMk id="5122" creationId="{80899F95-2E30-4511-922B-B88C19CF0D84}"/>
          </ac:spMkLst>
        </pc:spChg>
        <pc:spChg chg="mod">
          <ac:chgData name="Gé Verbeek" userId="20d2065d-8055-4a68-a463-00777506795f" providerId="ADAL" clId="{FD656B52-A1DB-49A5-AAE5-8CECB99041D3}" dt="2024-11-19T10:14:19.753" v="1314" actId="20577"/>
          <ac:spMkLst>
            <pc:docMk/>
            <pc:sldMk cId="4036548618" sldId="405"/>
            <ac:spMk id="7171" creationId="{E224BC8B-2913-4038-A10D-36A485D9D174}"/>
          </ac:spMkLst>
        </pc:spChg>
        <pc:picChg chg="add mod">
          <ac:chgData name="Gé Verbeek" userId="20d2065d-8055-4a68-a463-00777506795f" providerId="ADAL" clId="{FD656B52-A1DB-49A5-AAE5-8CECB99041D3}" dt="2024-11-20T07:37:25.138" v="3089" actId="1076"/>
          <ac:picMkLst>
            <pc:docMk/>
            <pc:sldMk cId="4036548618" sldId="405"/>
            <ac:picMk id="3" creationId="{1F236389-59F4-AE90-611D-158E30117B2F}"/>
          </ac:picMkLst>
        </pc:picChg>
      </pc:sldChg>
      <pc:sldChg chg="addSp modSp mod modAnim">
        <pc:chgData name="Gé Verbeek" userId="20d2065d-8055-4a68-a463-00777506795f" providerId="ADAL" clId="{FD656B52-A1DB-49A5-AAE5-8CECB99041D3}" dt="2024-11-20T14:26:36.723" v="3126"/>
        <pc:sldMkLst>
          <pc:docMk/>
          <pc:sldMk cId="3284773710" sldId="406"/>
        </pc:sldMkLst>
        <pc:spChg chg="mod">
          <ac:chgData name="Gé Verbeek" userId="20d2065d-8055-4a68-a463-00777506795f" providerId="ADAL" clId="{FD656B52-A1DB-49A5-AAE5-8CECB99041D3}" dt="2024-11-19T10:20:16.198" v="1376" actId="20577"/>
          <ac:spMkLst>
            <pc:docMk/>
            <pc:sldMk cId="3284773710" sldId="406"/>
            <ac:spMk id="5122" creationId="{80899F95-2E30-4511-922B-B88C19CF0D84}"/>
          </ac:spMkLst>
        </pc:spChg>
        <pc:spChg chg="mod">
          <ac:chgData name="Gé Verbeek" userId="20d2065d-8055-4a68-a463-00777506795f" providerId="ADAL" clId="{FD656B52-A1DB-49A5-AAE5-8CECB99041D3}" dt="2024-11-19T11:18:25.259" v="1944" actId="5793"/>
          <ac:spMkLst>
            <pc:docMk/>
            <pc:sldMk cId="3284773710" sldId="406"/>
            <ac:spMk id="7171" creationId="{E224BC8B-2913-4038-A10D-36A485D9D174}"/>
          </ac:spMkLst>
        </pc:spChg>
        <pc:picChg chg="add mod">
          <ac:chgData name="Gé Verbeek" userId="20d2065d-8055-4a68-a463-00777506795f" providerId="ADAL" clId="{FD656B52-A1DB-49A5-AAE5-8CECB99041D3}" dt="2024-11-20T14:26:18.544" v="3124" actId="14100"/>
          <ac:picMkLst>
            <pc:docMk/>
            <pc:sldMk cId="3284773710" sldId="406"/>
            <ac:picMk id="3" creationId="{5B7DE271-E84F-0AC8-AA73-9BE9B6BD3C04}"/>
          </ac:picMkLst>
        </pc:picChg>
      </pc:sldChg>
      <pc:sldChg chg="addSp modSp mod modAnim">
        <pc:chgData name="Gé Verbeek" userId="20d2065d-8055-4a68-a463-00777506795f" providerId="ADAL" clId="{FD656B52-A1DB-49A5-AAE5-8CECB99041D3}" dt="2024-11-20T07:24:43.590" v="3044"/>
        <pc:sldMkLst>
          <pc:docMk/>
          <pc:sldMk cId="1991606200" sldId="407"/>
        </pc:sldMkLst>
        <pc:spChg chg="mod">
          <ac:chgData name="Gé Verbeek" userId="20d2065d-8055-4a68-a463-00777506795f" providerId="ADAL" clId="{FD656B52-A1DB-49A5-AAE5-8CECB99041D3}" dt="2024-11-19T11:21:47.202" v="1964" actId="20577"/>
          <ac:spMkLst>
            <pc:docMk/>
            <pc:sldMk cId="1991606200" sldId="407"/>
            <ac:spMk id="5122" creationId="{80899F95-2E30-4511-922B-B88C19CF0D84}"/>
          </ac:spMkLst>
        </pc:spChg>
        <pc:spChg chg="mod">
          <ac:chgData name="Gé Verbeek" userId="20d2065d-8055-4a68-a463-00777506795f" providerId="ADAL" clId="{FD656B52-A1DB-49A5-AAE5-8CECB99041D3}" dt="2024-11-19T11:30:02.191" v="2016" actId="27636"/>
          <ac:spMkLst>
            <pc:docMk/>
            <pc:sldMk cId="1991606200" sldId="407"/>
            <ac:spMk id="7171" creationId="{E224BC8B-2913-4038-A10D-36A485D9D174}"/>
          </ac:spMkLst>
        </pc:spChg>
        <pc:picChg chg="add mod">
          <ac:chgData name="Gé Verbeek" userId="20d2065d-8055-4a68-a463-00777506795f" providerId="ADAL" clId="{FD656B52-A1DB-49A5-AAE5-8CECB99041D3}" dt="2024-11-19T11:22:11.892" v="1966" actId="1076"/>
          <ac:picMkLst>
            <pc:docMk/>
            <pc:sldMk cId="1991606200" sldId="407"/>
            <ac:picMk id="3" creationId="{BAAD866B-7C1B-7EA1-1EC2-50340D74744E}"/>
          </ac:picMkLst>
        </pc:picChg>
      </pc:sldChg>
      <pc:sldChg chg="addSp modSp mod modAnim">
        <pc:chgData name="Gé Verbeek" userId="20d2065d-8055-4a68-a463-00777506795f" providerId="ADAL" clId="{FD656B52-A1DB-49A5-AAE5-8CECB99041D3}" dt="2024-11-21T19:01:30.141" v="3389" actId="20577"/>
        <pc:sldMkLst>
          <pc:docMk/>
          <pc:sldMk cId="2164801921" sldId="408"/>
        </pc:sldMkLst>
        <pc:spChg chg="mod">
          <ac:chgData name="Gé Verbeek" userId="20d2065d-8055-4a68-a463-00777506795f" providerId="ADAL" clId="{FD656B52-A1DB-49A5-AAE5-8CECB99041D3}" dt="2024-11-19T11:31:31.711" v="2054" actId="20577"/>
          <ac:spMkLst>
            <pc:docMk/>
            <pc:sldMk cId="2164801921" sldId="408"/>
            <ac:spMk id="5122" creationId="{80899F95-2E30-4511-922B-B88C19CF0D84}"/>
          </ac:spMkLst>
        </pc:spChg>
        <pc:spChg chg="mod">
          <ac:chgData name="Gé Verbeek" userId="20d2065d-8055-4a68-a463-00777506795f" providerId="ADAL" clId="{FD656B52-A1DB-49A5-AAE5-8CECB99041D3}" dt="2024-11-21T19:01:30.141" v="3389" actId="20577"/>
          <ac:spMkLst>
            <pc:docMk/>
            <pc:sldMk cId="2164801921" sldId="408"/>
            <ac:spMk id="7171" creationId="{E224BC8B-2913-4038-A10D-36A485D9D174}"/>
          </ac:spMkLst>
        </pc:spChg>
        <pc:picChg chg="add mod">
          <ac:chgData name="Gé Verbeek" userId="20d2065d-8055-4a68-a463-00777506795f" providerId="ADAL" clId="{FD656B52-A1DB-49A5-AAE5-8CECB99041D3}" dt="2024-11-20T14:28:45.704" v="3131" actId="14100"/>
          <ac:picMkLst>
            <pc:docMk/>
            <pc:sldMk cId="2164801921" sldId="408"/>
            <ac:picMk id="3" creationId="{4337A95C-9544-92D6-7576-9C5D291FC7DB}"/>
          </ac:picMkLst>
        </pc:picChg>
      </pc:sldChg>
      <pc:sldChg chg="modSp mod">
        <pc:chgData name="Gé Verbeek" userId="20d2065d-8055-4a68-a463-00777506795f" providerId="ADAL" clId="{FD656B52-A1DB-49A5-AAE5-8CECB99041D3}" dt="2024-11-20T14:34:34.635" v="3284" actId="20577"/>
        <pc:sldMkLst>
          <pc:docMk/>
          <pc:sldMk cId="4019818321" sldId="423"/>
        </pc:sldMkLst>
        <pc:spChg chg="mod">
          <ac:chgData name="Gé Verbeek" userId="20d2065d-8055-4a68-a463-00777506795f" providerId="ADAL" clId="{FD656B52-A1DB-49A5-AAE5-8CECB99041D3}" dt="2024-11-20T14:34:34.635" v="3284" actId="20577"/>
          <ac:spMkLst>
            <pc:docMk/>
            <pc:sldMk cId="4019818321" sldId="423"/>
            <ac:spMk id="4" creationId="{BE5E9AAC-8AFC-4CA9-B89F-13D11A0216BE}"/>
          </ac:spMkLst>
        </pc:spChg>
      </pc:sldChg>
      <pc:sldChg chg="addSp delSp modSp add mod modAnim">
        <pc:chgData name="Gé Verbeek" userId="20d2065d-8055-4a68-a463-00777506795f" providerId="ADAL" clId="{FD656B52-A1DB-49A5-AAE5-8CECB99041D3}" dt="2024-11-21T18:54:23.750" v="3302" actId="20577"/>
        <pc:sldMkLst>
          <pc:docMk/>
          <pc:sldMk cId="2270635405" sldId="424"/>
        </pc:sldMkLst>
        <pc:spChg chg="mod">
          <ac:chgData name="Gé Verbeek" userId="20d2065d-8055-4a68-a463-00777506795f" providerId="ADAL" clId="{FD656B52-A1DB-49A5-AAE5-8CECB99041D3}" dt="2024-11-19T08:25:30.245" v="72" actId="20577"/>
          <ac:spMkLst>
            <pc:docMk/>
            <pc:sldMk cId="2270635405" sldId="424"/>
            <ac:spMk id="5122" creationId="{740DBFF1-7165-419D-48EA-DEDFEDBF5E0A}"/>
          </ac:spMkLst>
        </pc:spChg>
        <pc:spChg chg="mod">
          <ac:chgData name="Gé Verbeek" userId="20d2065d-8055-4a68-a463-00777506795f" providerId="ADAL" clId="{FD656B52-A1DB-49A5-AAE5-8CECB99041D3}" dt="2024-11-21T18:54:23.750" v="3302" actId="20577"/>
          <ac:spMkLst>
            <pc:docMk/>
            <pc:sldMk cId="2270635405" sldId="424"/>
            <ac:spMk id="7171" creationId="{6946546E-E7C1-42A4-88D8-ABF55F5E6C5B}"/>
          </ac:spMkLst>
        </pc:spChg>
        <pc:picChg chg="add del mod">
          <ac:chgData name="Gé Verbeek" userId="20d2065d-8055-4a68-a463-00777506795f" providerId="ADAL" clId="{FD656B52-A1DB-49A5-AAE5-8CECB99041D3}" dt="2024-11-20T07:29:24.493" v="3071" actId="478"/>
          <ac:picMkLst>
            <pc:docMk/>
            <pc:sldMk cId="2270635405" sldId="424"/>
            <ac:picMk id="3" creationId="{53D2124E-E299-D0CE-BA9C-E70BD45CF550}"/>
          </ac:picMkLst>
        </pc:picChg>
        <pc:picChg chg="add mod">
          <ac:chgData name="Gé Verbeek" userId="20d2065d-8055-4a68-a463-00777506795f" providerId="ADAL" clId="{FD656B52-A1DB-49A5-AAE5-8CECB99041D3}" dt="2024-11-20T07:28:59.542" v="3067" actId="1076"/>
          <ac:picMkLst>
            <pc:docMk/>
            <pc:sldMk cId="2270635405" sldId="424"/>
            <ac:picMk id="5" creationId="{528ECDEF-DA74-8A29-1E58-627FEB363962}"/>
          </ac:picMkLst>
        </pc:picChg>
        <pc:picChg chg="add mod">
          <ac:chgData name="Gé Verbeek" userId="20d2065d-8055-4a68-a463-00777506795f" providerId="ADAL" clId="{FD656B52-A1DB-49A5-AAE5-8CECB99041D3}" dt="2024-11-20T07:38:53.710" v="3092" actId="14100"/>
          <ac:picMkLst>
            <pc:docMk/>
            <pc:sldMk cId="2270635405" sldId="424"/>
            <ac:picMk id="7" creationId="{19A97E9A-56B3-7D6D-3F49-2A2C27B83862}"/>
          </ac:picMkLst>
        </pc:picChg>
      </pc:sldChg>
      <pc:sldChg chg="addSp modSp add mod modAnim">
        <pc:chgData name="Gé Verbeek" userId="20d2065d-8055-4a68-a463-00777506795f" providerId="ADAL" clId="{FD656B52-A1DB-49A5-AAE5-8CECB99041D3}" dt="2024-11-20T07:29:16.986" v="3069" actId="1076"/>
        <pc:sldMkLst>
          <pc:docMk/>
          <pc:sldMk cId="134878870" sldId="425"/>
        </pc:sldMkLst>
        <pc:spChg chg="mod">
          <ac:chgData name="Gé Verbeek" userId="20d2065d-8055-4a68-a463-00777506795f" providerId="ADAL" clId="{FD656B52-A1DB-49A5-AAE5-8CECB99041D3}" dt="2024-11-19T08:27:48.563" v="94" actId="20577"/>
          <ac:spMkLst>
            <pc:docMk/>
            <pc:sldMk cId="134878870" sldId="425"/>
            <ac:spMk id="5122" creationId="{EDC3196E-9714-040C-BF21-1C835B13E2D1}"/>
          </ac:spMkLst>
        </pc:spChg>
        <pc:spChg chg="mod">
          <ac:chgData name="Gé Verbeek" userId="20d2065d-8055-4a68-a463-00777506795f" providerId="ADAL" clId="{FD656B52-A1DB-49A5-AAE5-8CECB99041D3}" dt="2024-11-19T08:30:15.384" v="262" actId="20577"/>
          <ac:spMkLst>
            <pc:docMk/>
            <pc:sldMk cId="134878870" sldId="425"/>
            <ac:spMk id="7171" creationId="{D8D290EC-CB63-EC21-AEA7-05111F909203}"/>
          </ac:spMkLst>
        </pc:spChg>
        <pc:picChg chg="add mod">
          <ac:chgData name="Gé Verbeek" userId="20d2065d-8055-4a68-a463-00777506795f" providerId="ADAL" clId="{FD656B52-A1DB-49A5-AAE5-8CECB99041D3}" dt="2024-11-20T07:29:16.986" v="3069" actId="1076"/>
          <ac:picMkLst>
            <pc:docMk/>
            <pc:sldMk cId="134878870" sldId="425"/>
            <ac:picMk id="2" creationId="{D5BA1F75-F529-6905-F91A-4251786CDE44}"/>
          </ac:picMkLst>
        </pc:picChg>
      </pc:sldChg>
      <pc:sldChg chg="addSp modSp add mod ord modAnim">
        <pc:chgData name="Gé Verbeek" userId="20d2065d-8055-4a68-a463-00777506795f" providerId="ADAL" clId="{FD656B52-A1DB-49A5-AAE5-8CECB99041D3}" dt="2024-11-20T07:30:34.805" v="3078" actId="14100"/>
        <pc:sldMkLst>
          <pc:docMk/>
          <pc:sldMk cId="3221442895" sldId="426"/>
        </pc:sldMkLst>
        <pc:spChg chg="mod">
          <ac:chgData name="Gé Verbeek" userId="20d2065d-8055-4a68-a463-00777506795f" providerId="ADAL" clId="{FD656B52-A1DB-49A5-AAE5-8CECB99041D3}" dt="2024-11-19T10:15:46.535" v="1325" actId="114"/>
          <ac:spMkLst>
            <pc:docMk/>
            <pc:sldMk cId="3221442895" sldId="426"/>
            <ac:spMk id="7171" creationId="{34A4DC78-E258-7AAE-B504-B7A2C6B9E490}"/>
          </ac:spMkLst>
        </pc:spChg>
        <pc:picChg chg="add mod">
          <ac:chgData name="Gé Verbeek" userId="20d2065d-8055-4a68-a463-00777506795f" providerId="ADAL" clId="{FD656B52-A1DB-49A5-AAE5-8CECB99041D3}" dt="2024-11-20T07:29:44.930" v="3075" actId="1076"/>
          <ac:picMkLst>
            <pc:docMk/>
            <pc:sldMk cId="3221442895" sldId="426"/>
            <ac:picMk id="2" creationId="{10320A21-DD64-2909-08C2-67C67C25B108}"/>
          </ac:picMkLst>
        </pc:picChg>
        <pc:picChg chg="add mod">
          <ac:chgData name="Gé Verbeek" userId="20d2065d-8055-4a68-a463-00777506795f" providerId="ADAL" clId="{FD656B52-A1DB-49A5-AAE5-8CECB99041D3}" dt="2024-11-20T07:30:34.805" v="3078" actId="14100"/>
          <ac:picMkLst>
            <pc:docMk/>
            <pc:sldMk cId="3221442895" sldId="426"/>
            <ac:picMk id="4" creationId="{DCFF9916-157E-F25D-6302-8E3A4B999B78}"/>
          </ac:picMkLst>
        </pc:picChg>
      </pc:sldChg>
      <pc:sldChg chg="addSp modSp add mod ord modAnim">
        <pc:chgData name="Gé Verbeek" userId="20d2065d-8055-4a68-a463-00777506795f" providerId="ADAL" clId="{FD656B52-A1DB-49A5-AAE5-8CECB99041D3}" dt="2024-11-20T14:25:28.802" v="3121"/>
        <pc:sldMkLst>
          <pc:docMk/>
          <pc:sldMk cId="1281577741" sldId="427"/>
        </pc:sldMkLst>
        <pc:spChg chg="add">
          <ac:chgData name="Gé Verbeek" userId="20d2065d-8055-4a68-a463-00777506795f" providerId="ADAL" clId="{FD656B52-A1DB-49A5-AAE5-8CECB99041D3}" dt="2024-11-19T08:56:42.061" v="629"/>
          <ac:spMkLst>
            <pc:docMk/>
            <pc:sldMk cId="1281577741" sldId="427"/>
            <ac:spMk id="2" creationId="{9749168A-DE01-2A87-ABA3-F1812318B035}"/>
          </ac:spMkLst>
        </pc:spChg>
        <pc:spChg chg="add">
          <ac:chgData name="Gé Verbeek" userId="20d2065d-8055-4a68-a463-00777506795f" providerId="ADAL" clId="{FD656B52-A1DB-49A5-AAE5-8CECB99041D3}" dt="2024-11-19T08:56:42.061" v="629"/>
          <ac:spMkLst>
            <pc:docMk/>
            <pc:sldMk cId="1281577741" sldId="427"/>
            <ac:spMk id="3" creationId="{1B78C7ED-3142-C253-94F9-FBD5B601A311}"/>
          </ac:spMkLst>
        </pc:spChg>
        <pc:spChg chg="add">
          <ac:chgData name="Gé Verbeek" userId="20d2065d-8055-4a68-a463-00777506795f" providerId="ADAL" clId="{FD656B52-A1DB-49A5-AAE5-8CECB99041D3}" dt="2024-11-19T08:56:42.061" v="629"/>
          <ac:spMkLst>
            <pc:docMk/>
            <pc:sldMk cId="1281577741" sldId="427"/>
            <ac:spMk id="4" creationId="{6E539F0B-15AB-E9B0-5FA8-CB11C832DA90}"/>
          </ac:spMkLst>
        </pc:spChg>
        <pc:spChg chg="mod">
          <ac:chgData name="Gé Verbeek" userId="20d2065d-8055-4a68-a463-00777506795f" providerId="ADAL" clId="{FD656B52-A1DB-49A5-AAE5-8CECB99041D3}" dt="2024-11-19T10:06:55.894" v="989" actId="27636"/>
          <ac:spMkLst>
            <pc:docMk/>
            <pc:sldMk cId="1281577741" sldId="427"/>
            <ac:spMk id="7171" creationId="{833DE5D9-FE6B-978E-4881-E346C8B7F80C}"/>
          </ac:spMkLst>
        </pc:spChg>
        <pc:picChg chg="add mod">
          <ac:chgData name="Gé Verbeek" userId="20d2065d-8055-4a68-a463-00777506795f" providerId="ADAL" clId="{FD656B52-A1DB-49A5-AAE5-8CECB99041D3}" dt="2024-11-20T14:25:20.927" v="3120" actId="1076"/>
          <ac:picMkLst>
            <pc:docMk/>
            <pc:sldMk cId="1281577741" sldId="427"/>
            <ac:picMk id="2" creationId="{EBE6321E-69B6-7AE4-610A-4A4D579C64B9}"/>
          </ac:picMkLst>
        </pc:picChg>
      </pc:sldChg>
      <pc:sldChg chg="addSp delSp modSp add mod modAnim">
        <pc:chgData name="Gé Verbeek" userId="20d2065d-8055-4a68-a463-00777506795f" providerId="ADAL" clId="{FD656B52-A1DB-49A5-AAE5-8CECB99041D3}" dt="2024-11-19T11:43:48.358" v="2815" actId="12"/>
        <pc:sldMkLst>
          <pc:docMk/>
          <pc:sldMk cId="808576938" sldId="428"/>
        </pc:sldMkLst>
        <pc:spChg chg="add mod">
          <ac:chgData name="Gé Verbeek" userId="20d2065d-8055-4a68-a463-00777506795f" providerId="ADAL" clId="{FD656B52-A1DB-49A5-AAE5-8CECB99041D3}" dt="2024-11-19T11:43:48.358" v="2815" actId="12"/>
          <ac:spMkLst>
            <pc:docMk/>
            <pc:sldMk cId="808576938" sldId="428"/>
            <ac:spMk id="2" creationId="{9C7C927D-E4B2-5F54-9642-A0249EFA2986}"/>
          </ac:spMkLst>
        </pc:spChg>
        <pc:spChg chg="mod">
          <ac:chgData name="Gé Verbeek" userId="20d2065d-8055-4a68-a463-00777506795f" providerId="ADAL" clId="{FD656B52-A1DB-49A5-AAE5-8CECB99041D3}" dt="2024-11-19T11:43:21.986" v="2813" actId="20577"/>
          <ac:spMkLst>
            <pc:docMk/>
            <pc:sldMk cId="808576938" sldId="428"/>
            <ac:spMk id="5122" creationId="{4B3BCB66-C8E4-3AC5-EE8A-40DDC7794236}"/>
          </ac:spMkLst>
        </pc:spChg>
        <pc:spChg chg="del">
          <ac:chgData name="Gé Verbeek" userId="20d2065d-8055-4a68-a463-00777506795f" providerId="ADAL" clId="{FD656B52-A1DB-49A5-AAE5-8CECB99041D3}" dt="2024-11-19T11:43:39.224" v="2814"/>
          <ac:spMkLst>
            <pc:docMk/>
            <pc:sldMk cId="808576938" sldId="428"/>
            <ac:spMk id="7171" creationId="{72EF2357-4786-6594-C2C5-6F46F67510C5}"/>
          </ac:spMkLst>
        </pc:spChg>
      </pc:sldChg>
      <pc:sldChg chg="modSp add mod replId modAnim">
        <pc:chgData name="Gé Verbeek" userId="20d2065d-8055-4a68-a463-00777506795f" providerId="ADAL" clId="{FD656B52-A1DB-49A5-AAE5-8CECB99041D3}" dt="2024-11-19T11:46:49.118" v="2993" actId="20577"/>
        <pc:sldMkLst>
          <pc:docMk/>
          <pc:sldMk cId="3578516180" sldId="429"/>
        </pc:sldMkLst>
        <pc:spChg chg="mod">
          <ac:chgData name="Gé Verbeek" userId="20d2065d-8055-4a68-a463-00777506795f" providerId="ADAL" clId="{FD656B52-A1DB-49A5-AAE5-8CECB99041D3}" dt="2024-11-19T11:44:51.711" v="2831" actId="20577"/>
          <ac:spMkLst>
            <pc:docMk/>
            <pc:sldMk cId="3578516180" sldId="429"/>
            <ac:spMk id="5122" creationId="{FFEEF21B-79AD-0755-56F0-A7A9C2D26A5F}"/>
          </ac:spMkLst>
        </pc:spChg>
        <pc:spChg chg="mod">
          <ac:chgData name="Gé Verbeek" userId="20d2065d-8055-4a68-a463-00777506795f" providerId="ADAL" clId="{FD656B52-A1DB-49A5-AAE5-8CECB99041D3}" dt="2024-11-19T11:46:49.118" v="2993" actId="20577"/>
          <ac:spMkLst>
            <pc:docMk/>
            <pc:sldMk cId="3578516180" sldId="429"/>
            <ac:spMk id="7171" creationId="{16D0B273-DD5B-15F6-7879-FCFE3117B0F9}"/>
          </ac:spMkLst>
        </pc:spChg>
      </pc:sldChg>
      <pc:sldChg chg="add replId">
        <pc:chgData name="Gé Verbeek" userId="20d2065d-8055-4a68-a463-00777506795f" providerId="ADAL" clId="{FD656B52-A1DB-49A5-AAE5-8CECB99041D3}" dt="2024-11-19T08:57:17.858" v="632" actId="2890"/>
        <pc:sldMkLst>
          <pc:docMk/>
          <pc:sldMk cId="2424204280" sldId="430"/>
        </pc:sldMkLst>
      </pc:sldChg>
      <pc:sldChg chg="add replId">
        <pc:chgData name="Gé Verbeek" userId="20d2065d-8055-4a68-a463-00777506795f" providerId="ADAL" clId="{FD656B52-A1DB-49A5-AAE5-8CECB99041D3}" dt="2024-11-19T08:57:17.858" v="632" actId="2890"/>
        <pc:sldMkLst>
          <pc:docMk/>
          <pc:sldMk cId="1165191678" sldId="431"/>
        </pc:sldMkLst>
      </pc:sldChg>
      <pc:sldChg chg="add replId">
        <pc:chgData name="Gé Verbeek" userId="20d2065d-8055-4a68-a463-00777506795f" providerId="ADAL" clId="{FD656B52-A1DB-49A5-AAE5-8CECB99041D3}" dt="2024-11-19T08:57:17.858" v="632" actId="2890"/>
        <pc:sldMkLst>
          <pc:docMk/>
          <pc:sldMk cId="1299467998" sldId="432"/>
        </pc:sldMkLst>
      </pc:sldChg>
      <pc:sldChg chg="add replId">
        <pc:chgData name="Gé Verbeek" userId="20d2065d-8055-4a68-a463-00777506795f" providerId="ADAL" clId="{FD656B52-A1DB-49A5-AAE5-8CECB99041D3}" dt="2024-11-19T08:57:17.858" v="632" actId="2890"/>
        <pc:sldMkLst>
          <pc:docMk/>
          <pc:sldMk cId="981657601" sldId="433"/>
        </pc:sldMkLst>
      </pc:sldChg>
      <pc:sldChg chg="add replId">
        <pc:chgData name="Gé Verbeek" userId="20d2065d-8055-4a68-a463-00777506795f" providerId="ADAL" clId="{FD656B52-A1DB-49A5-AAE5-8CECB99041D3}" dt="2024-11-19T08:57:17.858" v="632" actId="2890"/>
        <pc:sldMkLst>
          <pc:docMk/>
          <pc:sldMk cId="423814810" sldId="434"/>
        </pc:sldMkLst>
      </pc:sldChg>
      <pc:sldChg chg="add replId">
        <pc:chgData name="Gé Verbeek" userId="20d2065d-8055-4a68-a463-00777506795f" providerId="ADAL" clId="{FD656B52-A1DB-49A5-AAE5-8CECB99041D3}" dt="2024-11-19T08:57:17.858" v="632" actId="2890"/>
        <pc:sldMkLst>
          <pc:docMk/>
          <pc:sldMk cId="2729454809" sldId="435"/>
        </pc:sldMkLst>
      </pc:sldChg>
      <pc:sldChg chg="add replId">
        <pc:chgData name="Gé Verbeek" userId="20d2065d-8055-4a68-a463-00777506795f" providerId="ADAL" clId="{FD656B52-A1DB-49A5-AAE5-8CECB99041D3}" dt="2024-11-19T08:57:17.858" v="632" actId="2890"/>
        <pc:sldMkLst>
          <pc:docMk/>
          <pc:sldMk cId="3756938944" sldId="436"/>
        </pc:sldMkLst>
      </pc:sldChg>
      <pc:sldChg chg="add replId">
        <pc:chgData name="Gé Verbeek" userId="20d2065d-8055-4a68-a463-00777506795f" providerId="ADAL" clId="{FD656B52-A1DB-49A5-AAE5-8CECB99041D3}" dt="2024-11-19T08:57:17.858" v="632" actId="2890"/>
        <pc:sldMkLst>
          <pc:docMk/>
          <pc:sldMk cId="3750174271" sldId="437"/>
        </pc:sldMkLst>
      </pc:sldChg>
      <pc:sldChg chg="addSp modSp add mod ord modAnim">
        <pc:chgData name="Gé Verbeek" userId="20d2065d-8055-4a68-a463-00777506795f" providerId="ADAL" clId="{FD656B52-A1DB-49A5-AAE5-8CECB99041D3}" dt="2024-11-20T14:24:39.392" v="3118" actId="1076"/>
        <pc:sldMkLst>
          <pc:docMk/>
          <pc:sldMk cId="3437344899" sldId="438"/>
        </pc:sldMkLst>
        <pc:spChg chg="mod">
          <ac:chgData name="Gé Verbeek" userId="20d2065d-8055-4a68-a463-00777506795f" providerId="ADAL" clId="{FD656B52-A1DB-49A5-AAE5-8CECB99041D3}" dt="2024-11-19T10:05:46.870" v="971" actId="113"/>
          <ac:spMkLst>
            <pc:docMk/>
            <pc:sldMk cId="3437344899" sldId="438"/>
            <ac:spMk id="7171" creationId="{6FEA5652-2953-54F5-BB12-66AE3809B2CB}"/>
          </ac:spMkLst>
        </pc:spChg>
        <pc:picChg chg="add mod">
          <ac:chgData name="Gé Verbeek" userId="20d2065d-8055-4a68-a463-00777506795f" providerId="ADAL" clId="{FD656B52-A1DB-49A5-AAE5-8CECB99041D3}" dt="2024-11-20T14:24:39.392" v="3118" actId="1076"/>
          <ac:picMkLst>
            <pc:docMk/>
            <pc:sldMk cId="3437344899" sldId="438"/>
            <ac:picMk id="3" creationId="{61375F08-BC99-2344-3864-BF00CD7BD77E}"/>
          </ac:picMkLst>
        </pc:picChg>
      </pc:sldChg>
      <pc:sldChg chg="addSp modSp add mod modAnim">
        <pc:chgData name="Gé Verbeek" userId="20d2065d-8055-4a68-a463-00777506795f" providerId="ADAL" clId="{FD656B52-A1DB-49A5-AAE5-8CECB99041D3}" dt="2024-11-20T14:27:49.329" v="3128" actId="1076"/>
        <pc:sldMkLst>
          <pc:docMk/>
          <pc:sldMk cId="3670842266" sldId="439"/>
        </pc:sldMkLst>
        <pc:spChg chg="add">
          <ac:chgData name="Gé Verbeek" userId="20d2065d-8055-4a68-a463-00777506795f" providerId="ADAL" clId="{FD656B52-A1DB-49A5-AAE5-8CECB99041D3}" dt="2024-11-19T11:05:00.091" v="1798"/>
          <ac:spMkLst>
            <pc:docMk/>
            <pc:sldMk cId="3670842266" sldId="439"/>
            <ac:spMk id="2" creationId="{B86B5210-8783-1C47-0170-90B23E3E9E35}"/>
          </ac:spMkLst>
        </pc:spChg>
        <pc:spChg chg="add">
          <ac:chgData name="Gé Verbeek" userId="20d2065d-8055-4a68-a463-00777506795f" providerId="ADAL" clId="{FD656B52-A1DB-49A5-AAE5-8CECB99041D3}" dt="2024-11-19T11:05:21.421" v="1800"/>
          <ac:spMkLst>
            <pc:docMk/>
            <pc:sldMk cId="3670842266" sldId="439"/>
            <ac:spMk id="3" creationId="{363FEAC0-89E4-9941-D457-349D4755DC15}"/>
          </ac:spMkLst>
        </pc:spChg>
        <pc:spChg chg="add">
          <ac:chgData name="Gé Verbeek" userId="20d2065d-8055-4a68-a463-00777506795f" providerId="ADAL" clId="{FD656B52-A1DB-49A5-AAE5-8CECB99041D3}" dt="2024-11-19T11:05:48.882" v="1812"/>
          <ac:spMkLst>
            <pc:docMk/>
            <pc:sldMk cId="3670842266" sldId="439"/>
            <ac:spMk id="4" creationId="{42D1E47C-AB4D-8C72-9A57-AA8F34995AC1}"/>
          </ac:spMkLst>
        </pc:spChg>
        <pc:spChg chg="mod">
          <ac:chgData name="Gé Verbeek" userId="20d2065d-8055-4a68-a463-00777506795f" providerId="ADAL" clId="{FD656B52-A1DB-49A5-AAE5-8CECB99041D3}" dt="2024-11-19T11:08:30.195" v="1852" actId="20577"/>
          <ac:spMkLst>
            <pc:docMk/>
            <pc:sldMk cId="3670842266" sldId="439"/>
            <ac:spMk id="7171" creationId="{0CC81C78-C810-B43B-804D-F391AF7375B9}"/>
          </ac:spMkLst>
        </pc:spChg>
        <pc:picChg chg="add mod">
          <ac:chgData name="Gé Verbeek" userId="20d2065d-8055-4a68-a463-00777506795f" providerId="ADAL" clId="{FD656B52-A1DB-49A5-AAE5-8CECB99041D3}" dt="2024-11-20T14:27:49.329" v="3128" actId="1076"/>
          <ac:picMkLst>
            <pc:docMk/>
            <pc:sldMk cId="3670842266" sldId="439"/>
            <ac:picMk id="3" creationId="{28E2CD79-1D4E-3491-D637-6EE98B78C600}"/>
          </ac:picMkLst>
        </pc:picChg>
      </pc:sldChg>
      <pc:sldChg chg="addSp modSp add mod modAnim">
        <pc:chgData name="Gé Verbeek" userId="20d2065d-8055-4a68-a463-00777506795f" providerId="ADAL" clId="{FD656B52-A1DB-49A5-AAE5-8CECB99041D3}" dt="2024-11-21T18:58:07.913" v="3303" actId="255"/>
        <pc:sldMkLst>
          <pc:docMk/>
          <pc:sldMk cId="4069458499" sldId="440"/>
        </pc:sldMkLst>
        <pc:spChg chg="add">
          <ac:chgData name="Gé Verbeek" userId="20d2065d-8055-4a68-a463-00777506795f" providerId="ADAL" clId="{FD656B52-A1DB-49A5-AAE5-8CECB99041D3}" dt="2024-11-19T11:11:20.131" v="1871"/>
          <ac:spMkLst>
            <pc:docMk/>
            <pc:sldMk cId="4069458499" sldId="440"/>
            <ac:spMk id="2" creationId="{73417C9C-AA63-D1FA-6951-4B2567AB69AF}"/>
          </ac:spMkLst>
        </pc:spChg>
        <pc:spChg chg="mod">
          <ac:chgData name="Gé Verbeek" userId="20d2065d-8055-4a68-a463-00777506795f" providerId="ADAL" clId="{FD656B52-A1DB-49A5-AAE5-8CECB99041D3}" dt="2024-11-21T18:58:07.913" v="3303" actId="255"/>
          <ac:spMkLst>
            <pc:docMk/>
            <pc:sldMk cId="4069458499" sldId="440"/>
            <ac:spMk id="7171" creationId="{44461808-D4CA-8DB8-ACFD-68B8136450CB}"/>
          </ac:spMkLst>
        </pc:spChg>
      </pc:sldChg>
      <pc:sldChg chg="modSp add mod modAnim">
        <pc:chgData name="Gé Verbeek" userId="20d2065d-8055-4a68-a463-00777506795f" providerId="ADAL" clId="{FD656B52-A1DB-49A5-AAE5-8CECB99041D3}" dt="2024-11-19T11:29:32.918" v="2010" actId="255"/>
        <pc:sldMkLst>
          <pc:docMk/>
          <pc:sldMk cId="3884457042" sldId="441"/>
        </pc:sldMkLst>
        <pc:spChg chg="mod">
          <ac:chgData name="Gé Verbeek" userId="20d2065d-8055-4a68-a463-00777506795f" providerId="ADAL" clId="{FD656B52-A1DB-49A5-AAE5-8CECB99041D3}" dt="2024-11-19T11:29:32.918" v="2010" actId="255"/>
          <ac:spMkLst>
            <pc:docMk/>
            <pc:sldMk cId="3884457042" sldId="441"/>
            <ac:spMk id="7171" creationId="{CEC591FE-CF69-77A1-4804-D7B2C54FEFF9}"/>
          </ac:spMkLst>
        </pc:spChg>
      </pc:sldChg>
      <pc:sldChg chg="modSp add mod modAnim">
        <pc:chgData name="Gé Verbeek" userId="20d2065d-8055-4a68-a463-00777506795f" providerId="ADAL" clId="{FD656B52-A1DB-49A5-AAE5-8CECB99041D3}" dt="2024-11-20T07:24:33.117" v="3043"/>
        <pc:sldMkLst>
          <pc:docMk/>
          <pc:sldMk cId="1676173141" sldId="442"/>
        </pc:sldMkLst>
        <pc:spChg chg="mod">
          <ac:chgData name="Gé Verbeek" userId="20d2065d-8055-4a68-a463-00777506795f" providerId="ADAL" clId="{FD656B52-A1DB-49A5-AAE5-8CECB99041D3}" dt="2024-11-19T11:29:43.945" v="2012" actId="27636"/>
          <ac:spMkLst>
            <pc:docMk/>
            <pc:sldMk cId="1676173141" sldId="442"/>
            <ac:spMk id="7171" creationId="{E630AF53-7797-1E6C-0243-B2F899DFC870}"/>
          </ac:spMkLst>
        </pc:spChg>
      </pc:sldChg>
      <pc:sldChg chg="modSp add mod modAnim">
        <pc:chgData name="Gé Verbeek" userId="20d2065d-8055-4a68-a463-00777506795f" providerId="ADAL" clId="{FD656B52-A1DB-49A5-AAE5-8CECB99041D3}" dt="2024-11-20T07:24:47.999" v="3045"/>
        <pc:sldMkLst>
          <pc:docMk/>
          <pc:sldMk cId="3999334757" sldId="443"/>
        </pc:sldMkLst>
        <pc:spChg chg="mod">
          <ac:chgData name="Gé Verbeek" userId="20d2065d-8055-4a68-a463-00777506795f" providerId="ADAL" clId="{FD656B52-A1DB-49A5-AAE5-8CECB99041D3}" dt="2024-11-19T11:30:18.537" v="2019" actId="255"/>
          <ac:spMkLst>
            <pc:docMk/>
            <pc:sldMk cId="3999334757" sldId="443"/>
            <ac:spMk id="7171" creationId="{3C395768-76D8-CB13-C8C7-A2481F13B904}"/>
          </ac:spMkLst>
        </pc:spChg>
      </pc:sldChg>
      <pc:sldChg chg="modSp add mod modAnim">
        <pc:chgData name="Gé Verbeek" userId="20d2065d-8055-4a68-a463-00777506795f" providerId="ADAL" clId="{FD656B52-A1DB-49A5-AAE5-8CECB99041D3}" dt="2024-11-20T07:25:15.566" v="3050"/>
        <pc:sldMkLst>
          <pc:docMk/>
          <pc:sldMk cId="709990263" sldId="444"/>
        </pc:sldMkLst>
        <pc:spChg chg="mod">
          <ac:chgData name="Gé Verbeek" userId="20d2065d-8055-4a68-a463-00777506795f" providerId="ADAL" clId="{FD656B52-A1DB-49A5-AAE5-8CECB99041D3}" dt="2024-11-19T11:30:43.574" v="2024" actId="255"/>
          <ac:spMkLst>
            <pc:docMk/>
            <pc:sldMk cId="709990263" sldId="444"/>
            <ac:spMk id="7171" creationId="{370E71EC-D942-4836-248F-F8BDC14F22A3}"/>
          </ac:spMkLst>
        </pc:spChg>
      </pc:sldChg>
      <pc:sldChg chg="modSp add mod modAnim">
        <pc:chgData name="Gé Verbeek" userId="20d2065d-8055-4a68-a463-00777506795f" providerId="ADAL" clId="{FD656B52-A1DB-49A5-AAE5-8CECB99041D3}" dt="2024-11-21T19:01:12.310" v="3388" actId="20577"/>
        <pc:sldMkLst>
          <pc:docMk/>
          <pc:sldMk cId="3237231277" sldId="445"/>
        </pc:sldMkLst>
        <pc:spChg chg="mod">
          <ac:chgData name="Gé Verbeek" userId="20d2065d-8055-4a68-a463-00777506795f" providerId="ADAL" clId="{FD656B52-A1DB-49A5-AAE5-8CECB99041D3}" dt="2024-11-21T19:01:12.310" v="3388" actId="20577"/>
          <ac:spMkLst>
            <pc:docMk/>
            <pc:sldMk cId="3237231277" sldId="445"/>
            <ac:spMk id="7171" creationId="{19FF1B4D-1787-A214-82B3-41F330CF24AA}"/>
          </ac:spMkLst>
        </pc:spChg>
      </pc:sldChg>
      <pc:sldChg chg="addSp modSp add mod modAnim">
        <pc:chgData name="Gé Verbeek" userId="20d2065d-8055-4a68-a463-00777506795f" providerId="ADAL" clId="{FD656B52-A1DB-49A5-AAE5-8CECB99041D3}" dt="2024-11-21T19:07:23.506" v="3396" actId="14100"/>
        <pc:sldMkLst>
          <pc:docMk/>
          <pc:sldMk cId="141289927" sldId="446"/>
        </pc:sldMkLst>
        <pc:spChg chg="mod">
          <ac:chgData name="Gé Verbeek" userId="20d2065d-8055-4a68-a463-00777506795f" providerId="ADAL" clId="{FD656B52-A1DB-49A5-AAE5-8CECB99041D3}" dt="2024-11-19T11:41:29.884" v="2798" actId="20577"/>
          <ac:spMkLst>
            <pc:docMk/>
            <pc:sldMk cId="141289927" sldId="446"/>
            <ac:spMk id="7171" creationId="{DCB0411D-8A4A-8486-8C2F-BF3E73CBBD83}"/>
          </ac:spMkLst>
        </pc:spChg>
        <pc:picChg chg="add mod">
          <ac:chgData name="Gé Verbeek" userId="20d2065d-8055-4a68-a463-00777506795f" providerId="ADAL" clId="{FD656B52-A1DB-49A5-AAE5-8CECB99041D3}" dt="2024-11-21T19:05:12.491" v="3393" actId="1076"/>
          <ac:picMkLst>
            <pc:docMk/>
            <pc:sldMk cId="141289927" sldId="446"/>
            <ac:picMk id="3" creationId="{AA569204-D173-EC7B-6FA3-D04AD35A66AB}"/>
          </ac:picMkLst>
        </pc:picChg>
        <pc:picChg chg="add mod">
          <ac:chgData name="Gé Verbeek" userId="20d2065d-8055-4a68-a463-00777506795f" providerId="ADAL" clId="{FD656B52-A1DB-49A5-AAE5-8CECB99041D3}" dt="2024-11-21T19:07:23.506" v="3396" actId="14100"/>
          <ac:picMkLst>
            <pc:docMk/>
            <pc:sldMk cId="141289927" sldId="446"/>
            <ac:picMk id="5" creationId="{06762D0F-9CEE-9EA6-565B-CBA86B31B7CF}"/>
          </ac:picMkLst>
        </pc:picChg>
      </pc:sldChg>
      <pc:sldChg chg="modSp add mod ord modAnim">
        <pc:chgData name="Gé Verbeek" userId="20d2065d-8055-4a68-a463-00777506795f" providerId="ADAL" clId="{FD656B52-A1DB-49A5-AAE5-8CECB99041D3}" dt="2024-11-20T14:32:18.825" v="3162"/>
        <pc:sldMkLst>
          <pc:docMk/>
          <pc:sldMk cId="1582539038" sldId="447"/>
        </pc:sldMkLst>
        <pc:spChg chg="mod">
          <ac:chgData name="Gé Verbeek" userId="20d2065d-8055-4a68-a463-00777506795f" providerId="ADAL" clId="{FD656B52-A1DB-49A5-AAE5-8CECB99041D3}" dt="2024-11-20T14:31:02.070" v="3158" actId="20577"/>
          <ac:spMkLst>
            <pc:docMk/>
            <pc:sldMk cId="1582539038" sldId="447"/>
            <ac:spMk id="5122" creationId="{54BF669F-478A-D2A0-9EA8-2A46B45C07B1}"/>
          </ac:spMkLst>
        </pc:spChg>
        <pc:spChg chg="mod">
          <ac:chgData name="Gé Verbeek" userId="20d2065d-8055-4a68-a463-00777506795f" providerId="ADAL" clId="{FD656B52-A1DB-49A5-AAE5-8CECB99041D3}" dt="2024-11-20T14:30:51.954" v="3147" actId="6549"/>
          <ac:spMkLst>
            <pc:docMk/>
            <pc:sldMk cId="1582539038" sldId="447"/>
            <ac:spMk id="7171" creationId="{565AB0F4-A77D-3C46-54A3-D4E141D9F79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21-11-2024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21-11-2024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a:t>
            </a:fld>
            <a:endParaRPr lang="nl-NL" altLang="nl-NL"/>
          </a:p>
        </p:txBody>
      </p:sp>
    </p:spTree>
    <p:extLst>
      <p:ext uri="{BB962C8B-B14F-4D97-AF65-F5344CB8AC3E}">
        <p14:creationId xmlns:p14="http://schemas.microsoft.com/office/powerpoint/2010/main" val="1743171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14</a:t>
            </a:fld>
            <a:endParaRPr lang="nl-NL" altLang="nl-NL"/>
          </a:p>
        </p:txBody>
      </p:sp>
    </p:spTree>
    <p:extLst>
      <p:ext uri="{BB962C8B-B14F-4D97-AF65-F5344CB8AC3E}">
        <p14:creationId xmlns:p14="http://schemas.microsoft.com/office/powerpoint/2010/main" val="1972623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15</a:t>
            </a:fld>
            <a:endParaRPr lang="nl-NL" altLang="nl-NL"/>
          </a:p>
        </p:txBody>
      </p:sp>
    </p:spTree>
    <p:extLst>
      <p:ext uri="{BB962C8B-B14F-4D97-AF65-F5344CB8AC3E}">
        <p14:creationId xmlns:p14="http://schemas.microsoft.com/office/powerpoint/2010/main" val="2630999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FA885-6EE1-355C-0FE3-E32DB3F014A2}"/>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EC795E19-2943-8888-8C67-C884663DD9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F13157F8-3557-BA3A-78C7-2C81D788CD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5EAA4B9B-757D-8D65-5B0D-66CB2620BD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16</a:t>
            </a:fld>
            <a:endParaRPr lang="nl-NL" altLang="nl-NL"/>
          </a:p>
        </p:txBody>
      </p:sp>
    </p:spTree>
    <p:extLst>
      <p:ext uri="{BB962C8B-B14F-4D97-AF65-F5344CB8AC3E}">
        <p14:creationId xmlns:p14="http://schemas.microsoft.com/office/powerpoint/2010/main" val="2081341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17</a:t>
            </a:fld>
            <a:endParaRPr lang="nl-NL" altLang="nl-NL"/>
          </a:p>
        </p:txBody>
      </p:sp>
    </p:spTree>
    <p:extLst>
      <p:ext uri="{BB962C8B-B14F-4D97-AF65-F5344CB8AC3E}">
        <p14:creationId xmlns:p14="http://schemas.microsoft.com/office/powerpoint/2010/main" val="371548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18</a:t>
            </a:fld>
            <a:endParaRPr lang="nl-NL" altLang="nl-NL"/>
          </a:p>
        </p:txBody>
      </p:sp>
    </p:spTree>
    <p:extLst>
      <p:ext uri="{BB962C8B-B14F-4D97-AF65-F5344CB8AC3E}">
        <p14:creationId xmlns:p14="http://schemas.microsoft.com/office/powerpoint/2010/main" val="3251829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19</a:t>
            </a:fld>
            <a:endParaRPr lang="nl-NL" altLang="nl-NL"/>
          </a:p>
        </p:txBody>
      </p:sp>
    </p:spTree>
    <p:extLst>
      <p:ext uri="{BB962C8B-B14F-4D97-AF65-F5344CB8AC3E}">
        <p14:creationId xmlns:p14="http://schemas.microsoft.com/office/powerpoint/2010/main" val="21572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AB7A4-2348-B98A-0BF0-81019730E561}"/>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A76B90BA-47C9-2CC3-969F-10A98B8B37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6C37A0F3-8449-2526-6085-386E309D0F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2CA6CAA7-9B7F-CFCB-BAF3-B8E0D42E8A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20</a:t>
            </a:fld>
            <a:endParaRPr lang="nl-NL" altLang="nl-NL"/>
          </a:p>
        </p:txBody>
      </p:sp>
    </p:spTree>
    <p:extLst>
      <p:ext uri="{BB962C8B-B14F-4D97-AF65-F5344CB8AC3E}">
        <p14:creationId xmlns:p14="http://schemas.microsoft.com/office/powerpoint/2010/main" val="4094287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427E3-0BCC-DB59-1E34-973927DD6BC4}"/>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29D5352D-660E-C574-EC2E-DBE85CD19B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0E98E7A4-0A6F-65D7-B376-6922FBBE0B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05EA928B-B819-FD3B-021C-86B411CBD7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21</a:t>
            </a:fld>
            <a:endParaRPr lang="nl-NL" altLang="nl-NL"/>
          </a:p>
        </p:txBody>
      </p:sp>
    </p:spTree>
    <p:extLst>
      <p:ext uri="{BB962C8B-B14F-4D97-AF65-F5344CB8AC3E}">
        <p14:creationId xmlns:p14="http://schemas.microsoft.com/office/powerpoint/2010/main" val="1099463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22</a:t>
            </a:fld>
            <a:endParaRPr lang="nl-NL" altLang="nl-NL"/>
          </a:p>
        </p:txBody>
      </p:sp>
    </p:spTree>
    <p:extLst>
      <p:ext uri="{BB962C8B-B14F-4D97-AF65-F5344CB8AC3E}">
        <p14:creationId xmlns:p14="http://schemas.microsoft.com/office/powerpoint/2010/main" val="2079668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47B5D-3688-766B-9F87-5C4D5BAC716C}"/>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60D8ABC8-1681-EC4D-8E07-783CB449D3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0178D1FE-E523-293A-7F47-4119FECD68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FF18C202-EF6C-4420-C6FF-D2121D64B5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23</a:t>
            </a:fld>
            <a:endParaRPr lang="nl-NL" altLang="nl-NL"/>
          </a:p>
        </p:txBody>
      </p:sp>
    </p:spTree>
    <p:extLst>
      <p:ext uri="{BB962C8B-B14F-4D97-AF65-F5344CB8AC3E}">
        <p14:creationId xmlns:p14="http://schemas.microsoft.com/office/powerpoint/2010/main" val="3221441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D507B-05A9-5DCD-4073-8EC59E4009DD}"/>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527C3958-55A2-D99A-84CD-30D1A295E2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7345F52-CFE9-BBC1-E837-C07E2968DB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A49AFCE-BD82-16B2-868A-60363AE59E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a:t>
            </a:fld>
            <a:endParaRPr lang="nl-NL" altLang="nl-NL"/>
          </a:p>
        </p:txBody>
      </p:sp>
    </p:spTree>
    <p:extLst>
      <p:ext uri="{BB962C8B-B14F-4D97-AF65-F5344CB8AC3E}">
        <p14:creationId xmlns:p14="http://schemas.microsoft.com/office/powerpoint/2010/main" val="2537639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703E2-CCE0-71F3-A479-14A2E9CEF46D}"/>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D68B64C-CD5A-3B2D-83B3-C59534398F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B63A4D22-ED40-AA11-14FA-1E616D0C05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D33AF4C3-4C64-1CA5-241B-FAA321F945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24</a:t>
            </a:fld>
            <a:endParaRPr lang="nl-NL" altLang="nl-NL"/>
          </a:p>
        </p:txBody>
      </p:sp>
    </p:spTree>
    <p:extLst>
      <p:ext uri="{BB962C8B-B14F-4D97-AF65-F5344CB8AC3E}">
        <p14:creationId xmlns:p14="http://schemas.microsoft.com/office/powerpoint/2010/main" val="3584252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727BD-90AA-50D9-623F-6F39277CE21F}"/>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6264C462-A702-233D-E5D5-DFDE1A84D4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CFA93867-5941-3624-DA5F-DA4FA848A9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2CE5301E-1AA4-825C-E9DB-B7C68E594E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25</a:t>
            </a:fld>
            <a:endParaRPr lang="nl-NL" altLang="nl-NL"/>
          </a:p>
        </p:txBody>
      </p:sp>
    </p:spTree>
    <p:extLst>
      <p:ext uri="{BB962C8B-B14F-4D97-AF65-F5344CB8AC3E}">
        <p14:creationId xmlns:p14="http://schemas.microsoft.com/office/powerpoint/2010/main" val="3675955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C2E9-537F-C323-BBB8-4D4A99537673}"/>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43ACF02E-8D03-D428-5D9D-6BB4C6507B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7A07D0FF-BD4E-01AC-C934-2F943B4206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6A15ADE-16E5-21B5-BACE-00FDC2A7FA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26</a:t>
            </a:fld>
            <a:endParaRPr lang="nl-NL" altLang="nl-NL"/>
          </a:p>
        </p:txBody>
      </p:sp>
    </p:spTree>
    <p:extLst>
      <p:ext uri="{BB962C8B-B14F-4D97-AF65-F5344CB8AC3E}">
        <p14:creationId xmlns:p14="http://schemas.microsoft.com/office/powerpoint/2010/main" val="401946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27</a:t>
            </a:fld>
            <a:endParaRPr lang="nl-NL" altLang="nl-NL"/>
          </a:p>
        </p:txBody>
      </p:sp>
    </p:spTree>
    <p:extLst>
      <p:ext uri="{BB962C8B-B14F-4D97-AF65-F5344CB8AC3E}">
        <p14:creationId xmlns:p14="http://schemas.microsoft.com/office/powerpoint/2010/main" val="3356173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D44BD-1406-4166-EF6A-85444823E428}"/>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0ABEC610-7527-ECBD-2508-DFDB4E83F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1232BED8-ACC1-73D2-4B3A-724DDBC51F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B7CA2D8-AB24-22BB-3B97-01E1DA9C0A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28</a:t>
            </a:fld>
            <a:endParaRPr lang="nl-NL" altLang="nl-NL"/>
          </a:p>
        </p:txBody>
      </p:sp>
    </p:spTree>
    <p:extLst>
      <p:ext uri="{BB962C8B-B14F-4D97-AF65-F5344CB8AC3E}">
        <p14:creationId xmlns:p14="http://schemas.microsoft.com/office/powerpoint/2010/main" val="1486256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6B44A-0320-F8C0-3C20-DA8DD2AB59C0}"/>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D1D065A4-9377-1795-0F8F-4382369370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A7D9B758-FD21-8A73-E677-A16B9A459C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52069274-E13A-DD95-5EDD-4578B7F7B3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29</a:t>
            </a:fld>
            <a:endParaRPr lang="nl-NL" altLang="nl-NL"/>
          </a:p>
        </p:txBody>
      </p:sp>
    </p:spTree>
    <p:extLst>
      <p:ext uri="{BB962C8B-B14F-4D97-AF65-F5344CB8AC3E}">
        <p14:creationId xmlns:p14="http://schemas.microsoft.com/office/powerpoint/2010/main" val="532858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A1A3A-40DF-6D4C-1603-827FC129DC82}"/>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6C36DCC2-B7A9-148E-B398-EB0E827BD4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0CE549A6-2FFD-04A1-9AB7-9115A6CD20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EDCD8470-6149-38A0-D7F4-F176C6C448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30</a:t>
            </a:fld>
            <a:endParaRPr lang="nl-NL" altLang="nl-NL"/>
          </a:p>
        </p:txBody>
      </p:sp>
    </p:spTree>
    <p:extLst>
      <p:ext uri="{BB962C8B-B14F-4D97-AF65-F5344CB8AC3E}">
        <p14:creationId xmlns:p14="http://schemas.microsoft.com/office/powerpoint/2010/main" val="546196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31</a:t>
            </a:fld>
            <a:endParaRPr lang="nl-NL" altLang="nl-NL"/>
          </a:p>
        </p:txBody>
      </p:sp>
    </p:spTree>
    <p:extLst>
      <p:ext uri="{BB962C8B-B14F-4D97-AF65-F5344CB8AC3E}">
        <p14:creationId xmlns:p14="http://schemas.microsoft.com/office/powerpoint/2010/main" val="2264907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E754B-DBA4-8E1E-7508-9862C7B22C5B}"/>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34833792-948B-10A6-82D9-AEC4ED00B7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7D8CAFB2-D2EC-05E0-02C1-0F6E30EE15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88D0E2E2-F3BC-B1F4-7AD1-D1749F1C33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32</a:t>
            </a:fld>
            <a:endParaRPr lang="nl-NL" altLang="nl-NL"/>
          </a:p>
        </p:txBody>
      </p:sp>
    </p:spTree>
    <p:extLst>
      <p:ext uri="{BB962C8B-B14F-4D97-AF65-F5344CB8AC3E}">
        <p14:creationId xmlns:p14="http://schemas.microsoft.com/office/powerpoint/2010/main" val="2565382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CD796-47CA-6FD9-298A-77098794D60A}"/>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BFAFACC9-05B1-1BAA-732D-CC3CF70A15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040649E0-A417-09CB-DE29-4CD2D9745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0D4C4A5E-8826-41EC-9A43-43056784E7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33</a:t>
            </a:fld>
            <a:endParaRPr lang="nl-NL" altLang="nl-NL"/>
          </a:p>
        </p:txBody>
      </p:sp>
    </p:spTree>
    <p:extLst>
      <p:ext uri="{BB962C8B-B14F-4D97-AF65-F5344CB8AC3E}">
        <p14:creationId xmlns:p14="http://schemas.microsoft.com/office/powerpoint/2010/main" val="2131369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C6094-CAA6-7279-E1FD-48817843EDFD}"/>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201633B8-38FE-43E6-EA01-57AE90D263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C3E6A77C-2A38-2367-68DE-C9E8F46747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88283C0A-78CF-F4B2-1574-849A948AB5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7</a:t>
            </a:fld>
            <a:endParaRPr lang="nl-NL" altLang="nl-NL"/>
          </a:p>
        </p:txBody>
      </p:sp>
    </p:spTree>
    <p:extLst>
      <p:ext uri="{BB962C8B-B14F-4D97-AF65-F5344CB8AC3E}">
        <p14:creationId xmlns:p14="http://schemas.microsoft.com/office/powerpoint/2010/main" val="325260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4B647-FC35-E11A-162D-94852116160C}"/>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F9433CF8-DAD7-BE90-5ABA-24F9F56425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5394DE8B-9C87-0053-693A-1F234ABB2C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D4083225-149E-F919-C520-C1DE0DC537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34</a:t>
            </a:fld>
            <a:endParaRPr lang="nl-NL" altLang="nl-NL"/>
          </a:p>
        </p:txBody>
      </p:sp>
    </p:spTree>
    <p:extLst>
      <p:ext uri="{BB962C8B-B14F-4D97-AF65-F5344CB8AC3E}">
        <p14:creationId xmlns:p14="http://schemas.microsoft.com/office/powerpoint/2010/main" val="136143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7948B-18A0-9292-9913-19507F0112E7}"/>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8BABD416-FE90-3494-016B-3DF2AE13C8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CDFEBB64-4989-32DB-612E-F25D54AB2E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E1776E4F-5644-548E-E5CB-39DE301138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35</a:t>
            </a:fld>
            <a:endParaRPr lang="nl-NL" altLang="nl-NL"/>
          </a:p>
        </p:txBody>
      </p:sp>
    </p:spTree>
    <p:extLst>
      <p:ext uri="{BB962C8B-B14F-4D97-AF65-F5344CB8AC3E}">
        <p14:creationId xmlns:p14="http://schemas.microsoft.com/office/powerpoint/2010/main" val="2454538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923AC-2641-3DA1-4A19-A9EB2639B42D}"/>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2C3B0FE7-0CEB-0873-3A19-EDB3F441FA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9F0DE80B-13CA-B4CA-1BBC-A2B1D59F2A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7A9D4038-2CA5-0A94-441A-D3ACA2E1AC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36</a:t>
            </a:fld>
            <a:endParaRPr lang="nl-NL" altLang="nl-NL"/>
          </a:p>
        </p:txBody>
      </p:sp>
    </p:spTree>
    <p:extLst>
      <p:ext uri="{BB962C8B-B14F-4D97-AF65-F5344CB8AC3E}">
        <p14:creationId xmlns:p14="http://schemas.microsoft.com/office/powerpoint/2010/main" val="3905395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9151C-DA1D-98FF-144D-DBEF3A98D440}"/>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03F99442-0F2A-9893-15CE-88D7FD2C25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72372190-73E3-3C8C-1D39-7DD5EACD45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D00B5178-0A95-8688-72F3-93AA8C8F60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37</a:t>
            </a:fld>
            <a:endParaRPr lang="nl-NL" altLang="nl-NL"/>
          </a:p>
        </p:txBody>
      </p:sp>
    </p:spTree>
    <p:extLst>
      <p:ext uri="{BB962C8B-B14F-4D97-AF65-F5344CB8AC3E}">
        <p14:creationId xmlns:p14="http://schemas.microsoft.com/office/powerpoint/2010/main" val="3788117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4F216-0E6A-78A5-FE7B-B2BB1D1BED96}"/>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81CDCE4-98F2-44A3-5029-8A8BF60A3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2E6D538-D5E9-EE4C-FF39-FA8E304787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AA147B72-11E8-AFF3-3EC2-698D637568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38</a:t>
            </a:fld>
            <a:endParaRPr lang="nl-NL" altLang="nl-NL"/>
          </a:p>
        </p:txBody>
      </p:sp>
    </p:spTree>
    <p:extLst>
      <p:ext uri="{BB962C8B-B14F-4D97-AF65-F5344CB8AC3E}">
        <p14:creationId xmlns:p14="http://schemas.microsoft.com/office/powerpoint/2010/main" val="3520253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67F2A-F7D1-FE23-75F9-F8C7423E0632}"/>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D0291FAA-7AD7-0DB8-AD2D-C7C271C406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3763C3B6-0989-964B-DAF4-A9340DEF5A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6023A950-FA71-87AF-3DB1-F01803BFB3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39</a:t>
            </a:fld>
            <a:endParaRPr lang="nl-NL" altLang="nl-NL"/>
          </a:p>
        </p:txBody>
      </p:sp>
    </p:spTree>
    <p:extLst>
      <p:ext uri="{BB962C8B-B14F-4D97-AF65-F5344CB8AC3E}">
        <p14:creationId xmlns:p14="http://schemas.microsoft.com/office/powerpoint/2010/main" val="39852989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15B62-360D-3F13-94AC-3EE435D6823C}"/>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36178359-5C6B-2DEF-88AB-EA14BB1D8C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3CE4140A-78A9-E4A1-D624-DBDE066E96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AE1A7A9B-177C-D02E-9F00-D045CD0998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40</a:t>
            </a:fld>
            <a:endParaRPr lang="nl-NL" altLang="nl-NL"/>
          </a:p>
        </p:txBody>
      </p:sp>
    </p:spTree>
    <p:extLst>
      <p:ext uri="{BB962C8B-B14F-4D97-AF65-F5344CB8AC3E}">
        <p14:creationId xmlns:p14="http://schemas.microsoft.com/office/powerpoint/2010/main" val="956893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2F492-0162-2CFC-300C-57C549524419}"/>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C4FF4C75-DD69-7B9B-472E-09FDABA8A1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6E6DF6B0-6238-ED23-DAF8-A28A5F3755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AC88A208-5833-2CB3-150C-BF1FE7E446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41</a:t>
            </a:fld>
            <a:endParaRPr lang="nl-NL" altLang="nl-NL"/>
          </a:p>
        </p:txBody>
      </p:sp>
    </p:spTree>
    <p:extLst>
      <p:ext uri="{BB962C8B-B14F-4D97-AF65-F5344CB8AC3E}">
        <p14:creationId xmlns:p14="http://schemas.microsoft.com/office/powerpoint/2010/main" val="4021780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B067B-2EFA-DA93-05A7-FA68E705AB71}"/>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85D96442-07D1-44EB-2301-33D2A7010F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F531CF58-5857-C7A4-6C45-D0A2C353F0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21BF67BD-9EEA-361D-AFD1-4410F76688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42</a:t>
            </a:fld>
            <a:endParaRPr lang="nl-NL" altLang="nl-NL"/>
          </a:p>
        </p:txBody>
      </p:sp>
    </p:spTree>
    <p:extLst>
      <p:ext uri="{BB962C8B-B14F-4D97-AF65-F5344CB8AC3E}">
        <p14:creationId xmlns:p14="http://schemas.microsoft.com/office/powerpoint/2010/main" val="11448709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43</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0F8AD-03DC-0AEC-3246-EDE51B1FA8A6}"/>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5FA67C96-2BD2-D1EC-DF2B-650377CE63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1F9EED0B-96E6-C343-800A-09DA3A78FD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F5F58039-3B80-70A4-5E35-BD52FBA0EC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8</a:t>
            </a:fld>
            <a:endParaRPr lang="nl-NL" altLang="nl-NL"/>
          </a:p>
        </p:txBody>
      </p:sp>
    </p:spTree>
    <p:extLst>
      <p:ext uri="{BB962C8B-B14F-4D97-AF65-F5344CB8AC3E}">
        <p14:creationId xmlns:p14="http://schemas.microsoft.com/office/powerpoint/2010/main" val="243791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9</a:t>
            </a:fld>
            <a:endParaRPr lang="nl-NL" altLang="nl-NL"/>
          </a:p>
        </p:txBody>
      </p:sp>
    </p:spTree>
    <p:extLst>
      <p:ext uri="{BB962C8B-B14F-4D97-AF65-F5344CB8AC3E}">
        <p14:creationId xmlns:p14="http://schemas.microsoft.com/office/powerpoint/2010/main" val="2316066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10</a:t>
            </a:fld>
            <a:endParaRPr lang="nl-NL" altLang="nl-NL"/>
          </a:p>
        </p:txBody>
      </p:sp>
    </p:spTree>
    <p:extLst>
      <p:ext uri="{BB962C8B-B14F-4D97-AF65-F5344CB8AC3E}">
        <p14:creationId xmlns:p14="http://schemas.microsoft.com/office/powerpoint/2010/main" val="253975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11</a:t>
            </a:fld>
            <a:endParaRPr lang="nl-NL" altLang="nl-NL"/>
          </a:p>
        </p:txBody>
      </p:sp>
    </p:spTree>
    <p:extLst>
      <p:ext uri="{BB962C8B-B14F-4D97-AF65-F5344CB8AC3E}">
        <p14:creationId xmlns:p14="http://schemas.microsoft.com/office/powerpoint/2010/main" val="1114099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12</a:t>
            </a:fld>
            <a:endParaRPr lang="nl-NL" altLang="nl-NL"/>
          </a:p>
        </p:txBody>
      </p:sp>
    </p:spTree>
    <p:extLst>
      <p:ext uri="{BB962C8B-B14F-4D97-AF65-F5344CB8AC3E}">
        <p14:creationId xmlns:p14="http://schemas.microsoft.com/office/powerpoint/2010/main" val="2631154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13</a:t>
            </a:fld>
            <a:endParaRPr lang="nl-NL" altLang="nl-NL"/>
          </a:p>
        </p:txBody>
      </p:sp>
    </p:spTree>
    <p:extLst>
      <p:ext uri="{BB962C8B-B14F-4D97-AF65-F5344CB8AC3E}">
        <p14:creationId xmlns:p14="http://schemas.microsoft.com/office/powerpoint/2010/main" val="2105779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Virus - fotosynthese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Virussen hebben een duidelijk effect op de fotosynthese.</a:t>
            </a:r>
          </a:p>
          <a:p>
            <a:pPr indent="0">
              <a:buNone/>
              <a:defRPr/>
            </a:pPr>
            <a:endParaRPr lang="nl-NL" dirty="0"/>
          </a:p>
          <a:p>
            <a:pPr indent="0">
              <a:buNone/>
              <a:defRPr/>
            </a:pPr>
            <a:r>
              <a:rPr lang="nl-NL" dirty="0"/>
              <a:t>De eiwitmantel van een virus hecht zich aan de bladgroenkorrels en zit dus het bladgroen (en de fotosynthese) in de weg.</a:t>
            </a:r>
          </a:p>
          <a:p>
            <a:pPr indent="0">
              <a:buNone/>
              <a:defRPr/>
            </a:pPr>
            <a:endParaRPr lang="nl-NL" dirty="0"/>
          </a:p>
          <a:p>
            <a:pPr indent="0">
              <a:buNone/>
              <a:defRPr/>
            </a:pPr>
            <a:r>
              <a:rPr lang="nl-NL" dirty="0"/>
              <a:t>Bovendien wordt het transport van CO2 binnen het blad geremd. </a:t>
            </a:r>
          </a:p>
        </p:txBody>
      </p:sp>
      <p:pic>
        <p:nvPicPr>
          <p:cNvPr id="3" name="Afbeelding 2">
            <a:extLst>
              <a:ext uri="{FF2B5EF4-FFF2-40B4-BE49-F238E27FC236}">
                <a16:creationId xmlns:a16="http://schemas.microsoft.com/office/drawing/2014/main" id="{1F236389-59F4-AE90-611D-158E30117B2F}"/>
              </a:ext>
            </a:extLst>
          </p:cNvPr>
          <p:cNvPicPr>
            <a:picLocks noChangeAspect="1"/>
          </p:cNvPicPr>
          <p:nvPr/>
        </p:nvPicPr>
        <p:blipFill>
          <a:blip r:embed="rId3"/>
          <a:stretch>
            <a:fillRect/>
          </a:stretch>
        </p:blipFill>
        <p:spPr>
          <a:xfrm>
            <a:off x="8301836" y="4244938"/>
            <a:ext cx="3351107" cy="2105062"/>
          </a:xfrm>
          <a:prstGeom prst="rect">
            <a:avLst/>
          </a:prstGeom>
        </p:spPr>
      </p:pic>
    </p:spTree>
    <p:extLst>
      <p:ext uri="{BB962C8B-B14F-4D97-AF65-F5344CB8AC3E}">
        <p14:creationId xmlns:p14="http://schemas.microsoft.com/office/powerpoint/2010/main" val="40365486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Kenmerken van een virus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7886699" cy="4738260"/>
          </a:xfrm>
        </p:spPr>
        <p:txBody>
          <a:bodyPr>
            <a:normAutofit/>
          </a:bodyPr>
          <a:lstStyle/>
          <a:p>
            <a:pPr indent="0">
              <a:buNone/>
              <a:defRPr/>
            </a:pPr>
            <a:r>
              <a:rPr lang="nl-NL" dirty="0"/>
              <a:t>Virussen onderscheiden zich van andere ziekteverwekkers zoals schimmels en bacteriën door hun:</a:t>
            </a:r>
          </a:p>
          <a:p>
            <a:pPr indent="0">
              <a:buNone/>
              <a:defRPr/>
            </a:pPr>
            <a:endParaRPr lang="nl-NL" dirty="0"/>
          </a:p>
          <a:p>
            <a:pPr marL="342900" indent="-342900">
              <a:defRPr/>
            </a:pPr>
            <a:r>
              <a:rPr lang="nl-NL" dirty="0"/>
              <a:t>Structuur</a:t>
            </a:r>
          </a:p>
          <a:p>
            <a:pPr marL="342900" indent="-342900">
              <a:defRPr/>
            </a:pPr>
            <a:endParaRPr lang="nl-NL" dirty="0"/>
          </a:p>
          <a:p>
            <a:pPr marL="342900" indent="-342900">
              <a:defRPr/>
            </a:pPr>
            <a:r>
              <a:rPr lang="nl-NL" dirty="0"/>
              <a:t>Vermenigvuldiging</a:t>
            </a:r>
          </a:p>
          <a:p>
            <a:pPr marL="342900" indent="-342900">
              <a:defRPr/>
            </a:pPr>
            <a:endParaRPr lang="nl-NL" dirty="0"/>
          </a:p>
          <a:p>
            <a:pPr marL="342900" indent="-342900">
              <a:defRPr/>
            </a:pPr>
            <a:r>
              <a:rPr lang="nl-NL" dirty="0"/>
              <a:t>Verspreiding</a:t>
            </a:r>
          </a:p>
          <a:p>
            <a:pPr indent="0">
              <a:buNone/>
              <a:defRPr/>
            </a:pPr>
            <a:endParaRPr lang="nl-NL" dirty="0"/>
          </a:p>
          <a:p>
            <a:pPr indent="0">
              <a:buNone/>
              <a:defRPr/>
            </a:pPr>
            <a:endParaRPr lang="nl-NL" dirty="0"/>
          </a:p>
        </p:txBody>
      </p:sp>
      <p:pic>
        <p:nvPicPr>
          <p:cNvPr id="3" name="Afbeelding 2">
            <a:extLst>
              <a:ext uri="{FF2B5EF4-FFF2-40B4-BE49-F238E27FC236}">
                <a16:creationId xmlns:a16="http://schemas.microsoft.com/office/drawing/2014/main" id="{DB509E3B-C3E9-9F31-A9F6-856507472BF7}"/>
              </a:ext>
            </a:extLst>
          </p:cNvPr>
          <p:cNvPicPr>
            <a:picLocks noChangeAspect="1"/>
          </p:cNvPicPr>
          <p:nvPr/>
        </p:nvPicPr>
        <p:blipFill>
          <a:blip r:embed="rId3"/>
          <a:stretch>
            <a:fillRect/>
          </a:stretch>
        </p:blipFill>
        <p:spPr>
          <a:xfrm>
            <a:off x="7823200" y="4074117"/>
            <a:ext cx="3857698" cy="2278372"/>
          </a:xfrm>
          <a:prstGeom prst="rect">
            <a:avLst/>
          </a:prstGeom>
        </p:spPr>
      </p:pic>
    </p:spTree>
    <p:extLst>
      <p:ext uri="{BB962C8B-B14F-4D97-AF65-F5344CB8AC3E}">
        <p14:creationId xmlns:p14="http://schemas.microsoft.com/office/powerpoint/2010/main" val="32566994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Structuur van een virus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pPr>
            <a:r>
              <a:rPr lang="nl-NL" b="1" dirty="0"/>
              <a:t>Eenvoudige opbouw</a:t>
            </a:r>
            <a:r>
              <a:rPr lang="nl-NL" dirty="0"/>
              <a:t>: </a:t>
            </a:r>
          </a:p>
          <a:p>
            <a:pPr indent="0">
              <a:buNone/>
            </a:pPr>
            <a:endParaRPr lang="nl-NL" dirty="0"/>
          </a:p>
          <a:p>
            <a:pPr indent="0">
              <a:buNone/>
            </a:pPr>
            <a:r>
              <a:rPr lang="nl-NL" dirty="0"/>
              <a:t>Bestaat uit genetisch materiaal (RNA of DNA) omgeven door een eiwitmantel (</a:t>
            </a:r>
            <a:r>
              <a:rPr lang="nl-NL" dirty="0" err="1"/>
              <a:t>capside</a:t>
            </a:r>
            <a:r>
              <a:rPr lang="nl-NL" dirty="0"/>
              <a:t>).</a:t>
            </a:r>
          </a:p>
          <a:p>
            <a:endParaRPr lang="nl-NL" b="1" dirty="0"/>
          </a:p>
          <a:p>
            <a:pPr indent="0">
              <a:buNone/>
            </a:pPr>
            <a:r>
              <a:rPr lang="nl-NL" b="1" dirty="0"/>
              <a:t>Geen celstructuur</a:t>
            </a:r>
            <a:r>
              <a:rPr lang="nl-NL" dirty="0"/>
              <a:t>: </a:t>
            </a:r>
          </a:p>
          <a:p>
            <a:pPr indent="0">
              <a:buNone/>
            </a:pPr>
            <a:endParaRPr lang="nl-NL" dirty="0"/>
          </a:p>
          <a:p>
            <a:pPr indent="0">
              <a:buNone/>
            </a:pPr>
            <a:r>
              <a:rPr lang="nl-NL" dirty="0"/>
              <a:t>Virussen hebben geen celwand, kern, of andere </a:t>
            </a:r>
            <a:r>
              <a:rPr lang="nl-NL" dirty="0" err="1"/>
              <a:t>celonderdelen</a:t>
            </a:r>
            <a:r>
              <a:rPr lang="nl-NL" dirty="0"/>
              <a:t> zoals bij bacteriën of schimmels.</a:t>
            </a:r>
          </a:p>
          <a:p>
            <a:pPr indent="0">
              <a:buNone/>
              <a:defRPr/>
            </a:pPr>
            <a:endParaRPr lang="nl-NL" dirty="0"/>
          </a:p>
        </p:txBody>
      </p:sp>
      <p:pic>
        <p:nvPicPr>
          <p:cNvPr id="3" name="Afbeelding 2">
            <a:extLst>
              <a:ext uri="{FF2B5EF4-FFF2-40B4-BE49-F238E27FC236}">
                <a16:creationId xmlns:a16="http://schemas.microsoft.com/office/drawing/2014/main" id="{209B945F-9F67-59BE-CCB2-9314F09E148F}"/>
              </a:ext>
            </a:extLst>
          </p:cNvPr>
          <p:cNvPicPr>
            <a:picLocks noChangeAspect="1"/>
          </p:cNvPicPr>
          <p:nvPr/>
        </p:nvPicPr>
        <p:blipFill>
          <a:blip r:embed="rId3"/>
          <a:stretch>
            <a:fillRect/>
          </a:stretch>
        </p:blipFill>
        <p:spPr>
          <a:xfrm>
            <a:off x="8965924" y="375877"/>
            <a:ext cx="2838596" cy="1676486"/>
          </a:xfrm>
          <a:prstGeom prst="rect">
            <a:avLst/>
          </a:prstGeom>
        </p:spPr>
      </p:pic>
    </p:spTree>
    <p:extLst>
      <p:ext uri="{BB962C8B-B14F-4D97-AF65-F5344CB8AC3E}">
        <p14:creationId xmlns:p14="http://schemas.microsoft.com/office/powerpoint/2010/main" val="22251147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Verspreiding van een virus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Een plantenvirus verspreidt zich op verschillende manieren. </a:t>
            </a:r>
          </a:p>
          <a:p>
            <a:pPr indent="0">
              <a:buNone/>
              <a:defRPr/>
            </a:pPr>
            <a:endParaRPr lang="nl-NL" dirty="0"/>
          </a:p>
          <a:p>
            <a:pPr indent="0">
              <a:buNone/>
              <a:defRPr/>
            </a:pPr>
            <a:r>
              <a:rPr lang="nl-NL" dirty="0"/>
              <a:t>Het virus heeft hulp nodig om van de ene plant naar de andere te komen, omdat het zelf niet kan bewegen. </a:t>
            </a:r>
          </a:p>
          <a:p>
            <a:pPr indent="0">
              <a:buNone/>
              <a:defRPr/>
            </a:pPr>
            <a:endParaRPr lang="nl-NL" dirty="0"/>
          </a:p>
          <a:p>
            <a:pPr indent="0">
              <a:buNone/>
              <a:defRPr/>
            </a:pPr>
            <a:r>
              <a:rPr lang="nl-NL" dirty="0"/>
              <a:t>Hier zijn de belangrijkste manieren waarop een plantenvirus zich verspreidt:</a:t>
            </a:r>
          </a:p>
        </p:txBody>
      </p:sp>
    </p:spTree>
    <p:extLst>
      <p:ext uri="{BB962C8B-B14F-4D97-AF65-F5344CB8AC3E}">
        <p14:creationId xmlns:p14="http://schemas.microsoft.com/office/powerpoint/2010/main" val="31166965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Via insecten (vectoren)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pPr>
            <a:r>
              <a:rPr lang="nl-NL" b="1" dirty="0"/>
              <a:t>Bladluizen, </a:t>
            </a:r>
            <a:r>
              <a:rPr lang="nl-NL" b="1" dirty="0" err="1"/>
              <a:t>tripsen</a:t>
            </a:r>
            <a:r>
              <a:rPr lang="nl-NL" b="1" dirty="0"/>
              <a:t>, witte vliegen en kevers</a:t>
            </a:r>
            <a:r>
              <a:rPr lang="nl-NL" dirty="0"/>
              <a:t> zijn veelvoorkomende insecten die virussen overdragen.</a:t>
            </a:r>
          </a:p>
          <a:p>
            <a:endParaRPr lang="nl-NL" dirty="0"/>
          </a:p>
          <a:p>
            <a:pPr indent="0">
              <a:buNone/>
            </a:pPr>
            <a:r>
              <a:rPr lang="nl-NL" dirty="0"/>
              <a:t>Het insect prikt een geïnfecteerde plant aan en neemt het virus op met zijn speeksel.</a:t>
            </a:r>
          </a:p>
          <a:p>
            <a:pPr indent="0">
              <a:buNone/>
            </a:pPr>
            <a:endParaRPr lang="nl-NL" dirty="0"/>
          </a:p>
          <a:p>
            <a:pPr indent="0">
              <a:buNone/>
            </a:pPr>
            <a:r>
              <a:rPr lang="nl-NL" dirty="0"/>
              <a:t>Bij het aanprikken van een volgende plant brengt het insect het virus over.</a:t>
            </a:r>
          </a:p>
          <a:p>
            <a:pPr indent="0">
              <a:buNone/>
              <a:defRPr/>
            </a:pPr>
            <a:endParaRPr lang="nl-NL" dirty="0"/>
          </a:p>
        </p:txBody>
      </p:sp>
      <p:pic>
        <p:nvPicPr>
          <p:cNvPr id="3" name="Afbeelding 2">
            <a:extLst>
              <a:ext uri="{FF2B5EF4-FFF2-40B4-BE49-F238E27FC236}">
                <a16:creationId xmlns:a16="http://schemas.microsoft.com/office/drawing/2014/main" id="{E4C75533-0368-5D1F-9EE9-E12F9202E7C0}"/>
              </a:ext>
            </a:extLst>
          </p:cNvPr>
          <p:cNvPicPr>
            <a:picLocks noChangeAspect="1"/>
          </p:cNvPicPr>
          <p:nvPr/>
        </p:nvPicPr>
        <p:blipFill>
          <a:blip r:embed="rId3"/>
          <a:stretch>
            <a:fillRect/>
          </a:stretch>
        </p:blipFill>
        <p:spPr>
          <a:xfrm>
            <a:off x="8575041" y="68073"/>
            <a:ext cx="3616960" cy="2847583"/>
          </a:xfrm>
          <a:prstGeom prst="rect">
            <a:avLst/>
          </a:prstGeom>
        </p:spPr>
      </p:pic>
    </p:spTree>
    <p:extLst>
      <p:ext uri="{BB962C8B-B14F-4D97-AF65-F5344CB8AC3E}">
        <p14:creationId xmlns:p14="http://schemas.microsoft.com/office/powerpoint/2010/main" val="535271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Verspreiding van een virus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b="1" dirty="0"/>
              <a:t>Via zaad en stekken </a:t>
            </a:r>
          </a:p>
          <a:p>
            <a:pPr indent="0">
              <a:buNone/>
              <a:defRPr/>
            </a:pPr>
            <a:r>
              <a:rPr lang="nl-NL" dirty="0"/>
              <a:t>Sommige virussen kunnen aanwezig zijn in besmet zaad, knollen, bollen of stekjes.</a:t>
            </a:r>
          </a:p>
          <a:p>
            <a:pPr indent="0">
              <a:buNone/>
              <a:defRPr/>
            </a:pPr>
            <a:endParaRPr lang="nl-NL" dirty="0"/>
          </a:p>
          <a:p>
            <a:pPr indent="0">
              <a:buNone/>
              <a:defRPr/>
            </a:pPr>
            <a:r>
              <a:rPr lang="nl-NL" dirty="0"/>
              <a:t>Wanneer je deze besmette materialen plant, groeit de nieuwe plant al met het virus erin.</a:t>
            </a:r>
          </a:p>
        </p:txBody>
      </p:sp>
    </p:spTree>
    <p:extLst>
      <p:ext uri="{BB962C8B-B14F-4D97-AF65-F5344CB8AC3E}">
        <p14:creationId xmlns:p14="http://schemas.microsoft.com/office/powerpoint/2010/main" val="31406184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49D6A-DE17-A9CA-F651-B96A47B326E9}"/>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54BF669F-478A-D2A0-9EA8-2A46B45C07B1}"/>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Persistent</a:t>
            </a:r>
          </a:p>
        </p:txBody>
      </p:sp>
      <p:sp>
        <p:nvSpPr>
          <p:cNvPr id="7171" name="Tijdelijke aanduiding voor inhoud 2">
            <a:extLst>
              <a:ext uri="{FF2B5EF4-FFF2-40B4-BE49-F238E27FC236}">
                <a16:creationId xmlns:a16="http://schemas.microsoft.com/office/drawing/2014/main" id="{565AB0F4-A77D-3C46-54A3-D4E141D9F79D}"/>
              </a:ext>
            </a:extLst>
          </p:cNvPr>
          <p:cNvSpPr>
            <a:spLocks noGrp="1" noChangeArrowheads="1"/>
          </p:cNvSpPr>
          <p:nvPr>
            <p:ph idx="1"/>
          </p:nvPr>
        </p:nvSpPr>
        <p:spPr>
          <a:xfrm>
            <a:off x="1079223" y="1910876"/>
            <a:ext cx="8232727" cy="4738260"/>
          </a:xfrm>
        </p:spPr>
        <p:txBody>
          <a:bodyPr>
            <a:normAutofit/>
          </a:bodyPr>
          <a:lstStyle/>
          <a:p>
            <a:pPr indent="0">
              <a:buNone/>
              <a:defRPr/>
            </a:pPr>
            <a:r>
              <a:rPr lang="nl-NL" dirty="0"/>
              <a:t>Er onderscheid te maken tussen </a:t>
            </a:r>
            <a:r>
              <a:rPr lang="nl-NL" b="1" i="1" dirty="0"/>
              <a:t>niet-persistente</a:t>
            </a:r>
            <a:r>
              <a:rPr lang="nl-NL" b="1" dirty="0"/>
              <a:t> </a:t>
            </a:r>
            <a:r>
              <a:rPr lang="nl-NL" dirty="0"/>
              <a:t>virussen die direct van plant op plant overgaan, </a:t>
            </a:r>
          </a:p>
          <a:p>
            <a:pPr indent="0">
              <a:buNone/>
              <a:defRPr/>
            </a:pPr>
            <a:endParaRPr lang="nl-NL" dirty="0"/>
          </a:p>
          <a:p>
            <a:pPr indent="0">
              <a:buNone/>
              <a:defRPr/>
            </a:pPr>
            <a:endParaRPr lang="nl-NL" dirty="0"/>
          </a:p>
          <a:p>
            <a:pPr indent="0">
              <a:buNone/>
              <a:defRPr/>
            </a:pPr>
            <a:r>
              <a:rPr lang="nl-NL" dirty="0"/>
              <a:t>en </a:t>
            </a:r>
            <a:r>
              <a:rPr lang="nl-NL" b="1" i="1" dirty="0"/>
              <a:t>persistente</a:t>
            </a:r>
            <a:r>
              <a:rPr lang="nl-NL" dirty="0"/>
              <a:t> virussen die via een ander levend organisme overgedragen worden.</a:t>
            </a:r>
            <a:endParaRPr lang="nl-NL" b="1" dirty="0"/>
          </a:p>
        </p:txBody>
      </p:sp>
    </p:spTree>
    <p:extLst>
      <p:ext uri="{BB962C8B-B14F-4D97-AF65-F5344CB8AC3E}">
        <p14:creationId xmlns:p14="http://schemas.microsoft.com/office/powerpoint/2010/main" val="158253903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Verspreiding van een virus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430294" cy="4738260"/>
          </a:xfrm>
        </p:spPr>
        <p:txBody>
          <a:bodyPr>
            <a:normAutofit/>
          </a:bodyPr>
          <a:lstStyle/>
          <a:p>
            <a:pPr indent="0">
              <a:buNone/>
              <a:defRPr/>
            </a:pPr>
            <a:r>
              <a:rPr lang="nl-NL" altLang="nl-NL" b="1" dirty="0"/>
              <a:t>Via gereedschap en handen</a:t>
            </a:r>
            <a:endParaRPr lang="nl-NL" dirty="0"/>
          </a:p>
          <a:p>
            <a:pPr indent="0">
              <a:buNone/>
              <a:defRPr/>
            </a:pPr>
            <a:r>
              <a:rPr lang="nl-NL" dirty="0"/>
              <a:t>Gereedschap zoals snoeischaren of messen kan virusdeeltjes overdragen als het wordt gebruikt op een besmette plant en daarna op een gezonde plant zonder tussendoor schoon te maken.</a:t>
            </a:r>
          </a:p>
          <a:p>
            <a:pPr indent="0">
              <a:buNone/>
              <a:defRPr/>
            </a:pPr>
            <a:endParaRPr lang="nl-NL" dirty="0"/>
          </a:p>
          <a:p>
            <a:pPr indent="0">
              <a:buNone/>
              <a:defRPr/>
            </a:pPr>
            <a:r>
              <a:rPr lang="nl-NL" dirty="0"/>
              <a:t>Ook handen kunnen bij gewaswerkzaamheden virus overbrengen</a:t>
            </a:r>
          </a:p>
          <a:p>
            <a:pPr indent="0">
              <a:buNone/>
              <a:defRPr/>
            </a:pPr>
            <a:endParaRPr lang="nl-NL" dirty="0"/>
          </a:p>
        </p:txBody>
      </p:sp>
      <p:pic>
        <p:nvPicPr>
          <p:cNvPr id="3" name="Afbeelding 2">
            <a:extLst>
              <a:ext uri="{FF2B5EF4-FFF2-40B4-BE49-F238E27FC236}">
                <a16:creationId xmlns:a16="http://schemas.microsoft.com/office/drawing/2014/main" id="{40EA8A82-5110-55A7-B720-41549E0821CB}"/>
              </a:ext>
            </a:extLst>
          </p:cNvPr>
          <p:cNvPicPr>
            <a:picLocks noChangeAspect="1"/>
          </p:cNvPicPr>
          <p:nvPr/>
        </p:nvPicPr>
        <p:blipFill>
          <a:blip r:embed="rId3"/>
          <a:stretch>
            <a:fillRect/>
          </a:stretch>
        </p:blipFill>
        <p:spPr>
          <a:xfrm>
            <a:off x="8846218" y="3795952"/>
            <a:ext cx="3139712" cy="2979678"/>
          </a:xfrm>
          <a:prstGeom prst="rect">
            <a:avLst/>
          </a:prstGeom>
        </p:spPr>
      </p:pic>
    </p:spTree>
    <p:extLst>
      <p:ext uri="{BB962C8B-B14F-4D97-AF65-F5344CB8AC3E}">
        <p14:creationId xmlns:p14="http://schemas.microsoft.com/office/powerpoint/2010/main" val="9487365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fade">
                                      <p:cBhvr>
                                        <p:cTn id="21" dur="1000"/>
                                        <p:tgtEl>
                                          <p:spTgt spid="7171">
                                            <p:txEl>
                                              <p:pRg st="3" end="3"/>
                                            </p:txEl>
                                          </p:spTgt>
                                        </p:tgtEl>
                                      </p:cBhvr>
                                    </p:animEffect>
                                    <p:anim calcmode="lin" valueType="num">
                                      <p:cBhvr>
                                        <p:cTn id="22"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Verspreiding van een virus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29537"/>
            <a:ext cx="6651494" cy="4738260"/>
          </a:xfrm>
        </p:spPr>
        <p:txBody>
          <a:bodyPr>
            <a:normAutofit/>
          </a:bodyPr>
          <a:lstStyle/>
          <a:p>
            <a:pPr indent="0">
              <a:buNone/>
              <a:defRPr/>
            </a:pPr>
            <a:r>
              <a:rPr lang="nl-NL" altLang="nl-NL" b="1" dirty="0"/>
              <a:t>Via mechanische schade</a:t>
            </a:r>
          </a:p>
          <a:p>
            <a:pPr indent="0">
              <a:buNone/>
              <a:defRPr/>
            </a:pPr>
            <a:r>
              <a:rPr lang="nl-NL" dirty="0"/>
              <a:t>Als een plant een wondje oploopt, bijvoorbeeld door windschade, hagel of aanraking, kan een virus via dat wondje binnendringen.</a:t>
            </a:r>
          </a:p>
          <a:p>
            <a:pPr indent="0">
              <a:buNone/>
              <a:defRPr/>
            </a:pPr>
            <a:endParaRPr lang="nl-NL" dirty="0"/>
          </a:p>
          <a:p>
            <a:pPr indent="0">
              <a:buNone/>
              <a:defRPr/>
            </a:pPr>
            <a:endParaRPr lang="nl-NL" dirty="0"/>
          </a:p>
          <a:p>
            <a:pPr indent="0">
              <a:buNone/>
            </a:pPr>
            <a:r>
              <a:rPr lang="nl-NL" b="1" dirty="0"/>
              <a:t>Via natuurlijke processen in de plant:</a:t>
            </a:r>
          </a:p>
          <a:p>
            <a:pPr indent="0">
              <a:buNone/>
            </a:pPr>
            <a:r>
              <a:rPr lang="nl-NL" dirty="0"/>
              <a:t>Eenmaal binnen in een plant verspreidt het virus zich van cel naar cel via kleine kanaaltjes, de </a:t>
            </a:r>
            <a:r>
              <a:rPr lang="nl-NL" dirty="0" err="1"/>
              <a:t>plasmodesmata</a:t>
            </a:r>
            <a:r>
              <a:rPr lang="nl-NL" dirty="0"/>
              <a:t>.</a:t>
            </a:r>
          </a:p>
          <a:p>
            <a:pPr indent="0">
              <a:buNone/>
            </a:pPr>
            <a:r>
              <a:rPr lang="nl-NL" dirty="0"/>
              <a:t>Het reist ook door de vaatbundels (floëem) om andere delen van de plant te bereiken.</a:t>
            </a:r>
          </a:p>
          <a:p>
            <a:pPr indent="0">
              <a:buNone/>
              <a:defRPr/>
            </a:pPr>
            <a:endParaRPr lang="nl-NL" dirty="0"/>
          </a:p>
        </p:txBody>
      </p:sp>
      <p:pic>
        <p:nvPicPr>
          <p:cNvPr id="3" name="Afbeelding 2">
            <a:extLst>
              <a:ext uri="{FF2B5EF4-FFF2-40B4-BE49-F238E27FC236}">
                <a16:creationId xmlns:a16="http://schemas.microsoft.com/office/drawing/2014/main" id="{B7C001C3-3DF6-7291-B720-AD771649F128}"/>
              </a:ext>
            </a:extLst>
          </p:cNvPr>
          <p:cNvPicPr>
            <a:picLocks noChangeAspect="1"/>
          </p:cNvPicPr>
          <p:nvPr/>
        </p:nvPicPr>
        <p:blipFill>
          <a:blip r:embed="rId3"/>
          <a:stretch>
            <a:fillRect/>
          </a:stretch>
        </p:blipFill>
        <p:spPr>
          <a:xfrm>
            <a:off x="8556172" y="4222187"/>
            <a:ext cx="2825502" cy="2183748"/>
          </a:xfrm>
          <a:prstGeom prst="rect">
            <a:avLst/>
          </a:prstGeom>
        </p:spPr>
      </p:pic>
    </p:spTree>
    <p:extLst>
      <p:ext uri="{BB962C8B-B14F-4D97-AF65-F5344CB8AC3E}">
        <p14:creationId xmlns:p14="http://schemas.microsoft.com/office/powerpoint/2010/main" val="42668436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animEffect transition="in" filter="fade">
                                      <p:cBhvr>
                                        <p:cTn id="21" dur="1000"/>
                                        <p:tgtEl>
                                          <p:spTgt spid="7171">
                                            <p:txEl>
                                              <p:pRg st="5" end="5"/>
                                            </p:txEl>
                                          </p:spTgt>
                                        </p:tgtEl>
                                      </p:cBhvr>
                                    </p:animEffect>
                                    <p:anim calcmode="lin" valueType="num">
                                      <p:cBhvr>
                                        <p:cTn id="22"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1">
                                            <p:txEl>
                                              <p:pRg st="6" end="6"/>
                                            </p:txEl>
                                          </p:spTgt>
                                        </p:tgtEl>
                                        <p:attrNameLst>
                                          <p:attrName>style.visibility</p:attrName>
                                        </p:attrNameLst>
                                      </p:cBhvr>
                                      <p:to>
                                        <p:strVal val="visible"/>
                                      </p:to>
                                    </p:set>
                                    <p:animEffect transition="in" filter="fade">
                                      <p:cBhvr>
                                        <p:cTn id="35" dur="1000"/>
                                        <p:tgtEl>
                                          <p:spTgt spid="7171">
                                            <p:txEl>
                                              <p:pRg st="6" end="6"/>
                                            </p:txEl>
                                          </p:spTgt>
                                        </p:tgtEl>
                                      </p:cBhvr>
                                    </p:animEffect>
                                    <p:anim calcmode="lin" valueType="num">
                                      <p:cBhvr>
                                        <p:cTn id="36"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Verspreiding van een virus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pPr>
            <a:r>
              <a:rPr lang="nl-NL" b="1" dirty="0"/>
              <a:t>Via nematoden (aaltjes):</a:t>
            </a:r>
          </a:p>
          <a:p>
            <a:pPr indent="0">
              <a:buNone/>
            </a:pPr>
            <a:r>
              <a:rPr lang="nl-NL" dirty="0"/>
              <a:t>Sommige bodemaaltjes die in de wortels van planten bijten, kunnen virussen overdragen.</a:t>
            </a:r>
          </a:p>
          <a:p>
            <a:pPr indent="0">
              <a:buNone/>
            </a:pPr>
            <a:endParaRPr lang="nl-NL" dirty="0"/>
          </a:p>
          <a:p>
            <a:pPr indent="0">
              <a:buNone/>
            </a:pPr>
            <a:endParaRPr lang="nl-NL" dirty="0"/>
          </a:p>
          <a:p>
            <a:pPr indent="0">
              <a:buNone/>
            </a:pPr>
            <a:r>
              <a:rPr lang="nl-NL" b="1" dirty="0"/>
              <a:t>Via stuifmeel of bloemen:</a:t>
            </a:r>
          </a:p>
          <a:p>
            <a:pPr indent="0">
              <a:buNone/>
            </a:pPr>
            <a:r>
              <a:rPr lang="nl-NL" dirty="0"/>
              <a:t>Bij sommige virussen kan het stuifmeel van een besmette plant het virus overbrengen op een andere plant tijdens bestuiving.</a:t>
            </a:r>
          </a:p>
          <a:p>
            <a:pPr indent="0">
              <a:buNone/>
              <a:defRPr/>
            </a:pPr>
            <a:endParaRPr lang="nl-NL" dirty="0"/>
          </a:p>
        </p:txBody>
      </p:sp>
      <p:pic>
        <p:nvPicPr>
          <p:cNvPr id="3" name="Afbeelding 2">
            <a:extLst>
              <a:ext uri="{FF2B5EF4-FFF2-40B4-BE49-F238E27FC236}">
                <a16:creationId xmlns:a16="http://schemas.microsoft.com/office/drawing/2014/main" id="{096147BD-28FE-7512-6C39-4CFFB2CD0B55}"/>
              </a:ext>
            </a:extLst>
          </p:cNvPr>
          <p:cNvPicPr>
            <a:picLocks noChangeAspect="1"/>
          </p:cNvPicPr>
          <p:nvPr/>
        </p:nvPicPr>
        <p:blipFill>
          <a:blip r:embed="rId3"/>
          <a:stretch>
            <a:fillRect/>
          </a:stretch>
        </p:blipFill>
        <p:spPr>
          <a:xfrm>
            <a:off x="7574871" y="4985728"/>
            <a:ext cx="4282811" cy="1280271"/>
          </a:xfrm>
          <a:prstGeom prst="rect">
            <a:avLst/>
          </a:prstGeom>
        </p:spPr>
      </p:pic>
    </p:spTree>
    <p:extLst>
      <p:ext uri="{BB962C8B-B14F-4D97-AF65-F5344CB8AC3E}">
        <p14:creationId xmlns:p14="http://schemas.microsoft.com/office/powerpoint/2010/main" val="14055718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5" end="5"/>
                                            </p:txEl>
                                          </p:spTgt>
                                        </p:tgtEl>
                                        <p:attrNameLst>
                                          <p:attrName>style.visibility</p:attrName>
                                        </p:attrNameLst>
                                      </p:cBhvr>
                                      <p:to>
                                        <p:strVal val="visible"/>
                                      </p:to>
                                    </p:set>
                                    <p:animEffect transition="in" filter="fade">
                                      <p:cBhvr>
                                        <p:cTn id="28" dur="1000"/>
                                        <p:tgtEl>
                                          <p:spTgt spid="7171">
                                            <p:txEl>
                                              <p:pRg st="5" end="5"/>
                                            </p:txEl>
                                          </p:spTgt>
                                        </p:tgtEl>
                                      </p:cBhvr>
                                    </p:animEffect>
                                    <p:anim calcmode="lin" valueType="num">
                                      <p:cBhvr>
                                        <p:cTn id="29"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75FAD6AD-3C9B-492F-9EB2-0AAC95823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58EC7-BCED-09F3-3995-88ABA297D8D2}"/>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A54410C1-E519-4F73-D004-A3BC9FE5B795}"/>
              </a:ext>
            </a:extLst>
          </p:cNvPr>
          <p:cNvSpPr>
            <a:spLocks noGrp="1" noChangeArrowheads="1"/>
          </p:cNvSpPr>
          <p:nvPr>
            <p:ph type="title"/>
          </p:nvPr>
        </p:nvSpPr>
        <p:spPr>
          <a:xfrm>
            <a:off x="1079224" y="592001"/>
            <a:ext cx="8372686" cy="996950"/>
          </a:xfrm>
        </p:spPr>
        <p:txBody>
          <a:bodyPr>
            <a:normAutofit fontScale="90000"/>
          </a:bodyPr>
          <a:lstStyle/>
          <a:p>
            <a:pPr eaLnBrk="1" hangingPunct="1"/>
            <a:r>
              <a:rPr lang="nl-NL" altLang="nl-NL" b="1" dirty="0"/>
              <a:t>Vermenigvuldiging van een virus</a:t>
            </a:r>
          </a:p>
        </p:txBody>
      </p:sp>
      <p:sp>
        <p:nvSpPr>
          <p:cNvPr id="7171" name="Tijdelijke aanduiding voor inhoud 2">
            <a:extLst>
              <a:ext uri="{FF2B5EF4-FFF2-40B4-BE49-F238E27FC236}">
                <a16:creationId xmlns:a16="http://schemas.microsoft.com/office/drawing/2014/main" id="{6FEA5652-2953-54F5-BB12-66AE3809B2CB}"/>
              </a:ext>
            </a:extLst>
          </p:cNvPr>
          <p:cNvSpPr>
            <a:spLocks noGrp="1" noChangeArrowheads="1"/>
          </p:cNvSpPr>
          <p:nvPr>
            <p:ph idx="1"/>
          </p:nvPr>
        </p:nvSpPr>
        <p:spPr>
          <a:xfrm>
            <a:off x="1079224" y="1493163"/>
            <a:ext cx="6907780" cy="4738260"/>
          </a:xfrm>
        </p:spPr>
        <p:txBody>
          <a:bodyPr>
            <a:normAutofit/>
          </a:bodyPr>
          <a:lstStyle/>
          <a:p>
            <a:pPr indent="0">
              <a:buNone/>
              <a:defRPr/>
            </a:pPr>
            <a:r>
              <a:rPr lang="nl-NL" b="1" dirty="0"/>
              <a:t>Overnemen van een cel:</a:t>
            </a:r>
          </a:p>
          <a:p>
            <a:pPr indent="0">
              <a:buNone/>
              <a:defRPr/>
            </a:pPr>
            <a:r>
              <a:rPr lang="nl-NL" dirty="0"/>
              <a:t>Zodra het virus in een plantencel zit, laat het zijn genetisch materiaal (DNA of RNA) los. Dit materiaal bevat de "instructies" om nieuwe virussen te maken.</a:t>
            </a:r>
          </a:p>
          <a:p>
            <a:pPr indent="0">
              <a:buNone/>
              <a:defRPr/>
            </a:pPr>
            <a:endParaRPr lang="nl-NL" dirty="0"/>
          </a:p>
          <a:p>
            <a:pPr indent="0">
              <a:buNone/>
              <a:defRPr/>
            </a:pPr>
            <a:r>
              <a:rPr lang="nl-NL" b="1" dirty="0"/>
              <a:t>De cel als fabriek gebruiken</a:t>
            </a:r>
            <a:r>
              <a:rPr lang="nl-NL" dirty="0"/>
              <a:t>:</a:t>
            </a:r>
          </a:p>
          <a:p>
            <a:pPr indent="0">
              <a:buNone/>
              <a:defRPr/>
            </a:pPr>
            <a:r>
              <a:rPr lang="nl-NL" dirty="0"/>
              <a:t>De plantencel wordt als een fabriek gebruikt. Het virus dwingt de cel om zijn eigen materiaal (eiwitten en genetisch materiaal) te maken in plaats van de normale dingen die een plantencel hoort te doen.</a:t>
            </a:r>
          </a:p>
        </p:txBody>
      </p:sp>
      <p:pic>
        <p:nvPicPr>
          <p:cNvPr id="3" name="Afbeelding 2">
            <a:extLst>
              <a:ext uri="{FF2B5EF4-FFF2-40B4-BE49-F238E27FC236}">
                <a16:creationId xmlns:a16="http://schemas.microsoft.com/office/drawing/2014/main" id="{61375F08-BC99-2344-3864-BF00CD7BD77E}"/>
              </a:ext>
            </a:extLst>
          </p:cNvPr>
          <p:cNvPicPr>
            <a:picLocks noChangeAspect="1"/>
          </p:cNvPicPr>
          <p:nvPr/>
        </p:nvPicPr>
        <p:blipFill>
          <a:blip r:embed="rId3"/>
          <a:stretch>
            <a:fillRect/>
          </a:stretch>
        </p:blipFill>
        <p:spPr>
          <a:xfrm>
            <a:off x="9104391" y="4277007"/>
            <a:ext cx="2530059" cy="1988992"/>
          </a:xfrm>
          <a:prstGeom prst="rect">
            <a:avLst/>
          </a:prstGeom>
        </p:spPr>
      </p:pic>
    </p:spTree>
    <p:extLst>
      <p:ext uri="{BB962C8B-B14F-4D97-AF65-F5344CB8AC3E}">
        <p14:creationId xmlns:p14="http://schemas.microsoft.com/office/powerpoint/2010/main" val="34373448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844A3-5941-25E4-D34B-8470D6628AA8}"/>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947790BD-C45C-0CBA-975B-4E686CEE6AE5}"/>
              </a:ext>
            </a:extLst>
          </p:cNvPr>
          <p:cNvSpPr>
            <a:spLocks noGrp="1" noChangeArrowheads="1"/>
          </p:cNvSpPr>
          <p:nvPr>
            <p:ph type="title"/>
          </p:nvPr>
        </p:nvSpPr>
        <p:spPr>
          <a:xfrm>
            <a:off x="1079224" y="592001"/>
            <a:ext cx="8372686" cy="996950"/>
          </a:xfrm>
        </p:spPr>
        <p:txBody>
          <a:bodyPr>
            <a:normAutofit fontScale="90000"/>
          </a:bodyPr>
          <a:lstStyle/>
          <a:p>
            <a:pPr eaLnBrk="1" hangingPunct="1"/>
            <a:r>
              <a:rPr lang="nl-NL" altLang="nl-NL" b="1" dirty="0"/>
              <a:t>Vermenigvuldiging van een virus</a:t>
            </a:r>
          </a:p>
        </p:txBody>
      </p:sp>
      <p:sp>
        <p:nvSpPr>
          <p:cNvPr id="7171" name="Tijdelijke aanduiding voor inhoud 2">
            <a:extLst>
              <a:ext uri="{FF2B5EF4-FFF2-40B4-BE49-F238E27FC236}">
                <a16:creationId xmlns:a16="http://schemas.microsoft.com/office/drawing/2014/main" id="{833DE5D9-FE6B-978E-4881-E346C8B7F80C}"/>
              </a:ext>
            </a:extLst>
          </p:cNvPr>
          <p:cNvSpPr>
            <a:spLocks noGrp="1" noChangeArrowheads="1"/>
          </p:cNvSpPr>
          <p:nvPr>
            <p:ph idx="1"/>
          </p:nvPr>
        </p:nvSpPr>
        <p:spPr>
          <a:xfrm>
            <a:off x="1079224" y="1493163"/>
            <a:ext cx="6651494" cy="4738260"/>
          </a:xfrm>
        </p:spPr>
        <p:txBody>
          <a:bodyPr>
            <a:normAutofit/>
          </a:bodyPr>
          <a:lstStyle/>
          <a:p>
            <a:pPr indent="0">
              <a:buNone/>
              <a:defRPr/>
            </a:pPr>
            <a:r>
              <a:rPr lang="nl-NL" b="1" dirty="0"/>
              <a:t>Nieuwe virussen bouwen:</a:t>
            </a:r>
          </a:p>
          <a:p>
            <a:pPr indent="0">
              <a:buNone/>
              <a:defRPr/>
            </a:pPr>
            <a:r>
              <a:rPr lang="nl-NL" dirty="0"/>
              <a:t>Alle losse onderdelen die de cel heeft gemaakt, worden samengevoegd tot nieuwe virusdeeltjes.</a:t>
            </a:r>
            <a:br>
              <a:rPr lang="nl-NL" dirty="0"/>
            </a:br>
            <a:endParaRPr lang="nl-NL" dirty="0"/>
          </a:p>
          <a:p>
            <a:pPr indent="0">
              <a:buNone/>
              <a:defRPr/>
            </a:pPr>
            <a:r>
              <a:rPr lang="nl-NL" b="1" dirty="0"/>
              <a:t>Verspreiden</a:t>
            </a:r>
            <a:r>
              <a:rPr lang="nl-NL" dirty="0"/>
              <a:t>:</a:t>
            </a:r>
            <a:br>
              <a:rPr lang="nl-NL" dirty="0"/>
            </a:br>
            <a:r>
              <a:rPr lang="nl-NL" dirty="0"/>
              <a:t>De nieuwe virussen verlaten de cel en gaan naar andere cellen in de plant. Ze verspreiden zich via kleine kanaaltjes tussen de cellen (</a:t>
            </a:r>
            <a:r>
              <a:rPr lang="nl-NL" dirty="0" err="1"/>
              <a:t>plasmodesmata</a:t>
            </a:r>
            <a:r>
              <a:rPr lang="nl-NL" dirty="0"/>
              <a:t>) en via de sapstromen van de plant.</a:t>
            </a:r>
          </a:p>
        </p:txBody>
      </p:sp>
      <p:pic>
        <p:nvPicPr>
          <p:cNvPr id="2" name="Afbeelding 1">
            <a:extLst>
              <a:ext uri="{FF2B5EF4-FFF2-40B4-BE49-F238E27FC236}">
                <a16:creationId xmlns:a16="http://schemas.microsoft.com/office/drawing/2014/main" id="{EBE6321E-69B6-7AE4-610A-4A4D579C64B9}"/>
              </a:ext>
            </a:extLst>
          </p:cNvPr>
          <p:cNvPicPr>
            <a:picLocks noChangeAspect="1"/>
          </p:cNvPicPr>
          <p:nvPr/>
        </p:nvPicPr>
        <p:blipFill>
          <a:blip r:embed="rId3"/>
          <a:stretch>
            <a:fillRect/>
          </a:stretch>
        </p:blipFill>
        <p:spPr>
          <a:xfrm>
            <a:off x="9014057" y="4353133"/>
            <a:ext cx="2822693" cy="2182557"/>
          </a:xfrm>
          <a:prstGeom prst="rect">
            <a:avLst/>
          </a:prstGeom>
        </p:spPr>
      </p:pic>
    </p:spTree>
    <p:extLst>
      <p:ext uri="{BB962C8B-B14F-4D97-AF65-F5344CB8AC3E}">
        <p14:creationId xmlns:p14="http://schemas.microsoft.com/office/powerpoint/2010/main" val="12815777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Voorkomen van verspreiding van virus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57926" y="1910876"/>
            <a:ext cx="6651494" cy="4738260"/>
          </a:xfrm>
        </p:spPr>
        <p:txBody>
          <a:bodyPr>
            <a:normAutofit/>
          </a:bodyPr>
          <a:lstStyle/>
          <a:p>
            <a:pPr indent="0">
              <a:buNone/>
              <a:defRPr/>
            </a:pPr>
            <a:r>
              <a:rPr lang="nl-NL" dirty="0"/>
              <a:t>Het voorkomen van de verspreiding van een plantenvirus vraagt om een combinatie van maatregelen gericht op hygiëne, preventie en monitoring. </a:t>
            </a:r>
          </a:p>
          <a:p>
            <a:pPr indent="0">
              <a:buNone/>
              <a:defRPr/>
            </a:pPr>
            <a:endParaRPr lang="nl-NL" dirty="0"/>
          </a:p>
          <a:p>
            <a:pPr indent="0">
              <a:buNone/>
              <a:defRPr/>
            </a:pPr>
            <a:r>
              <a:rPr lang="nl-NL" b="1" dirty="0"/>
              <a:t>Insectenbestrijding</a:t>
            </a:r>
          </a:p>
          <a:p>
            <a:pPr marL="342900" indent="-342900">
              <a:defRPr/>
            </a:pPr>
            <a:r>
              <a:rPr lang="nl-NL" dirty="0"/>
              <a:t>Insecten weren</a:t>
            </a:r>
          </a:p>
          <a:p>
            <a:pPr marL="342900" indent="-342900">
              <a:defRPr/>
            </a:pPr>
            <a:r>
              <a:rPr lang="nl-NL" dirty="0"/>
              <a:t>Biologische bestrijding</a:t>
            </a:r>
          </a:p>
          <a:p>
            <a:pPr marL="342900" indent="-342900">
              <a:defRPr/>
            </a:pPr>
            <a:r>
              <a:rPr lang="nl-NL" dirty="0"/>
              <a:t>Monitoren insecten</a:t>
            </a:r>
          </a:p>
          <a:p>
            <a:pPr marL="342900" indent="-342900">
              <a:defRPr/>
            </a:pPr>
            <a:r>
              <a:rPr lang="nl-NL" dirty="0"/>
              <a:t>Insecticiden</a:t>
            </a:r>
          </a:p>
          <a:p>
            <a:pPr indent="0">
              <a:buNone/>
              <a:defRPr/>
            </a:pPr>
            <a:endParaRPr lang="nl-NL" dirty="0"/>
          </a:p>
        </p:txBody>
      </p:sp>
      <p:pic>
        <p:nvPicPr>
          <p:cNvPr id="3" name="Afbeelding 2">
            <a:extLst>
              <a:ext uri="{FF2B5EF4-FFF2-40B4-BE49-F238E27FC236}">
                <a16:creationId xmlns:a16="http://schemas.microsoft.com/office/drawing/2014/main" id="{5B7DE271-E84F-0AC8-AA73-9BE9B6BD3C04}"/>
              </a:ext>
            </a:extLst>
          </p:cNvPr>
          <p:cNvPicPr>
            <a:picLocks noChangeAspect="1"/>
          </p:cNvPicPr>
          <p:nvPr/>
        </p:nvPicPr>
        <p:blipFill>
          <a:blip r:embed="rId3"/>
          <a:stretch>
            <a:fillRect/>
          </a:stretch>
        </p:blipFill>
        <p:spPr>
          <a:xfrm>
            <a:off x="8126963" y="4101357"/>
            <a:ext cx="3649453" cy="2654147"/>
          </a:xfrm>
          <a:prstGeom prst="rect">
            <a:avLst/>
          </a:prstGeom>
        </p:spPr>
      </p:pic>
    </p:spTree>
    <p:extLst>
      <p:ext uri="{BB962C8B-B14F-4D97-AF65-F5344CB8AC3E}">
        <p14:creationId xmlns:p14="http://schemas.microsoft.com/office/powerpoint/2010/main" val="32847737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anim calcmode="lin" valueType="num">
                                      <p:cBhvr additive="base">
                                        <p:cTn id="13"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171">
                                            <p:txEl>
                                              <p:pRg st="4" end="4"/>
                                            </p:txEl>
                                          </p:spTgt>
                                        </p:tgtEl>
                                        <p:attrNameLst>
                                          <p:attrName>style.visibility</p:attrName>
                                        </p:attrNameLst>
                                      </p:cBhvr>
                                      <p:to>
                                        <p:strVal val="visible"/>
                                      </p:to>
                                    </p:set>
                                    <p:anim calcmode="lin" valueType="num">
                                      <p:cBhvr additive="base">
                                        <p:cTn id="26"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 calcmode="lin" valueType="num">
                                      <p:cBhvr additive="base">
                                        <p:cTn id="32"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171">
                                            <p:txEl>
                                              <p:pRg st="6" end="6"/>
                                            </p:txEl>
                                          </p:spTgt>
                                        </p:tgtEl>
                                        <p:attrNameLst>
                                          <p:attrName>style.visibility</p:attrName>
                                        </p:attrNameLst>
                                      </p:cBhvr>
                                      <p:to>
                                        <p:strVal val="visible"/>
                                      </p:to>
                                    </p:set>
                                    <p:anim calcmode="lin" valueType="num">
                                      <p:cBhvr additive="base">
                                        <p:cTn id="38"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EFE36-E0D4-58A2-E7C8-886CAE81C954}"/>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39C85E0D-762C-F71E-2552-360ABF89B2FC}"/>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Voorkomen van verspreiding van virus</a:t>
            </a:r>
          </a:p>
        </p:txBody>
      </p:sp>
      <p:sp>
        <p:nvSpPr>
          <p:cNvPr id="7171" name="Tijdelijke aanduiding voor inhoud 2">
            <a:extLst>
              <a:ext uri="{FF2B5EF4-FFF2-40B4-BE49-F238E27FC236}">
                <a16:creationId xmlns:a16="http://schemas.microsoft.com/office/drawing/2014/main" id="{0CC81C78-C810-B43B-804D-F391AF7375B9}"/>
              </a:ext>
            </a:extLst>
          </p:cNvPr>
          <p:cNvSpPr>
            <a:spLocks noGrp="1" noChangeArrowheads="1"/>
          </p:cNvSpPr>
          <p:nvPr>
            <p:ph idx="1"/>
          </p:nvPr>
        </p:nvSpPr>
        <p:spPr>
          <a:xfrm>
            <a:off x="1079223" y="1910876"/>
            <a:ext cx="8232727" cy="4738260"/>
          </a:xfrm>
        </p:spPr>
        <p:txBody>
          <a:bodyPr>
            <a:normAutofit fontScale="70000" lnSpcReduction="20000"/>
          </a:bodyPr>
          <a:lstStyle/>
          <a:p>
            <a:pPr indent="0">
              <a:buNone/>
              <a:defRPr/>
            </a:pPr>
            <a:r>
              <a:rPr lang="nl-NL" sz="2900" b="1" dirty="0"/>
              <a:t>Virusvrij uitgangsmateriaal</a:t>
            </a:r>
            <a:r>
              <a:rPr lang="nl-NL" sz="2900" dirty="0"/>
              <a:t>. </a:t>
            </a:r>
          </a:p>
          <a:p>
            <a:pPr marL="342900" indent="-342900">
              <a:defRPr/>
            </a:pPr>
            <a:r>
              <a:rPr lang="nl-NL" sz="2900" dirty="0"/>
              <a:t>Koop alleen gecertificeerd virusvrij zaad, stekken, knollen of plantmateriaal</a:t>
            </a:r>
          </a:p>
          <a:p>
            <a:pPr marL="342900" indent="-342900">
              <a:defRPr/>
            </a:pPr>
            <a:r>
              <a:rPr lang="nl-NL" sz="2900" dirty="0"/>
              <a:t>Voer controles uit voordat je nieuw materiaal op je tuin haalt</a:t>
            </a:r>
          </a:p>
          <a:p>
            <a:pPr marL="342900" indent="-342900">
              <a:defRPr/>
            </a:pPr>
            <a:endParaRPr lang="nl-NL" sz="2900" dirty="0"/>
          </a:p>
          <a:p>
            <a:pPr marL="342900" indent="-342900">
              <a:defRPr/>
            </a:pPr>
            <a:endParaRPr lang="nl-NL" sz="2900" dirty="0"/>
          </a:p>
          <a:p>
            <a:pPr marL="342900" indent="-342900">
              <a:defRPr/>
            </a:pPr>
            <a:endParaRPr lang="nl-NL" sz="2900" dirty="0"/>
          </a:p>
          <a:p>
            <a:pPr indent="0">
              <a:buNone/>
              <a:defRPr/>
            </a:pPr>
            <a:r>
              <a:rPr lang="nl-NL" sz="2900" b="1" dirty="0"/>
              <a:t>Strikte hygiëne</a:t>
            </a:r>
          </a:p>
          <a:p>
            <a:pPr marL="457200" indent="-457200">
              <a:defRPr/>
            </a:pPr>
            <a:r>
              <a:rPr lang="nl-NL" sz="2900" b="1" dirty="0"/>
              <a:t>Reinig gereedschap: </a:t>
            </a:r>
            <a:br>
              <a:rPr lang="nl-NL" sz="2900" b="1" dirty="0"/>
            </a:br>
            <a:r>
              <a:rPr lang="nl-NL" sz="2900" dirty="0"/>
              <a:t>Desinfecteer gereedschap (bijvoorbeeld met alcohol of bleekmiddel) na gebruik op planten om overdracht van sap met virusdeeltjes te voorkomen</a:t>
            </a:r>
          </a:p>
          <a:p>
            <a:pPr marL="457200" indent="-457200">
              <a:defRPr/>
            </a:pPr>
            <a:r>
              <a:rPr lang="nl-NL" sz="2900" b="1" dirty="0"/>
              <a:t>Handhygiëne: </a:t>
            </a:r>
            <a:br>
              <a:rPr lang="nl-NL" sz="2900" b="1" dirty="0"/>
            </a:br>
            <a:r>
              <a:rPr lang="nl-NL" sz="2900" dirty="0"/>
              <a:t>Was je handen regelmatig, vooral na contact met mogelijk geïnfecteerde planten</a:t>
            </a:r>
          </a:p>
          <a:p>
            <a:pPr marL="457200" indent="-457200">
              <a:defRPr/>
            </a:pPr>
            <a:r>
              <a:rPr lang="nl-NL" sz="2900" b="1" dirty="0"/>
              <a:t>Kleding en schoenen: </a:t>
            </a:r>
            <a:r>
              <a:rPr lang="nl-NL" sz="2900" dirty="0"/>
              <a:t>Vermijd het verspreiden van virusdeeltjes via vuile kleding of schoenen</a:t>
            </a:r>
            <a:r>
              <a:rPr lang="nl-NL" sz="2900" b="1" dirty="0"/>
              <a:t>. </a:t>
            </a:r>
            <a:r>
              <a:rPr lang="nl-NL" sz="2900" dirty="0"/>
              <a:t>Overweeg het gebruik van schoenendoeken of schone werkkleding.</a:t>
            </a:r>
            <a:endParaRPr lang="nl-NL" dirty="0"/>
          </a:p>
          <a:p>
            <a:pPr marL="342900" indent="-342900">
              <a:defRPr/>
            </a:pPr>
            <a:endParaRPr lang="nl-NL" dirty="0"/>
          </a:p>
        </p:txBody>
      </p:sp>
      <p:pic>
        <p:nvPicPr>
          <p:cNvPr id="3" name="Afbeelding 2">
            <a:extLst>
              <a:ext uri="{FF2B5EF4-FFF2-40B4-BE49-F238E27FC236}">
                <a16:creationId xmlns:a16="http://schemas.microsoft.com/office/drawing/2014/main" id="{28E2CD79-1D4E-3491-D637-6EE98B78C600}"/>
              </a:ext>
            </a:extLst>
          </p:cNvPr>
          <p:cNvPicPr>
            <a:picLocks noChangeAspect="1"/>
          </p:cNvPicPr>
          <p:nvPr/>
        </p:nvPicPr>
        <p:blipFill>
          <a:blip r:embed="rId3"/>
          <a:stretch>
            <a:fillRect/>
          </a:stretch>
        </p:blipFill>
        <p:spPr>
          <a:xfrm>
            <a:off x="8965924" y="208864"/>
            <a:ext cx="2796782" cy="1806097"/>
          </a:xfrm>
          <a:prstGeom prst="rect">
            <a:avLst/>
          </a:prstGeom>
        </p:spPr>
      </p:pic>
    </p:spTree>
    <p:extLst>
      <p:ext uri="{BB962C8B-B14F-4D97-AF65-F5344CB8AC3E}">
        <p14:creationId xmlns:p14="http://schemas.microsoft.com/office/powerpoint/2010/main" val="36708422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7" end="7"/>
                                            </p:txEl>
                                          </p:spTgt>
                                        </p:tgtEl>
                                        <p:attrNameLst>
                                          <p:attrName>style.visibility</p:attrName>
                                        </p:attrNameLst>
                                      </p:cBhvr>
                                      <p:to>
                                        <p:strVal val="visible"/>
                                      </p:to>
                                    </p:set>
                                    <p:anim calcmode="lin" valueType="num">
                                      <p:cBhvr additive="base">
                                        <p:cTn id="25"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8" end="8"/>
                                            </p:txEl>
                                          </p:spTgt>
                                        </p:tgtEl>
                                        <p:attrNameLst>
                                          <p:attrName>style.visibility</p:attrName>
                                        </p:attrNameLst>
                                      </p:cBhvr>
                                      <p:to>
                                        <p:strVal val="visible"/>
                                      </p:to>
                                    </p:set>
                                    <p:anim calcmode="lin" valueType="num">
                                      <p:cBhvr additive="base">
                                        <p:cTn id="31"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1">
                                            <p:txEl>
                                              <p:pRg st="9" end="9"/>
                                            </p:txEl>
                                          </p:spTgt>
                                        </p:tgtEl>
                                        <p:attrNameLst>
                                          <p:attrName>style.visibility</p:attrName>
                                        </p:attrNameLst>
                                      </p:cBhvr>
                                      <p:to>
                                        <p:strVal val="visible"/>
                                      </p:to>
                                    </p:set>
                                    <p:anim calcmode="lin" valueType="num">
                                      <p:cBhvr additive="base">
                                        <p:cTn id="37"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DA4A9-6AD5-68FF-A522-99FB37CED8AF}"/>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436FFF74-9215-B034-26A6-2E9BE126ECAC}"/>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Voorkomen van verspreiding van virus</a:t>
            </a:r>
          </a:p>
        </p:txBody>
      </p:sp>
      <p:sp>
        <p:nvSpPr>
          <p:cNvPr id="7171" name="Tijdelijke aanduiding voor inhoud 2">
            <a:extLst>
              <a:ext uri="{FF2B5EF4-FFF2-40B4-BE49-F238E27FC236}">
                <a16:creationId xmlns:a16="http://schemas.microsoft.com/office/drawing/2014/main" id="{44461808-D4CA-8DB8-ACFD-68B8136450CB}"/>
              </a:ext>
            </a:extLst>
          </p:cNvPr>
          <p:cNvSpPr>
            <a:spLocks noGrp="1" noChangeArrowheads="1"/>
          </p:cNvSpPr>
          <p:nvPr>
            <p:ph idx="1"/>
          </p:nvPr>
        </p:nvSpPr>
        <p:spPr>
          <a:xfrm>
            <a:off x="1079223" y="1910876"/>
            <a:ext cx="8232727" cy="4738260"/>
          </a:xfrm>
        </p:spPr>
        <p:txBody>
          <a:bodyPr>
            <a:normAutofit fontScale="77500" lnSpcReduction="20000"/>
          </a:bodyPr>
          <a:lstStyle/>
          <a:p>
            <a:pPr indent="0">
              <a:buNone/>
              <a:defRPr/>
            </a:pPr>
            <a:r>
              <a:rPr lang="nl-NL" sz="3100" b="1" dirty="0"/>
              <a:t>Verwijder en vernietig besmette planten: </a:t>
            </a:r>
          </a:p>
          <a:p>
            <a:pPr marL="457200" indent="-457200"/>
            <a:r>
              <a:rPr lang="nl-NL" sz="3100" b="1" dirty="0"/>
              <a:t>Vroege detectie</a:t>
            </a:r>
            <a:r>
              <a:rPr lang="nl-NL" sz="3100" dirty="0"/>
              <a:t>: Inspecteer gewassen regelmatig op symptomen zoals vlekken, misvormingen of groeiachterstand.</a:t>
            </a:r>
          </a:p>
          <a:p>
            <a:pPr marL="457200" indent="-457200"/>
            <a:r>
              <a:rPr lang="nl-NL" sz="3100" b="1" dirty="0"/>
              <a:t>Besmette planten verwijderen</a:t>
            </a:r>
            <a:r>
              <a:rPr lang="nl-NL" sz="3100" dirty="0"/>
              <a:t>: Verwijder geïnfecteerde planten zorgvuldig en vernietig ze (verbranden of afvoeren). Laat ze niet in de buurt van gezonde planten.</a:t>
            </a:r>
          </a:p>
          <a:p>
            <a:pPr marL="457200" indent="-457200">
              <a:defRPr/>
            </a:pPr>
            <a:endParaRPr lang="nl-NL" sz="3100" dirty="0"/>
          </a:p>
          <a:p>
            <a:pPr marL="342900" indent="-342900">
              <a:defRPr/>
            </a:pPr>
            <a:endParaRPr lang="nl-NL" sz="3100" dirty="0"/>
          </a:p>
          <a:p>
            <a:pPr indent="0">
              <a:buNone/>
              <a:defRPr/>
            </a:pPr>
            <a:r>
              <a:rPr lang="nl-NL" sz="3100" b="1" dirty="0"/>
              <a:t>Beheers mechanische schade:</a:t>
            </a:r>
          </a:p>
          <a:p>
            <a:pPr marL="457200" indent="-457200">
              <a:defRPr/>
            </a:pPr>
            <a:r>
              <a:rPr lang="nl-NL" sz="3100" dirty="0"/>
              <a:t>Voorkom wonden in planten door voorzichtig te werken tijdens snoeien, oogsten of andere activiteiten.</a:t>
            </a:r>
          </a:p>
          <a:p>
            <a:pPr marL="457200" indent="-457200">
              <a:defRPr/>
            </a:pPr>
            <a:r>
              <a:rPr lang="nl-NL" sz="3100" dirty="0"/>
              <a:t>Vermijd ruw contact tussen planten, bijvoorbeeld door windschade of intensieve bewerkingen</a:t>
            </a:r>
            <a:r>
              <a:rPr lang="nl-NL" sz="2900" dirty="0"/>
              <a:t>.</a:t>
            </a:r>
            <a:endParaRPr lang="nl-NL" dirty="0"/>
          </a:p>
        </p:txBody>
      </p:sp>
    </p:spTree>
    <p:extLst>
      <p:ext uri="{BB962C8B-B14F-4D97-AF65-F5344CB8AC3E}">
        <p14:creationId xmlns:p14="http://schemas.microsoft.com/office/powerpoint/2010/main" val="40694584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5" end="5"/>
                                            </p:txEl>
                                          </p:spTgt>
                                        </p:tgtEl>
                                        <p:attrNameLst>
                                          <p:attrName>style.visibility</p:attrName>
                                        </p:attrNameLst>
                                      </p:cBhvr>
                                      <p:to>
                                        <p:strVal val="visible"/>
                                      </p:to>
                                    </p:set>
                                    <p:anim calcmode="lin" valueType="num">
                                      <p:cBhvr additive="base">
                                        <p:cTn id="13"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7" end="7"/>
                                            </p:txEl>
                                          </p:spTgt>
                                        </p:tgtEl>
                                        <p:attrNameLst>
                                          <p:attrName>style.visibility</p:attrName>
                                        </p:attrNameLst>
                                      </p:cBhvr>
                                      <p:to>
                                        <p:strVal val="visible"/>
                                      </p:to>
                                    </p:set>
                                    <p:anim calcmode="lin" valueType="num">
                                      <p:cBhvr additive="base">
                                        <p:cTn id="25"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935A3-EF6A-0C6D-5499-6EA8FBA283ED}"/>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CA2EB861-6198-AB98-B1A5-0490C58CDC22}"/>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Voorkomen van verspreiding van virus</a:t>
            </a:r>
          </a:p>
        </p:txBody>
      </p:sp>
      <p:sp>
        <p:nvSpPr>
          <p:cNvPr id="7171" name="Tijdelijke aanduiding voor inhoud 2">
            <a:extLst>
              <a:ext uri="{FF2B5EF4-FFF2-40B4-BE49-F238E27FC236}">
                <a16:creationId xmlns:a16="http://schemas.microsoft.com/office/drawing/2014/main" id="{CEC591FE-CF69-77A1-4804-D7B2C54FEFF9}"/>
              </a:ext>
            </a:extLst>
          </p:cNvPr>
          <p:cNvSpPr>
            <a:spLocks noGrp="1" noChangeArrowheads="1"/>
          </p:cNvSpPr>
          <p:nvPr>
            <p:ph idx="1"/>
          </p:nvPr>
        </p:nvSpPr>
        <p:spPr>
          <a:xfrm>
            <a:off x="1079223" y="1910876"/>
            <a:ext cx="8232727" cy="4738260"/>
          </a:xfrm>
        </p:spPr>
        <p:txBody>
          <a:bodyPr>
            <a:normAutofit/>
          </a:bodyPr>
          <a:lstStyle/>
          <a:p>
            <a:pPr indent="0">
              <a:buNone/>
            </a:pPr>
            <a:r>
              <a:rPr lang="nl-NL" b="1" dirty="0"/>
              <a:t>Kies voor resistente rassen:</a:t>
            </a:r>
          </a:p>
          <a:p>
            <a:pPr marL="457200" indent="-457200"/>
            <a:r>
              <a:rPr lang="nl-NL" dirty="0"/>
              <a:t>Gebruik plantenrassen die resistent zijn tegen specifieke virussen. Dit kan aanzienlijk helpen om infecties te voorkomen.</a:t>
            </a:r>
          </a:p>
          <a:p>
            <a:pPr marL="342900" indent="-342900">
              <a:defRPr/>
            </a:pPr>
            <a:endParaRPr lang="nl-NL" dirty="0"/>
          </a:p>
          <a:p>
            <a:pPr indent="0">
              <a:buNone/>
              <a:defRPr/>
            </a:pPr>
            <a:r>
              <a:rPr lang="nl-NL" b="1" dirty="0"/>
              <a:t>Beperk contact tussen planten:</a:t>
            </a:r>
          </a:p>
          <a:p>
            <a:pPr marL="457200" indent="-457200"/>
            <a:r>
              <a:rPr lang="nl-NL" b="1" dirty="0"/>
              <a:t>Teeltafstand</a:t>
            </a:r>
            <a:r>
              <a:rPr lang="nl-NL" dirty="0"/>
              <a:t>: Zorg voor voldoende ruimte tussen planten om directe verspreiding te voorkomen.</a:t>
            </a:r>
          </a:p>
          <a:p>
            <a:pPr marL="457200" indent="-457200"/>
            <a:r>
              <a:rPr lang="nl-NL" b="1" dirty="0"/>
              <a:t>Irrigatie</a:t>
            </a:r>
            <a:r>
              <a:rPr lang="nl-NL" dirty="0"/>
              <a:t>: Vermijd overstroming of spatten van water, omdat virusdeeltjes via waterdruppels kunnen verspreiden.</a:t>
            </a:r>
          </a:p>
          <a:p>
            <a:pPr indent="0">
              <a:buNone/>
              <a:defRPr/>
            </a:pPr>
            <a:endParaRPr lang="nl-NL" sz="3200" b="1" dirty="0"/>
          </a:p>
        </p:txBody>
      </p:sp>
    </p:spTree>
    <p:extLst>
      <p:ext uri="{BB962C8B-B14F-4D97-AF65-F5344CB8AC3E}">
        <p14:creationId xmlns:p14="http://schemas.microsoft.com/office/powerpoint/2010/main" val="38844570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 calcmode="lin" valueType="num">
                                      <p:cBhvr additive="base">
                                        <p:cTn id="7"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anim calcmode="lin" valueType="num">
                                      <p:cBhvr additive="base">
                                        <p:cTn id="19"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DEA44-6EC1-A109-01F1-03B857B0E273}"/>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C27B2C99-7076-83C4-B29F-7E82EC22081C}"/>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Voorkomen van verspreiding van virus</a:t>
            </a:r>
          </a:p>
        </p:txBody>
      </p:sp>
      <p:sp>
        <p:nvSpPr>
          <p:cNvPr id="7171" name="Tijdelijke aanduiding voor inhoud 2">
            <a:extLst>
              <a:ext uri="{FF2B5EF4-FFF2-40B4-BE49-F238E27FC236}">
                <a16:creationId xmlns:a16="http://schemas.microsoft.com/office/drawing/2014/main" id="{E630AF53-7797-1E6C-0243-B2F899DFC870}"/>
              </a:ext>
            </a:extLst>
          </p:cNvPr>
          <p:cNvSpPr>
            <a:spLocks noGrp="1" noChangeArrowheads="1"/>
          </p:cNvSpPr>
          <p:nvPr>
            <p:ph idx="1"/>
          </p:nvPr>
        </p:nvSpPr>
        <p:spPr>
          <a:xfrm>
            <a:off x="1079223" y="1910876"/>
            <a:ext cx="8232727" cy="4738260"/>
          </a:xfrm>
        </p:spPr>
        <p:txBody>
          <a:bodyPr>
            <a:normAutofit/>
          </a:bodyPr>
          <a:lstStyle/>
          <a:p>
            <a:pPr indent="0">
              <a:buNone/>
            </a:pPr>
            <a:r>
              <a:rPr lang="nl-NL" b="1" dirty="0"/>
              <a:t>Gebruik bodembeheerstrategieën</a:t>
            </a:r>
            <a:r>
              <a:rPr lang="nl-NL" dirty="0"/>
              <a:t>:</a:t>
            </a:r>
          </a:p>
          <a:p>
            <a:pPr marL="457200" indent="-457200"/>
            <a:r>
              <a:rPr lang="nl-NL" b="1" dirty="0"/>
              <a:t>Aaltjesbeheer</a:t>
            </a:r>
            <a:r>
              <a:rPr lang="nl-NL" dirty="0"/>
              <a:t>: Beheers bodemaaltjes (nematoden), omdat deze virussen kunnen overdragen.</a:t>
            </a:r>
          </a:p>
          <a:p>
            <a:pPr marL="457200" indent="-457200"/>
            <a:r>
              <a:rPr lang="nl-NL" b="1" dirty="0"/>
              <a:t>Gewasrotatie</a:t>
            </a:r>
            <a:r>
              <a:rPr lang="nl-NL" dirty="0"/>
              <a:t>: Plant verschillende gewassen in opeenvolgende seizoenen om de opbouw van virusreserves in de bodem te voorkomen.</a:t>
            </a:r>
          </a:p>
          <a:p>
            <a:pPr marL="342900" indent="-342900">
              <a:defRPr/>
            </a:pPr>
            <a:endParaRPr lang="nl-NL" dirty="0"/>
          </a:p>
          <a:p>
            <a:pPr indent="0">
              <a:buNone/>
              <a:defRPr/>
            </a:pPr>
            <a:r>
              <a:rPr lang="nl-NL" b="1" dirty="0"/>
              <a:t>Monitoring en technologie:</a:t>
            </a:r>
          </a:p>
          <a:p>
            <a:pPr marL="457200" indent="-457200"/>
            <a:r>
              <a:rPr lang="nl-NL" dirty="0"/>
              <a:t>Gebruik sensoren of drones om plantenstress of vroege infecties te detecteren.</a:t>
            </a:r>
          </a:p>
          <a:p>
            <a:pPr marL="457200" indent="-457200"/>
            <a:r>
              <a:rPr lang="nl-NL" dirty="0"/>
              <a:t>Monitor insectenpopulaties en infectiehaarden actief.</a:t>
            </a:r>
          </a:p>
          <a:p>
            <a:pPr indent="0">
              <a:buNone/>
              <a:defRPr/>
            </a:pPr>
            <a:endParaRPr lang="nl-NL" b="1" dirty="0"/>
          </a:p>
        </p:txBody>
      </p:sp>
    </p:spTree>
    <p:extLst>
      <p:ext uri="{BB962C8B-B14F-4D97-AF65-F5344CB8AC3E}">
        <p14:creationId xmlns:p14="http://schemas.microsoft.com/office/powerpoint/2010/main" val="16761731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 calcmode="lin" valueType="num">
                                      <p:cBhvr additive="base">
                                        <p:cTn id="2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Effect transition="in" filter="fade">
                                      <p:cBhvr>
                                        <p:cTn id="27" dur="1000"/>
                                        <p:tgtEl>
                                          <p:spTgt spid="7171">
                                            <p:txEl>
                                              <p:pRg st="5" end="5"/>
                                            </p:txEl>
                                          </p:spTgt>
                                        </p:tgtEl>
                                      </p:cBhvr>
                                    </p:animEffect>
                                    <p:anim calcmode="lin" valueType="num">
                                      <p:cBhvr>
                                        <p:cTn id="28"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171">
                                            <p:txEl>
                                              <p:pRg st="6" end="6"/>
                                            </p:txEl>
                                          </p:spTgt>
                                        </p:tgtEl>
                                        <p:attrNameLst>
                                          <p:attrName>style.visibility</p:attrName>
                                        </p:attrNameLst>
                                      </p:cBhvr>
                                      <p:to>
                                        <p:strVal val="visible"/>
                                      </p:to>
                                    </p:set>
                                    <p:animEffect transition="in" filter="fade">
                                      <p:cBhvr>
                                        <p:cTn id="34" dur="1000"/>
                                        <p:tgtEl>
                                          <p:spTgt spid="7171">
                                            <p:txEl>
                                              <p:pRg st="6" end="6"/>
                                            </p:txEl>
                                          </p:spTgt>
                                        </p:tgtEl>
                                      </p:cBhvr>
                                    </p:animEffect>
                                    <p:anim calcmode="lin" valueType="num">
                                      <p:cBhvr>
                                        <p:cTn id="35"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Inenten tegen virus?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pPr>
            <a:r>
              <a:rPr lang="nl-NL" dirty="0"/>
              <a:t>Planten kunnen worden 'ingeënt' tegen virussen door bewuste besmetting met een zwakke virusvariant.</a:t>
            </a:r>
          </a:p>
          <a:p>
            <a:pPr marL="285750" indent="-285750"/>
            <a:endParaRPr lang="nl-NL" dirty="0"/>
          </a:p>
          <a:p>
            <a:pPr indent="0">
              <a:buNone/>
            </a:pPr>
            <a:r>
              <a:rPr lang="nl-NL" dirty="0"/>
              <a:t>De keuze van de juiste zwakke virusstam is cruciaal.</a:t>
            </a:r>
          </a:p>
          <a:p>
            <a:pPr marL="285750" indent="-285750"/>
            <a:endParaRPr lang="nl-NL" dirty="0"/>
          </a:p>
          <a:p>
            <a:pPr indent="0">
              <a:buNone/>
            </a:pPr>
            <a:r>
              <a:rPr lang="nl-NL" dirty="0"/>
              <a:t>Inenting is een alternatief wanneer veredelaars nog geen virusresistentie hebben bereikt.</a:t>
            </a:r>
          </a:p>
          <a:p>
            <a:pPr marL="285750" indent="-285750"/>
            <a:endParaRPr lang="nl-NL" dirty="0"/>
          </a:p>
          <a:p>
            <a:pPr indent="0">
              <a:buNone/>
            </a:pPr>
            <a:r>
              <a:rPr lang="nl-NL" dirty="0"/>
              <a:t>Inenting biedt geen 100% bescherming tegen virussen.</a:t>
            </a:r>
          </a:p>
          <a:p>
            <a:pPr indent="0">
              <a:buNone/>
              <a:defRPr/>
            </a:pPr>
            <a:endParaRPr lang="nl-NL" dirty="0"/>
          </a:p>
        </p:txBody>
      </p:sp>
      <p:pic>
        <p:nvPicPr>
          <p:cNvPr id="3" name="Afbeelding 2">
            <a:extLst>
              <a:ext uri="{FF2B5EF4-FFF2-40B4-BE49-F238E27FC236}">
                <a16:creationId xmlns:a16="http://schemas.microsoft.com/office/drawing/2014/main" id="{BAAD866B-7C1B-7EA1-1EC2-50340D74744E}"/>
              </a:ext>
            </a:extLst>
          </p:cNvPr>
          <p:cNvPicPr>
            <a:picLocks noChangeAspect="1"/>
          </p:cNvPicPr>
          <p:nvPr/>
        </p:nvPicPr>
        <p:blipFill>
          <a:blip r:embed="rId3"/>
          <a:stretch>
            <a:fillRect/>
          </a:stretch>
        </p:blipFill>
        <p:spPr>
          <a:xfrm>
            <a:off x="8567860" y="633487"/>
            <a:ext cx="2987299" cy="2232853"/>
          </a:xfrm>
          <a:prstGeom prst="rect">
            <a:avLst/>
          </a:prstGeom>
        </p:spPr>
      </p:pic>
    </p:spTree>
    <p:extLst>
      <p:ext uri="{BB962C8B-B14F-4D97-AF65-F5344CB8AC3E}">
        <p14:creationId xmlns:p14="http://schemas.microsoft.com/office/powerpoint/2010/main" val="19916062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81F81-DD81-9B82-D5A8-6AD5D783763A}"/>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15DF7F68-611E-6B07-58F5-5DF359C5483B}"/>
              </a:ext>
            </a:extLst>
          </p:cNvPr>
          <p:cNvSpPr>
            <a:spLocks noGrp="1" noChangeArrowheads="1"/>
          </p:cNvSpPr>
          <p:nvPr>
            <p:ph type="title"/>
          </p:nvPr>
        </p:nvSpPr>
        <p:spPr>
          <a:xfrm>
            <a:off x="1079224" y="592001"/>
            <a:ext cx="7886700" cy="996950"/>
          </a:xfrm>
        </p:spPr>
        <p:txBody>
          <a:bodyPr/>
          <a:lstStyle/>
          <a:p>
            <a:pPr eaLnBrk="1" hangingPunct="1"/>
            <a:r>
              <a:rPr lang="nl-NL" altLang="nl-NL" b="1" dirty="0"/>
              <a:t>Inenten tegen virus?</a:t>
            </a:r>
          </a:p>
        </p:txBody>
      </p:sp>
      <p:sp>
        <p:nvSpPr>
          <p:cNvPr id="7171" name="Tijdelijke aanduiding voor inhoud 2">
            <a:extLst>
              <a:ext uri="{FF2B5EF4-FFF2-40B4-BE49-F238E27FC236}">
                <a16:creationId xmlns:a16="http://schemas.microsoft.com/office/drawing/2014/main" id="{3C395768-76D8-CB13-C8C7-A2481F13B904}"/>
              </a:ext>
            </a:extLst>
          </p:cNvPr>
          <p:cNvSpPr>
            <a:spLocks noGrp="1" noChangeArrowheads="1"/>
          </p:cNvSpPr>
          <p:nvPr>
            <p:ph idx="1"/>
          </p:nvPr>
        </p:nvSpPr>
        <p:spPr>
          <a:xfrm>
            <a:off x="1079224" y="1910876"/>
            <a:ext cx="6651494" cy="4738260"/>
          </a:xfrm>
        </p:spPr>
        <p:txBody>
          <a:bodyPr>
            <a:normAutofit/>
          </a:bodyPr>
          <a:lstStyle/>
          <a:p>
            <a:pPr indent="0">
              <a:buNone/>
            </a:pPr>
            <a:r>
              <a:rPr lang="nl-NL" dirty="0"/>
              <a:t>Cross </a:t>
            </a:r>
            <a:r>
              <a:rPr lang="nl-NL" dirty="0" err="1"/>
              <a:t>protection</a:t>
            </a:r>
            <a:r>
              <a:rPr lang="nl-NL" dirty="0"/>
              <a:t> is het inenten van planten met een zwakke virusstam om bescherming te bieden tegen agressievere varianten.</a:t>
            </a:r>
          </a:p>
          <a:p>
            <a:pPr marL="342900" indent="-342900"/>
            <a:endParaRPr lang="nl-NL" dirty="0"/>
          </a:p>
          <a:p>
            <a:pPr indent="0">
              <a:buNone/>
            </a:pPr>
            <a:r>
              <a:rPr lang="nl-NL" dirty="0"/>
              <a:t>Virussen bestaan uit erfelijk materiaal omringd door een eiwitmantel.</a:t>
            </a:r>
          </a:p>
          <a:p>
            <a:pPr marL="285750" indent="-285750"/>
            <a:endParaRPr lang="nl-NL" dirty="0"/>
          </a:p>
          <a:p>
            <a:pPr indent="0">
              <a:buNone/>
            </a:pPr>
            <a:r>
              <a:rPr lang="nl-NL" dirty="0"/>
              <a:t>Inenten met een zwakke stam beschermt de plant door eiwitten te behouden die agressieve virussen belemmeren.</a:t>
            </a:r>
          </a:p>
          <a:p>
            <a:pPr marL="285750" indent="-285750"/>
            <a:endParaRPr lang="nl-NL" dirty="0">
              <a:solidFill>
                <a:srgbClr val="00A25D"/>
              </a:solidFill>
              <a:latin typeface="GT Walsheim Regular" panose="02000503030000020003"/>
            </a:endParaRPr>
          </a:p>
          <a:p>
            <a:pPr indent="0">
              <a:buNone/>
              <a:defRPr/>
            </a:pPr>
            <a:endParaRPr lang="nl-NL" dirty="0"/>
          </a:p>
        </p:txBody>
      </p:sp>
      <p:pic>
        <p:nvPicPr>
          <p:cNvPr id="3" name="Afbeelding 2">
            <a:extLst>
              <a:ext uri="{FF2B5EF4-FFF2-40B4-BE49-F238E27FC236}">
                <a16:creationId xmlns:a16="http://schemas.microsoft.com/office/drawing/2014/main" id="{81871AD3-2440-B565-1E0E-15CB07DA0B5B}"/>
              </a:ext>
            </a:extLst>
          </p:cNvPr>
          <p:cNvPicPr>
            <a:picLocks noChangeAspect="1"/>
          </p:cNvPicPr>
          <p:nvPr/>
        </p:nvPicPr>
        <p:blipFill>
          <a:blip r:embed="rId3"/>
          <a:stretch>
            <a:fillRect/>
          </a:stretch>
        </p:blipFill>
        <p:spPr>
          <a:xfrm>
            <a:off x="8567860" y="633487"/>
            <a:ext cx="2987299" cy="2232853"/>
          </a:xfrm>
          <a:prstGeom prst="rect">
            <a:avLst/>
          </a:prstGeom>
        </p:spPr>
      </p:pic>
    </p:spTree>
    <p:extLst>
      <p:ext uri="{BB962C8B-B14F-4D97-AF65-F5344CB8AC3E}">
        <p14:creationId xmlns:p14="http://schemas.microsoft.com/office/powerpoint/2010/main" val="39993347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3EA33-AC06-49EC-116D-E28E0A8621A8}"/>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C62980D5-3693-F6C4-E0E4-CA1DCCB1DB54}"/>
              </a:ext>
            </a:extLst>
          </p:cNvPr>
          <p:cNvSpPr>
            <a:spLocks noGrp="1" noChangeArrowheads="1"/>
          </p:cNvSpPr>
          <p:nvPr>
            <p:ph type="title"/>
          </p:nvPr>
        </p:nvSpPr>
        <p:spPr>
          <a:xfrm>
            <a:off x="1079224" y="592001"/>
            <a:ext cx="7886700" cy="996950"/>
          </a:xfrm>
        </p:spPr>
        <p:txBody>
          <a:bodyPr/>
          <a:lstStyle/>
          <a:p>
            <a:pPr eaLnBrk="1" hangingPunct="1"/>
            <a:r>
              <a:rPr lang="nl-NL" altLang="nl-NL" b="1" dirty="0"/>
              <a:t>Inenten tegen virus?</a:t>
            </a:r>
          </a:p>
        </p:txBody>
      </p:sp>
      <p:sp>
        <p:nvSpPr>
          <p:cNvPr id="7171" name="Tijdelijke aanduiding voor inhoud 2">
            <a:extLst>
              <a:ext uri="{FF2B5EF4-FFF2-40B4-BE49-F238E27FC236}">
                <a16:creationId xmlns:a16="http://schemas.microsoft.com/office/drawing/2014/main" id="{370E71EC-D942-4836-248F-F8BDC14F22A3}"/>
              </a:ext>
            </a:extLst>
          </p:cNvPr>
          <p:cNvSpPr>
            <a:spLocks noGrp="1" noChangeArrowheads="1"/>
          </p:cNvSpPr>
          <p:nvPr>
            <p:ph idx="1"/>
          </p:nvPr>
        </p:nvSpPr>
        <p:spPr>
          <a:xfrm>
            <a:off x="771313" y="1588951"/>
            <a:ext cx="6651494" cy="4738260"/>
          </a:xfrm>
        </p:spPr>
        <p:txBody>
          <a:bodyPr>
            <a:normAutofit/>
          </a:bodyPr>
          <a:lstStyle/>
          <a:p>
            <a:pPr indent="0">
              <a:buNone/>
            </a:pPr>
            <a:r>
              <a:rPr lang="nl-NL" dirty="0"/>
              <a:t>Situaties waarin Cross </a:t>
            </a:r>
            <a:r>
              <a:rPr lang="nl-NL" dirty="0" err="1"/>
              <a:t>Protection</a:t>
            </a:r>
            <a:r>
              <a:rPr lang="nl-NL" dirty="0"/>
              <a:t> overwogen wordt:</a:t>
            </a:r>
          </a:p>
          <a:p>
            <a:endParaRPr lang="nl-NL" dirty="0"/>
          </a:p>
          <a:p>
            <a:pPr marL="285750" indent="-285750"/>
            <a:r>
              <a:rPr lang="nl-NL" dirty="0"/>
              <a:t>Geen alternatieven beschikbaar.</a:t>
            </a:r>
          </a:p>
          <a:p>
            <a:pPr marL="285750" indent="-285750"/>
            <a:r>
              <a:rPr lang="nl-NL" dirty="0"/>
              <a:t>Grote opbrengstverliezen en snelle virusverspreiding.</a:t>
            </a:r>
          </a:p>
          <a:p>
            <a:pPr marL="285750" indent="-285750"/>
            <a:r>
              <a:rPr lang="nl-NL" dirty="0"/>
              <a:t>Beschikbaarheid van geschikte, stabiele zwakke stammen</a:t>
            </a:r>
            <a:r>
              <a:rPr lang="nl-NL" dirty="0">
                <a:solidFill>
                  <a:srgbClr val="00A25D"/>
                </a:solidFill>
                <a:latin typeface="GT Walsheim Regular" panose="02000503030000020003"/>
              </a:rPr>
              <a:t>.</a:t>
            </a:r>
          </a:p>
          <a:p>
            <a:pPr marL="342900" indent="-342900"/>
            <a:endParaRPr lang="nl-NL" dirty="0"/>
          </a:p>
          <a:p>
            <a:pPr marL="285750" indent="-285750"/>
            <a:endParaRPr lang="nl-NL" dirty="0">
              <a:solidFill>
                <a:srgbClr val="00A25D"/>
              </a:solidFill>
              <a:latin typeface="GT Walsheim Regular" panose="02000503030000020003"/>
            </a:endParaRPr>
          </a:p>
          <a:p>
            <a:pPr indent="0">
              <a:buNone/>
              <a:defRPr/>
            </a:pPr>
            <a:endParaRPr lang="nl-NL" dirty="0"/>
          </a:p>
        </p:txBody>
      </p:sp>
      <p:pic>
        <p:nvPicPr>
          <p:cNvPr id="3" name="Afbeelding 2">
            <a:extLst>
              <a:ext uri="{FF2B5EF4-FFF2-40B4-BE49-F238E27FC236}">
                <a16:creationId xmlns:a16="http://schemas.microsoft.com/office/drawing/2014/main" id="{2502421D-9EF2-5013-C4BF-F0BFE5C23BAD}"/>
              </a:ext>
            </a:extLst>
          </p:cNvPr>
          <p:cNvPicPr>
            <a:picLocks noChangeAspect="1"/>
          </p:cNvPicPr>
          <p:nvPr/>
        </p:nvPicPr>
        <p:blipFill>
          <a:blip r:embed="rId3"/>
          <a:stretch>
            <a:fillRect/>
          </a:stretch>
        </p:blipFill>
        <p:spPr>
          <a:xfrm>
            <a:off x="8567860" y="633487"/>
            <a:ext cx="2987299" cy="2232853"/>
          </a:xfrm>
          <a:prstGeom prst="rect">
            <a:avLst/>
          </a:prstGeom>
        </p:spPr>
      </p:pic>
    </p:spTree>
    <p:extLst>
      <p:ext uri="{BB962C8B-B14F-4D97-AF65-F5344CB8AC3E}">
        <p14:creationId xmlns:p14="http://schemas.microsoft.com/office/powerpoint/2010/main" val="7099902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31287" y="773042"/>
            <a:ext cx="5741582" cy="553998"/>
          </a:xfrm>
          <a:prstGeom prst="rect">
            <a:avLst/>
          </a:prstGeom>
          <a:noFill/>
        </p:spPr>
        <p:txBody>
          <a:bodyPr wrap="square" rtlCol="0">
            <a:spAutoFit/>
          </a:bodyPr>
          <a:lstStyle/>
          <a:p>
            <a:r>
              <a:rPr lang="nl-NL" sz="3000" b="1" dirty="0"/>
              <a:t>Lesprogramma dit blok</a:t>
            </a:r>
          </a:p>
        </p:txBody>
      </p:sp>
      <p:sp>
        <p:nvSpPr>
          <p:cNvPr id="4" name="Tekstvak 3">
            <a:extLst>
              <a:ext uri="{FF2B5EF4-FFF2-40B4-BE49-F238E27FC236}">
                <a16:creationId xmlns:a16="http://schemas.microsoft.com/office/drawing/2014/main" id="{BE5E9AAC-8AFC-4CA9-B89F-13D11A0216BE}"/>
              </a:ext>
            </a:extLst>
          </p:cNvPr>
          <p:cNvSpPr txBox="1"/>
          <p:nvPr/>
        </p:nvSpPr>
        <p:spPr>
          <a:xfrm>
            <a:off x="936398" y="2009023"/>
            <a:ext cx="6962348" cy="3416320"/>
          </a:xfrm>
          <a:prstGeom prst="rect">
            <a:avLst/>
          </a:prstGeom>
          <a:noFill/>
        </p:spPr>
        <p:txBody>
          <a:bodyPr wrap="square" rtlCol="0">
            <a:spAutoFit/>
          </a:bodyPr>
          <a:lstStyle/>
          <a:p>
            <a:pPr marL="214313" indent="-214313">
              <a:buFont typeface="Arial" panose="020B0604020202020204" pitchFamily="34" charset="0"/>
              <a:buChar char="•"/>
            </a:pPr>
            <a:r>
              <a:rPr lang="nl-NL" sz="2400" dirty="0">
                <a:solidFill>
                  <a:srgbClr val="1E201F"/>
                </a:solidFill>
              </a:rPr>
              <a:t>Les 1: Insecten en hormonen</a:t>
            </a:r>
          </a:p>
          <a:p>
            <a:pPr marL="214313" indent="-214313">
              <a:buFont typeface="Arial" panose="020B0604020202020204" pitchFamily="34" charset="0"/>
              <a:buChar char="•"/>
            </a:pPr>
            <a:r>
              <a:rPr lang="nl-NL" sz="2400" dirty="0">
                <a:solidFill>
                  <a:srgbClr val="1E201F"/>
                </a:solidFill>
              </a:rPr>
              <a:t>Les 2: Schimmels</a:t>
            </a:r>
          </a:p>
          <a:p>
            <a:pPr marL="214313" indent="-214313">
              <a:buFont typeface="Arial" panose="020B0604020202020204" pitchFamily="34" charset="0"/>
              <a:buChar char="•"/>
            </a:pPr>
            <a:r>
              <a:rPr lang="nl-NL" sz="2400" dirty="0">
                <a:solidFill>
                  <a:srgbClr val="1E201F"/>
                </a:solidFill>
              </a:rPr>
              <a:t>Les 3: Virussen</a:t>
            </a:r>
          </a:p>
          <a:p>
            <a:pPr marL="214313" indent="-214313">
              <a:buFont typeface="Arial" panose="020B0604020202020204" pitchFamily="34" charset="0"/>
              <a:buChar char="•"/>
            </a:pPr>
            <a:r>
              <a:rPr lang="nl-NL" sz="2400" dirty="0">
                <a:solidFill>
                  <a:srgbClr val="1E201F"/>
                </a:solidFill>
              </a:rPr>
              <a:t>Les 4: Bacterie</a:t>
            </a:r>
          </a:p>
          <a:p>
            <a:pPr marL="214313" indent="-214313">
              <a:buFont typeface="Arial" panose="020B0604020202020204" pitchFamily="34" charset="0"/>
              <a:buChar char="•"/>
            </a:pPr>
            <a:r>
              <a:rPr lang="nl-NL" sz="2400" dirty="0">
                <a:solidFill>
                  <a:srgbClr val="1E201F"/>
                </a:solidFill>
              </a:rPr>
              <a:t>Les 5: Plantweerbaarheid</a:t>
            </a:r>
          </a:p>
          <a:p>
            <a:pPr marL="214313" indent="-214313">
              <a:buFont typeface="Arial" panose="020B0604020202020204" pitchFamily="34" charset="0"/>
              <a:buChar char="•"/>
            </a:pPr>
            <a:r>
              <a:rPr lang="nl-NL" sz="2400" dirty="0">
                <a:solidFill>
                  <a:srgbClr val="1E201F"/>
                </a:solidFill>
              </a:rPr>
              <a:t>Les 6: Plantweerbaarheid</a:t>
            </a:r>
          </a:p>
          <a:p>
            <a:pPr marL="214313" indent="-214313">
              <a:buFont typeface="Arial" panose="020B0604020202020204" pitchFamily="34" charset="0"/>
              <a:buChar char="•"/>
            </a:pPr>
            <a:r>
              <a:rPr lang="nl-NL" sz="2400" dirty="0">
                <a:solidFill>
                  <a:srgbClr val="1E201F"/>
                </a:solidFill>
              </a:rPr>
              <a:t>Les 7: Herhaling</a:t>
            </a:r>
          </a:p>
          <a:p>
            <a:pPr marL="214313" indent="-214313">
              <a:buFont typeface="Arial" panose="020B0604020202020204" pitchFamily="34" charset="0"/>
              <a:buChar char="•"/>
            </a:pPr>
            <a:r>
              <a:rPr lang="nl-NL" sz="2400" dirty="0">
                <a:solidFill>
                  <a:srgbClr val="1E201F"/>
                </a:solidFill>
              </a:rPr>
              <a:t>Kerstvakantie</a:t>
            </a:r>
          </a:p>
          <a:p>
            <a:pPr marL="214313" indent="-214313">
              <a:buFont typeface="Arial" panose="020B0604020202020204" pitchFamily="34" charset="0"/>
              <a:buChar char="•"/>
            </a:pPr>
            <a:r>
              <a:rPr lang="nl-NL" sz="2400" dirty="0">
                <a:solidFill>
                  <a:srgbClr val="1E201F"/>
                </a:solidFill>
              </a:rPr>
              <a:t>Les 8: Toets</a:t>
            </a:r>
          </a:p>
        </p:txBody>
      </p:sp>
      <p:pic>
        <p:nvPicPr>
          <p:cNvPr id="2" name="Afbeelding 1">
            <a:extLst>
              <a:ext uri="{FF2B5EF4-FFF2-40B4-BE49-F238E27FC236}">
                <a16:creationId xmlns:a16="http://schemas.microsoft.com/office/drawing/2014/main" id="{7090F0AB-3877-490C-9DB3-C9E28FC060F0}"/>
              </a:ext>
            </a:extLst>
          </p:cNvPr>
          <p:cNvPicPr>
            <a:picLocks noChangeAspect="1"/>
          </p:cNvPicPr>
          <p:nvPr/>
        </p:nvPicPr>
        <p:blipFill>
          <a:blip r:embed="rId2"/>
          <a:stretch>
            <a:fillRect/>
          </a:stretch>
        </p:blipFill>
        <p:spPr>
          <a:xfrm>
            <a:off x="6560394" y="4725144"/>
            <a:ext cx="2847975" cy="1600200"/>
          </a:xfrm>
          <a:prstGeom prst="rect">
            <a:avLst/>
          </a:prstGeom>
        </p:spPr>
      </p:pic>
    </p:spTree>
    <p:extLst>
      <p:ext uri="{BB962C8B-B14F-4D97-AF65-F5344CB8AC3E}">
        <p14:creationId xmlns:p14="http://schemas.microsoft.com/office/powerpoint/2010/main" val="2852106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7225F-0E11-74C4-8D8E-F3D114D3CEE7}"/>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EFDEBA66-D3CF-3941-984E-BF710114AA8A}"/>
              </a:ext>
            </a:extLst>
          </p:cNvPr>
          <p:cNvSpPr>
            <a:spLocks noGrp="1" noChangeArrowheads="1"/>
          </p:cNvSpPr>
          <p:nvPr>
            <p:ph type="title"/>
          </p:nvPr>
        </p:nvSpPr>
        <p:spPr>
          <a:xfrm>
            <a:off x="1079224" y="592001"/>
            <a:ext cx="7886700" cy="996950"/>
          </a:xfrm>
        </p:spPr>
        <p:txBody>
          <a:bodyPr/>
          <a:lstStyle/>
          <a:p>
            <a:pPr eaLnBrk="1" hangingPunct="1"/>
            <a:r>
              <a:rPr lang="nl-NL" altLang="nl-NL" b="1" dirty="0"/>
              <a:t>Inenten tegen virus?</a:t>
            </a:r>
          </a:p>
        </p:txBody>
      </p:sp>
      <p:sp>
        <p:nvSpPr>
          <p:cNvPr id="7171" name="Tijdelijke aanduiding voor inhoud 2">
            <a:extLst>
              <a:ext uri="{FF2B5EF4-FFF2-40B4-BE49-F238E27FC236}">
                <a16:creationId xmlns:a16="http://schemas.microsoft.com/office/drawing/2014/main" id="{19FF1B4D-1787-A214-82B3-41F330CF24AA}"/>
              </a:ext>
            </a:extLst>
          </p:cNvPr>
          <p:cNvSpPr>
            <a:spLocks noGrp="1" noChangeArrowheads="1"/>
          </p:cNvSpPr>
          <p:nvPr>
            <p:ph idx="1"/>
          </p:nvPr>
        </p:nvSpPr>
        <p:spPr>
          <a:xfrm>
            <a:off x="836628" y="1749913"/>
            <a:ext cx="6651494" cy="4738260"/>
          </a:xfrm>
        </p:spPr>
        <p:txBody>
          <a:bodyPr>
            <a:normAutofit/>
          </a:bodyPr>
          <a:lstStyle/>
          <a:p>
            <a:pPr indent="0">
              <a:buNone/>
            </a:pPr>
            <a:r>
              <a:rPr lang="nl-NL" dirty="0"/>
              <a:t>Nadelen van Cross </a:t>
            </a:r>
            <a:r>
              <a:rPr lang="nl-NL" dirty="0" err="1"/>
              <a:t>Protection</a:t>
            </a:r>
            <a:r>
              <a:rPr lang="nl-NL" dirty="0"/>
              <a:t>:</a:t>
            </a:r>
          </a:p>
          <a:p>
            <a:endParaRPr lang="nl-NL" dirty="0"/>
          </a:p>
          <a:p>
            <a:pPr marL="285750" indent="-285750"/>
            <a:r>
              <a:rPr lang="nl-NL" dirty="0"/>
              <a:t>Onvoorspelbaarheid bij hogere temperaturen.</a:t>
            </a:r>
          </a:p>
          <a:p>
            <a:pPr marL="285750" indent="-285750"/>
            <a:r>
              <a:rPr lang="nl-NL" dirty="0"/>
              <a:t>Risico van overslaan naar andere gewassen.</a:t>
            </a:r>
          </a:p>
          <a:p>
            <a:pPr marL="285750" indent="-285750"/>
            <a:r>
              <a:rPr lang="nl-NL" dirty="0"/>
              <a:t>Mogelijke samenwerking met andere virussen.</a:t>
            </a:r>
            <a:br>
              <a:rPr lang="nl-NL" dirty="0"/>
            </a:br>
            <a:r>
              <a:rPr lang="nl-NL" dirty="0"/>
              <a:t>Waardoor ongevaarlijke virussen ineens erg gevaarlijk worden(1+1=3)</a:t>
            </a:r>
          </a:p>
          <a:p>
            <a:pPr marL="285750" indent="-285750"/>
            <a:r>
              <a:rPr lang="nl-NL" dirty="0"/>
              <a:t>Mutaties kunnen agressievere stammen opleveren.</a:t>
            </a:r>
          </a:p>
          <a:p>
            <a:pPr marL="285750" indent="-285750"/>
            <a:r>
              <a:rPr lang="nl-NL" dirty="0"/>
              <a:t>Hoge kosten en inspanningen</a:t>
            </a:r>
            <a:r>
              <a:rPr lang="nl-NL" dirty="0">
                <a:solidFill>
                  <a:srgbClr val="00A25D"/>
                </a:solidFill>
                <a:latin typeface="GT Walsheim Regular" panose="02000503030000020003"/>
              </a:rPr>
              <a:t>.</a:t>
            </a:r>
          </a:p>
          <a:p>
            <a:pPr indent="0">
              <a:buNone/>
              <a:defRPr/>
            </a:pPr>
            <a:endParaRPr lang="nl-NL" dirty="0"/>
          </a:p>
        </p:txBody>
      </p:sp>
      <p:pic>
        <p:nvPicPr>
          <p:cNvPr id="3" name="Afbeelding 2">
            <a:extLst>
              <a:ext uri="{FF2B5EF4-FFF2-40B4-BE49-F238E27FC236}">
                <a16:creationId xmlns:a16="http://schemas.microsoft.com/office/drawing/2014/main" id="{C31E557A-0DF6-B9B5-E4AA-8BD20343270F}"/>
              </a:ext>
            </a:extLst>
          </p:cNvPr>
          <p:cNvPicPr>
            <a:picLocks noChangeAspect="1"/>
          </p:cNvPicPr>
          <p:nvPr/>
        </p:nvPicPr>
        <p:blipFill>
          <a:blip r:embed="rId3"/>
          <a:stretch>
            <a:fillRect/>
          </a:stretch>
        </p:blipFill>
        <p:spPr>
          <a:xfrm>
            <a:off x="8567860" y="633487"/>
            <a:ext cx="2987299" cy="2232853"/>
          </a:xfrm>
          <a:prstGeom prst="rect">
            <a:avLst/>
          </a:prstGeom>
        </p:spPr>
      </p:pic>
    </p:spTree>
    <p:extLst>
      <p:ext uri="{BB962C8B-B14F-4D97-AF65-F5344CB8AC3E}">
        <p14:creationId xmlns:p14="http://schemas.microsoft.com/office/powerpoint/2010/main" val="32372312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5" end="5"/>
                                            </p:txEl>
                                          </p:spTgt>
                                        </p:tgtEl>
                                        <p:attrNameLst>
                                          <p:attrName>style.visibility</p:attrName>
                                        </p:attrNameLst>
                                      </p:cBhvr>
                                      <p:to>
                                        <p:strVal val="visible"/>
                                      </p:to>
                                    </p:set>
                                    <p:animEffect transition="in" filter="fade">
                                      <p:cBhvr>
                                        <p:cTn id="28" dur="1000"/>
                                        <p:tgtEl>
                                          <p:spTgt spid="7171">
                                            <p:txEl>
                                              <p:pRg st="5" end="5"/>
                                            </p:txEl>
                                          </p:spTgt>
                                        </p:tgtEl>
                                      </p:cBhvr>
                                    </p:animEffect>
                                    <p:anim calcmode="lin" valueType="num">
                                      <p:cBhvr>
                                        <p:cTn id="29"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1">
                                            <p:txEl>
                                              <p:pRg st="6" end="6"/>
                                            </p:txEl>
                                          </p:spTgt>
                                        </p:tgtEl>
                                        <p:attrNameLst>
                                          <p:attrName>style.visibility</p:attrName>
                                        </p:attrNameLst>
                                      </p:cBhvr>
                                      <p:to>
                                        <p:strVal val="visible"/>
                                      </p:to>
                                    </p:set>
                                    <p:animEffect transition="in" filter="fade">
                                      <p:cBhvr>
                                        <p:cTn id="35" dur="1000"/>
                                        <p:tgtEl>
                                          <p:spTgt spid="7171">
                                            <p:txEl>
                                              <p:pRg st="6" end="6"/>
                                            </p:txEl>
                                          </p:spTgt>
                                        </p:tgtEl>
                                      </p:cBhvr>
                                    </p:animEffect>
                                    <p:anim calcmode="lin" valueType="num">
                                      <p:cBhvr>
                                        <p:cTn id="36"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Virusvrij vermeerderen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Planten kunnen ook besmet zijn met virus terwijl je dit (nog) niet ziet.</a:t>
            </a:r>
          </a:p>
          <a:p>
            <a:pPr indent="0">
              <a:buNone/>
              <a:defRPr/>
            </a:pPr>
            <a:r>
              <a:rPr lang="nl-NL" dirty="0"/>
              <a:t>Als je dan deze plant stekt, gaat het virus mee over naar het stekje.</a:t>
            </a:r>
          </a:p>
          <a:p>
            <a:pPr indent="0">
              <a:buNone/>
              <a:defRPr/>
            </a:pPr>
            <a:endParaRPr lang="nl-NL" dirty="0"/>
          </a:p>
          <a:p>
            <a:pPr indent="0">
              <a:buNone/>
              <a:defRPr/>
            </a:pPr>
            <a:r>
              <a:rPr lang="nl-NL" dirty="0"/>
              <a:t>De beste manier om een plant virusvrij te vermeerderen is dan “</a:t>
            </a:r>
            <a:r>
              <a:rPr lang="nl-NL" b="1" dirty="0"/>
              <a:t>in vitro</a:t>
            </a:r>
            <a:r>
              <a:rPr lang="nl-NL" dirty="0"/>
              <a:t>”</a:t>
            </a:r>
          </a:p>
          <a:p>
            <a:pPr indent="0">
              <a:buNone/>
              <a:defRPr/>
            </a:pPr>
            <a:endParaRPr lang="nl-NL" dirty="0"/>
          </a:p>
          <a:p>
            <a:pPr indent="0">
              <a:buNone/>
              <a:defRPr/>
            </a:pPr>
            <a:r>
              <a:rPr lang="nl-NL" dirty="0"/>
              <a:t>Het uiterste topje van een plant bestaat uit meristeem, deze groeit meestal iets sneller dan het virus kan bijhouden en is daarom vrij van virus</a:t>
            </a:r>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p:txBody>
      </p:sp>
      <p:pic>
        <p:nvPicPr>
          <p:cNvPr id="3" name="Afbeelding 2">
            <a:extLst>
              <a:ext uri="{FF2B5EF4-FFF2-40B4-BE49-F238E27FC236}">
                <a16:creationId xmlns:a16="http://schemas.microsoft.com/office/drawing/2014/main" id="{4337A95C-9544-92D6-7576-9C5D291FC7DB}"/>
              </a:ext>
            </a:extLst>
          </p:cNvPr>
          <p:cNvPicPr>
            <a:picLocks noChangeAspect="1"/>
          </p:cNvPicPr>
          <p:nvPr/>
        </p:nvPicPr>
        <p:blipFill>
          <a:blip r:embed="rId3"/>
          <a:stretch>
            <a:fillRect/>
          </a:stretch>
        </p:blipFill>
        <p:spPr>
          <a:xfrm>
            <a:off x="8509518" y="3971025"/>
            <a:ext cx="3433381" cy="2746704"/>
          </a:xfrm>
          <a:prstGeom prst="rect">
            <a:avLst/>
          </a:prstGeom>
        </p:spPr>
      </p:pic>
    </p:spTree>
    <p:extLst>
      <p:ext uri="{BB962C8B-B14F-4D97-AF65-F5344CB8AC3E}">
        <p14:creationId xmlns:p14="http://schemas.microsoft.com/office/powerpoint/2010/main" val="21648019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animEffect transition="in" filter="fade">
                                      <p:cBhvr>
                                        <p:cTn id="21" dur="1000"/>
                                        <p:tgtEl>
                                          <p:spTgt spid="7171">
                                            <p:txEl>
                                              <p:pRg st="5" end="5"/>
                                            </p:txEl>
                                          </p:spTgt>
                                        </p:tgtEl>
                                      </p:cBhvr>
                                    </p:animEffect>
                                    <p:anim calcmode="lin" valueType="num">
                                      <p:cBhvr>
                                        <p:cTn id="22"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E7291-2316-60D0-EE78-CDFE0B8C32BF}"/>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486F901E-EA90-A074-0F32-FAE794E38E15}"/>
              </a:ext>
            </a:extLst>
          </p:cNvPr>
          <p:cNvSpPr>
            <a:spLocks noGrp="1" noChangeArrowheads="1"/>
          </p:cNvSpPr>
          <p:nvPr>
            <p:ph type="title"/>
          </p:nvPr>
        </p:nvSpPr>
        <p:spPr>
          <a:xfrm>
            <a:off x="1079224" y="592001"/>
            <a:ext cx="7886700" cy="996950"/>
          </a:xfrm>
        </p:spPr>
        <p:txBody>
          <a:bodyPr/>
          <a:lstStyle/>
          <a:p>
            <a:pPr eaLnBrk="1" hangingPunct="1"/>
            <a:r>
              <a:rPr lang="nl-NL" altLang="nl-NL" b="1" dirty="0"/>
              <a:t>Virusvrij vermeerderen</a:t>
            </a:r>
          </a:p>
        </p:txBody>
      </p:sp>
      <p:sp>
        <p:nvSpPr>
          <p:cNvPr id="7171" name="Tijdelijke aanduiding voor inhoud 2">
            <a:extLst>
              <a:ext uri="{FF2B5EF4-FFF2-40B4-BE49-F238E27FC236}">
                <a16:creationId xmlns:a16="http://schemas.microsoft.com/office/drawing/2014/main" id="{DCB0411D-8A4A-8486-8C2F-BF3E73CBBD83}"/>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Als je dit topje in een schoon laboratorium “in vitro” vermeerderd krijg je volledig virusvrije planten.</a:t>
            </a:r>
          </a:p>
          <a:p>
            <a:pPr indent="0">
              <a:buNone/>
              <a:defRPr/>
            </a:pPr>
            <a:endParaRPr lang="nl-NL" dirty="0"/>
          </a:p>
          <a:p>
            <a:pPr indent="0">
              <a:buNone/>
              <a:defRPr/>
            </a:pPr>
            <a:r>
              <a:rPr lang="nl-NL" dirty="0"/>
              <a:t>Van deze planten worden vaak “</a:t>
            </a:r>
            <a:r>
              <a:rPr lang="nl-NL" dirty="0" err="1"/>
              <a:t>moeder”planten</a:t>
            </a:r>
            <a:r>
              <a:rPr lang="nl-NL" dirty="0"/>
              <a:t> gemaakt, die onder schone omstandigheden worden </a:t>
            </a:r>
            <a:r>
              <a:rPr lang="nl-NL" dirty="0" err="1"/>
              <a:t>afgekweekt</a:t>
            </a:r>
            <a:r>
              <a:rPr lang="nl-NL" dirty="0"/>
              <a:t>,</a:t>
            </a:r>
          </a:p>
          <a:p>
            <a:pPr indent="0">
              <a:buNone/>
              <a:defRPr/>
            </a:pPr>
            <a:endParaRPr lang="nl-NL" dirty="0"/>
          </a:p>
          <a:p>
            <a:pPr indent="0">
              <a:buNone/>
              <a:defRPr/>
            </a:pPr>
            <a:r>
              <a:rPr lang="nl-NL" dirty="0"/>
              <a:t>Hier worden dan weer de stekjes voor kwekers van geplukt.</a:t>
            </a:r>
          </a:p>
          <a:p>
            <a:pPr indent="0">
              <a:buNone/>
              <a:defRPr/>
            </a:pPr>
            <a:endParaRPr lang="nl-NL" dirty="0"/>
          </a:p>
          <a:p>
            <a:pPr indent="0">
              <a:buNone/>
              <a:defRPr/>
            </a:pPr>
            <a:endParaRPr lang="nl-NL" dirty="0"/>
          </a:p>
          <a:p>
            <a:pPr indent="0">
              <a:buNone/>
              <a:defRPr/>
            </a:pPr>
            <a:endParaRPr lang="nl-NL" dirty="0"/>
          </a:p>
          <a:p>
            <a:pPr indent="0">
              <a:buNone/>
              <a:defRPr/>
            </a:pPr>
            <a:endParaRPr lang="nl-NL" dirty="0"/>
          </a:p>
        </p:txBody>
      </p:sp>
      <p:pic>
        <p:nvPicPr>
          <p:cNvPr id="3" name="Afbeelding 2">
            <a:extLst>
              <a:ext uri="{FF2B5EF4-FFF2-40B4-BE49-F238E27FC236}">
                <a16:creationId xmlns:a16="http://schemas.microsoft.com/office/drawing/2014/main" id="{AA569204-D173-EC7B-6FA3-D04AD35A66AB}"/>
              </a:ext>
            </a:extLst>
          </p:cNvPr>
          <p:cNvPicPr>
            <a:picLocks noChangeAspect="1"/>
          </p:cNvPicPr>
          <p:nvPr/>
        </p:nvPicPr>
        <p:blipFill>
          <a:blip r:embed="rId3"/>
          <a:stretch>
            <a:fillRect/>
          </a:stretch>
        </p:blipFill>
        <p:spPr>
          <a:xfrm>
            <a:off x="8082972" y="4570105"/>
            <a:ext cx="3950158" cy="2079031"/>
          </a:xfrm>
          <a:prstGeom prst="rect">
            <a:avLst/>
          </a:prstGeom>
        </p:spPr>
      </p:pic>
      <p:pic>
        <p:nvPicPr>
          <p:cNvPr id="5" name="Afbeelding 4">
            <a:extLst>
              <a:ext uri="{FF2B5EF4-FFF2-40B4-BE49-F238E27FC236}">
                <a16:creationId xmlns:a16="http://schemas.microsoft.com/office/drawing/2014/main" id="{06762D0F-9CEE-9EA6-565B-CBA86B31B7CF}"/>
              </a:ext>
            </a:extLst>
          </p:cNvPr>
          <p:cNvPicPr>
            <a:picLocks noChangeAspect="1"/>
          </p:cNvPicPr>
          <p:nvPr/>
        </p:nvPicPr>
        <p:blipFill>
          <a:blip r:embed="rId4"/>
          <a:stretch>
            <a:fillRect/>
          </a:stretch>
        </p:blipFill>
        <p:spPr>
          <a:xfrm>
            <a:off x="8032804" y="208864"/>
            <a:ext cx="3949292" cy="2940736"/>
          </a:xfrm>
          <a:prstGeom prst="rect">
            <a:avLst/>
          </a:prstGeom>
        </p:spPr>
      </p:pic>
    </p:spTree>
    <p:extLst>
      <p:ext uri="{BB962C8B-B14F-4D97-AF65-F5344CB8AC3E}">
        <p14:creationId xmlns:p14="http://schemas.microsoft.com/office/powerpoint/2010/main" val="1412899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B26AB-5C2A-67D9-5A27-83F1B008D344}"/>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4B3BCB66-C8E4-3AC5-EE8A-40DDC7794236}"/>
              </a:ext>
            </a:extLst>
          </p:cNvPr>
          <p:cNvSpPr>
            <a:spLocks noGrp="1" noChangeArrowheads="1"/>
          </p:cNvSpPr>
          <p:nvPr>
            <p:ph type="title"/>
          </p:nvPr>
        </p:nvSpPr>
        <p:spPr>
          <a:xfrm>
            <a:off x="1079224" y="592001"/>
            <a:ext cx="7886700" cy="996950"/>
          </a:xfrm>
        </p:spPr>
        <p:txBody>
          <a:bodyPr/>
          <a:lstStyle/>
          <a:p>
            <a:pPr eaLnBrk="1" hangingPunct="1"/>
            <a:r>
              <a:rPr lang="nl-NL" altLang="nl-NL" b="1" dirty="0"/>
              <a:t>Huiswerk </a:t>
            </a:r>
          </a:p>
        </p:txBody>
      </p:sp>
      <p:sp>
        <p:nvSpPr>
          <p:cNvPr id="2" name="Rectangle 1">
            <a:extLst>
              <a:ext uri="{FF2B5EF4-FFF2-40B4-BE49-F238E27FC236}">
                <a16:creationId xmlns:a16="http://schemas.microsoft.com/office/drawing/2014/main" id="{9C7C927D-E4B2-5F54-9642-A0249EFA2986}"/>
              </a:ext>
            </a:extLst>
          </p:cNvPr>
          <p:cNvSpPr>
            <a:spLocks noGrp="1" noChangeArrowheads="1"/>
          </p:cNvSpPr>
          <p:nvPr>
            <p:ph idx="1"/>
          </p:nvPr>
        </p:nvSpPr>
        <p:spPr bwMode="auto">
          <a:xfrm>
            <a:off x="1079500" y="2017742"/>
            <a:ext cx="955043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Wat is een plantenvirus?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Hoe komt een plantenvirus een plant binnen?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Welke insecten kunnen een plantenvirus verspreiden?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Hoe kun je aan een plant zien dat deze door een virus is geïnfecteerd?</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Wat gebeurt er in een plantencel als een virus binnenkomt?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Hoe verspreidt een plantenvirus zich van cel naar cel in een plant?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Kunnen plantenvirussen door zaden worden overgedragen?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Welke rol spelen bladluizen bij de verspreiding van plantenvirussen?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Hoe kun je verspreiding van een plantenvirus in een kas voorkomen?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Waarom is het belangrijk om gereedschap schoon te maken bij het werken met planten?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Wat is een voorbeeld van een bekend plantenvirus?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Hoe kunnen resistente planten helpen tegen plantenvirussen?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Welke symptomen kunnen duiden op een plantenvirus?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Kunnen planten zichzelf verdedigen tegen virussen?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Waarom zijn gezonde planten minder vatbaar voor virussen? </a:t>
            </a:r>
          </a:p>
        </p:txBody>
      </p:sp>
    </p:spTree>
    <p:extLst>
      <p:ext uri="{BB962C8B-B14F-4D97-AF65-F5344CB8AC3E}">
        <p14:creationId xmlns:p14="http://schemas.microsoft.com/office/powerpoint/2010/main" val="808576938"/>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529D4-95B3-E281-03F6-5B0781D0C60B}"/>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FFEEF21B-79AD-0755-56F0-A7A9C2D26A5F}"/>
              </a:ext>
            </a:extLst>
          </p:cNvPr>
          <p:cNvSpPr>
            <a:spLocks noGrp="1" noChangeArrowheads="1"/>
          </p:cNvSpPr>
          <p:nvPr>
            <p:ph type="title"/>
          </p:nvPr>
        </p:nvSpPr>
        <p:spPr>
          <a:xfrm>
            <a:off x="1079224" y="592001"/>
            <a:ext cx="7886700" cy="996950"/>
          </a:xfrm>
        </p:spPr>
        <p:txBody>
          <a:bodyPr/>
          <a:lstStyle/>
          <a:p>
            <a:pPr eaLnBrk="1" hangingPunct="1"/>
            <a:r>
              <a:rPr lang="nl-NL" altLang="nl-NL" b="1" dirty="0"/>
              <a:t>Verwerkingsvraag</a:t>
            </a:r>
          </a:p>
        </p:txBody>
      </p:sp>
      <p:sp>
        <p:nvSpPr>
          <p:cNvPr id="7171" name="Tijdelijke aanduiding voor inhoud 2">
            <a:extLst>
              <a:ext uri="{FF2B5EF4-FFF2-40B4-BE49-F238E27FC236}">
                <a16:creationId xmlns:a16="http://schemas.microsoft.com/office/drawing/2014/main" id="{16D0B273-DD5B-15F6-7879-FCFE3117B0F9}"/>
              </a:ext>
            </a:extLst>
          </p:cNvPr>
          <p:cNvSpPr>
            <a:spLocks noGrp="1" noChangeArrowheads="1"/>
          </p:cNvSpPr>
          <p:nvPr>
            <p:ph idx="1"/>
          </p:nvPr>
        </p:nvSpPr>
        <p:spPr>
          <a:xfrm>
            <a:off x="1079224" y="1910876"/>
            <a:ext cx="6651494" cy="4738260"/>
          </a:xfrm>
        </p:spPr>
        <p:txBody>
          <a:bodyPr>
            <a:normAutofit/>
          </a:bodyPr>
          <a:lstStyle/>
          <a:p>
            <a:pPr marL="457200" indent="-457200">
              <a:buFont typeface="+mj-lt"/>
              <a:buAutoNum type="arabicPeriod" startAt="16"/>
              <a:defRPr/>
            </a:pPr>
            <a:r>
              <a:rPr lang="nl-NL" dirty="0"/>
              <a:t>Schrijf op hoe ze op je (stage) bedrijf of </a:t>
            </a:r>
            <a:r>
              <a:rPr lang="nl-NL"/>
              <a:t>vorige stagebedrijf </a:t>
            </a:r>
            <a:r>
              <a:rPr lang="nl-NL" dirty="0"/>
              <a:t>virussen proberen te voorkomen en verspreiding proberen tegen te gaan </a:t>
            </a:r>
          </a:p>
        </p:txBody>
      </p:sp>
    </p:spTree>
    <p:extLst>
      <p:ext uri="{BB962C8B-B14F-4D97-AF65-F5344CB8AC3E}">
        <p14:creationId xmlns:p14="http://schemas.microsoft.com/office/powerpoint/2010/main" val="35785161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B038E-A3B5-01DF-E4B0-5DC528205989}"/>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A1143741-FBF3-E6B9-1AEE-1E1DC66FBF9C}"/>
              </a:ext>
            </a:extLst>
          </p:cNvPr>
          <p:cNvSpPr>
            <a:spLocks noGrp="1" noChangeArrowheads="1"/>
          </p:cNvSpPr>
          <p:nvPr>
            <p:ph type="title"/>
          </p:nvPr>
        </p:nvSpPr>
        <p:spPr>
          <a:xfrm>
            <a:off x="1079224" y="592001"/>
            <a:ext cx="7886700" cy="996950"/>
          </a:xfrm>
        </p:spPr>
        <p:txBody>
          <a:bodyPr/>
          <a:lstStyle/>
          <a:p>
            <a:pPr eaLnBrk="1" hangingPunct="1"/>
            <a:endParaRPr lang="nl-NL" altLang="nl-NL" b="1" dirty="0"/>
          </a:p>
        </p:txBody>
      </p:sp>
      <p:sp>
        <p:nvSpPr>
          <p:cNvPr id="7171" name="Tijdelijke aanduiding voor inhoud 2">
            <a:extLst>
              <a:ext uri="{FF2B5EF4-FFF2-40B4-BE49-F238E27FC236}">
                <a16:creationId xmlns:a16="http://schemas.microsoft.com/office/drawing/2014/main" id="{0624597A-DCFE-56EC-7391-C4F4FE7F1E82}"/>
              </a:ext>
            </a:extLst>
          </p:cNvPr>
          <p:cNvSpPr>
            <a:spLocks noGrp="1" noChangeArrowheads="1"/>
          </p:cNvSpPr>
          <p:nvPr>
            <p:ph idx="1"/>
          </p:nvPr>
        </p:nvSpPr>
        <p:spPr>
          <a:xfrm>
            <a:off x="1079224" y="1910876"/>
            <a:ext cx="6651494" cy="4738260"/>
          </a:xfrm>
        </p:spPr>
        <p:txBody>
          <a:bodyPr>
            <a:normAutofit/>
          </a:bodyPr>
          <a:lstStyle/>
          <a:p>
            <a:pPr indent="0">
              <a:buNone/>
              <a:defRPr/>
            </a:pPr>
            <a:endParaRPr lang="nl-NL" dirty="0"/>
          </a:p>
        </p:txBody>
      </p:sp>
    </p:spTree>
    <p:extLst>
      <p:ext uri="{BB962C8B-B14F-4D97-AF65-F5344CB8AC3E}">
        <p14:creationId xmlns:p14="http://schemas.microsoft.com/office/powerpoint/2010/main" val="24242042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12A8E-6395-CD13-E552-2CB2516A1E9A}"/>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10756E5A-D0C7-0AF5-8D87-B59F99A3FCDD}"/>
              </a:ext>
            </a:extLst>
          </p:cNvPr>
          <p:cNvSpPr>
            <a:spLocks noGrp="1" noChangeArrowheads="1"/>
          </p:cNvSpPr>
          <p:nvPr>
            <p:ph type="title"/>
          </p:nvPr>
        </p:nvSpPr>
        <p:spPr>
          <a:xfrm>
            <a:off x="1079224" y="592001"/>
            <a:ext cx="7886700" cy="996950"/>
          </a:xfrm>
        </p:spPr>
        <p:txBody>
          <a:bodyPr/>
          <a:lstStyle/>
          <a:p>
            <a:pPr eaLnBrk="1" hangingPunct="1"/>
            <a:endParaRPr lang="nl-NL" altLang="nl-NL" b="1" dirty="0"/>
          </a:p>
        </p:txBody>
      </p:sp>
      <p:sp>
        <p:nvSpPr>
          <p:cNvPr id="7171" name="Tijdelijke aanduiding voor inhoud 2">
            <a:extLst>
              <a:ext uri="{FF2B5EF4-FFF2-40B4-BE49-F238E27FC236}">
                <a16:creationId xmlns:a16="http://schemas.microsoft.com/office/drawing/2014/main" id="{3CDE2D07-C73C-18D8-8020-AE100EEFFF7F}"/>
              </a:ext>
            </a:extLst>
          </p:cNvPr>
          <p:cNvSpPr>
            <a:spLocks noGrp="1" noChangeArrowheads="1"/>
          </p:cNvSpPr>
          <p:nvPr>
            <p:ph idx="1"/>
          </p:nvPr>
        </p:nvSpPr>
        <p:spPr>
          <a:xfrm>
            <a:off x="1079224" y="1910876"/>
            <a:ext cx="6651494" cy="4738260"/>
          </a:xfrm>
        </p:spPr>
        <p:txBody>
          <a:bodyPr>
            <a:normAutofit/>
          </a:bodyPr>
          <a:lstStyle/>
          <a:p>
            <a:pPr indent="0">
              <a:buNone/>
              <a:defRPr/>
            </a:pPr>
            <a:endParaRPr lang="nl-NL" dirty="0"/>
          </a:p>
        </p:txBody>
      </p:sp>
    </p:spTree>
    <p:extLst>
      <p:ext uri="{BB962C8B-B14F-4D97-AF65-F5344CB8AC3E}">
        <p14:creationId xmlns:p14="http://schemas.microsoft.com/office/powerpoint/2010/main" val="11651916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C0162-85DF-F4B7-1219-B393DFF395AC}"/>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9B8B3CAD-CB4B-B78D-4B30-82120D82C860}"/>
              </a:ext>
            </a:extLst>
          </p:cNvPr>
          <p:cNvSpPr>
            <a:spLocks noGrp="1" noChangeArrowheads="1"/>
          </p:cNvSpPr>
          <p:nvPr>
            <p:ph type="title"/>
          </p:nvPr>
        </p:nvSpPr>
        <p:spPr>
          <a:xfrm>
            <a:off x="1079224" y="592001"/>
            <a:ext cx="7886700" cy="996950"/>
          </a:xfrm>
        </p:spPr>
        <p:txBody>
          <a:bodyPr/>
          <a:lstStyle/>
          <a:p>
            <a:pPr eaLnBrk="1" hangingPunct="1"/>
            <a:endParaRPr lang="nl-NL" altLang="nl-NL" b="1" dirty="0"/>
          </a:p>
        </p:txBody>
      </p:sp>
      <p:sp>
        <p:nvSpPr>
          <p:cNvPr id="7171" name="Tijdelijke aanduiding voor inhoud 2">
            <a:extLst>
              <a:ext uri="{FF2B5EF4-FFF2-40B4-BE49-F238E27FC236}">
                <a16:creationId xmlns:a16="http://schemas.microsoft.com/office/drawing/2014/main" id="{225F9A3E-5EA3-975D-A4A8-7B2B4512C244}"/>
              </a:ext>
            </a:extLst>
          </p:cNvPr>
          <p:cNvSpPr>
            <a:spLocks noGrp="1" noChangeArrowheads="1"/>
          </p:cNvSpPr>
          <p:nvPr>
            <p:ph idx="1"/>
          </p:nvPr>
        </p:nvSpPr>
        <p:spPr>
          <a:xfrm>
            <a:off x="1079224" y="1910876"/>
            <a:ext cx="6651494" cy="4738260"/>
          </a:xfrm>
        </p:spPr>
        <p:txBody>
          <a:bodyPr>
            <a:normAutofit/>
          </a:bodyPr>
          <a:lstStyle/>
          <a:p>
            <a:pPr indent="0">
              <a:buNone/>
              <a:defRPr/>
            </a:pPr>
            <a:endParaRPr lang="nl-NL" dirty="0"/>
          </a:p>
        </p:txBody>
      </p:sp>
    </p:spTree>
    <p:extLst>
      <p:ext uri="{BB962C8B-B14F-4D97-AF65-F5344CB8AC3E}">
        <p14:creationId xmlns:p14="http://schemas.microsoft.com/office/powerpoint/2010/main" val="12994679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87EFC-786F-B264-C317-89826D00A201}"/>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5443337B-43BC-744F-F503-1F3005E2AECA}"/>
              </a:ext>
            </a:extLst>
          </p:cNvPr>
          <p:cNvSpPr>
            <a:spLocks noGrp="1" noChangeArrowheads="1"/>
          </p:cNvSpPr>
          <p:nvPr>
            <p:ph type="title"/>
          </p:nvPr>
        </p:nvSpPr>
        <p:spPr>
          <a:xfrm>
            <a:off x="1079224" y="592001"/>
            <a:ext cx="7886700" cy="996950"/>
          </a:xfrm>
        </p:spPr>
        <p:txBody>
          <a:bodyPr/>
          <a:lstStyle/>
          <a:p>
            <a:pPr eaLnBrk="1" hangingPunct="1"/>
            <a:endParaRPr lang="nl-NL" altLang="nl-NL" b="1" dirty="0"/>
          </a:p>
        </p:txBody>
      </p:sp>
      <p:sp>
        <p:nvSpPr>
          <p:cNvPr id="7171" name="Tijdelijke aanduiding voor inhoud 2">
            <a:extLst>
              <a:ext uri="{FF2B5EF4-FFF2-40B4-BE49-F238E27FC236}">
                <a16:creationId xmlns:a16="http://schemas.microsoft.com/office/drawing/2014/main" id="{F3EE50AF-BC9F-C0CA-374D-C537DA4A065D}"/>
              </a:ext>
            </a:extLst>
          </p:cNvPr>
          <p:cNvSpPr>
            <a:spLocks noGrp="1" noChangeArrowheads="1"/>
          </p:cNvSpPr>
          <p:nvPr>
            <p:ph idx="1"/>
          </p:nvPr>
        </p:nvSpPr>
        <p:spPr>
          <a:xfrm>
            <a:off x="1079224" y="1910876"/>
            <a:ext cx="6651494" cy="4738260"/>
          </a:xfrm>
        </p:spPr>
        <p:txBody>
          <a:bodyPr>
            <a:normAutofit/>
          </a:bodyPr>
          <a:lstStyle/>
          <a:p>
            <a:pPr indent="0">
              <a:buNone/>
              <a:defRPr/>
            </a:pPr>
            <a:endParaRPr lang="nl-NL" dirty="0"/>
          </a:p>
        </p:txBody>
      </p:sp>
    </p:spTree>
    <p:extLst>
      <p:ext uri="{BB962C8B-B14F-4D97-AF65-F5344CB8AC3E}">
        <p14:creationId xmlns:p14="http://schemas.microsoft.com/office/powerpoint/2010/main" val="9816576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E17E6-B8BE-86AA-E5BB-9C8CC3D2F14B}"/>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3464A7A1-09E8-1C54-5EA4-FEFF11B6F2E8}"/>
              </a:ext>
            </a:extLst>
          </p:cNvPr>
          <p:cNvSpPr>
            <a:spLocks noGrp="1" noChangeArrowheads="1"/>
          </p:cNvSpPr>
          <p:nvPr>
            <p:ph type="title"/>
          </p:nvPr>
        </p:nvSpPr>
        <p:spPr>
          <a:xfrm>
            <a:off x="1079224" y="592001"/>
            <a:ext cx="7886700" cy="996950"/>
          </a:xfrm>
        </p:spPr>
        <p:txBody>
          <a:bodyPr/>
          <a:lstStyle/>
          <a:p>
            <a:pPr eaLnBrk="1" hangingPunct="1"/>
            <a:endParaRPr lang="nl-NL" altLang="nl-NL" b="1" dirty="0"/>
          </a:p>
        </p:txBody>
      </p:sp>
      <p:sp>
        <p:nvSpPr>
          <p:cNvPr id="7171" name="Tijdelijke aanduiding voor inhoud 2">
            <a:extLst>
              <a:ext uri="{FF2B5EF4-FFF2-40B4-BE49-F238E27FC236}">
                <a16:creationId xmlns:a16="http://schemas.microsoft.com/office/drawing/2014/main" id="{46E41B52-481D-2CFC-AF46-1394075A0B9F}"/>
              </a:ext>
            </a:extLst>
          </p:cNvPr>
          <p:cNvSpPr>
            <a:spLocks noGrp="1" noChangeArrowheads="1"/>
          </p:cNvSpPr>
          <p:nvPr>
            <p:ph idx="1"/>
          </p:nvPr>
        </p:nvSpPr>
        <p:spPr>
          <a:xfrm>
            <a:off x="1079224" y="1910876"/>
            <a:ext cx="6651494" cy="4738260"/>
          </a:xfrm>
        </p:spPr>
        <p:txBody>
          <a:bodyPr>
            <a:normAutofit/>
          </a:bodyPr>
          <a:lstStyle/>
          <a:p>
            <a:pPr indent="0">
              <a:buNone/>
              <a:defRPr/>
            </a:pPr>
            <a:endParaRPr lang="nl-NL" dirty="0"/>
          </a:p>
        </p:txBody>
      </p:sp>
    </p:spTree>
    <p:extLst>
      <p:ext uri="{BB962C8B-B14F-4D97-AF65-F5344CB8AC3E}">
        <p14:creationId xmlns:p14="http://schemas.microsoft.com/office/powerpoint/2010/main" val="4238148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74023" y="734453"/>
            <a:ext cx="5741582" cy="523220"/>
          </a:xfrm>
          <a:prstGeom prst="rect">
            <a:avLst/>
          </a:prstGeom>
          <a:noFill/>
        </p:spPr>
        <p:txBody>
          <a:bodyPr wrap="square" rtlCol="0">
            <a:spAutoFit/>
          </a:bodyPr>
          <a:lstStyle/>
          <a:p>
            <a:pPr>
              <a:defRPr/>
            </a:pPr>
            <a:r>
              <a:rPr lang="nl-NL" sz="2800" b="1" dirty="0">
                <a:solidFill>
                  <a:prstClr val="black"/>
                </a:solidFill>
                <a:latin typeface="Calibri"/>
              </a:rPr>
              <a:t>Lesprogramma vandaag</a:t>
            </a:r>
          </a:p>
        </p:txBody>
      </p:sp>
      <p:sp>
        <p:nvSpPr>
          <p:cNvPr id="4" name="Tekstvak 3">
            <a:extLst>
              <a:ext uri="{FF2B5EF4-FFF2-40B4-BE49-F238E27FC236}">
                <a16:creationId xmlns:a16="http://schemas.microsoft.com/office/drawing/2014/main" id="{BE5E9AAC-8AFC-4CA9-B89F-13D11A0216BE}"/>
              </a:ext>
            </a:extLst>
          </p:cNvPr>
          <p:cNvSpPr txBox="1"/>
          <p:nvPr/>
        </p:nvSpPr>
        <p:spPr>
          <a:xfrm>
            <a:off x="1171269" y="1877992"/>
            <a:ext cx="6263640" cy="3462486"/>
          </a:xfrm>
          <a:prstGeom prst="rect">
            <a:avLst/>
          </a:prstGeom>
          <a:noFill/>
        </p:spPr>
        <p:txBody>
          <a:bodyPr wrap="square" rtlCol="0">
            <a:spAutoFit/>
          </a:bodyPr>
          <a:lstStyle/>
          <a:p>
            <a:pPr marL="342900" indent="-342900">
              <a:buFont typeface="Arial" panose="020B0604020202020204" pitchFamily="34" charset="0"/>
              <a:buChar char="•"/>
              <a:defRPr/>
            </a:pPr>
            <a:r>
              <a:rPr lang="nl-NL" sz="2400" dirty="0">
                <a:solidFill>
                  <a:srgbClr val="1E201F"/>
                </a:solidFill>
              </a:rPr>
              <a:t>Herhaling</a:t>
            </a:r>
          </a:p>
          <a:p>
            <a:pPr marL="342900" indent="-342900">
              <a:buFont typeface="Arial" panose="020B0604020202020204" pitchFamily="34" charset="0"/>
              <a:buChar char="•"/>
              <a:defRPr/>
            </a:pPr>
            <a:r>
              <a:rPr lang="nl-NL" sz="2400" dirty="0">
                <a:solidFill>
                  <a:srgbClr val="1E201F"/>
                </a:solidFill>
              </a:rPr>
              <a:t>Wat is een virus</a:t>
            </a:r>
          </a:p>
          <a:p>
            <a:pPr marL="342900" indent="-342900">
              <a:buFont typeface="Arial" panose="020B0604020202020204" pitchFamily="34" charset="0"/>
              <a:buChar char="•"/>
              <a:defRPr/>
            </a:pPr>
            <a:r>
              <a:rPr lang="nl-NL" sz="2400" dirty="0">
                <a:solidFill>
                  <a:srgbClr val="1E201F"/>
                </a:solidFill>
              </a:rPr>
              <a:t>Symptomen van een virus</a:t>
            </a:r>
          </a:p>
          <a:p>
            <a:pPr marL="342900" indent="-342900">
              <a:buFont typeface="Arial" panose="020B0604020202020204" pitchFamily="34" charset="0"/>
              <a:buChar char="•"/>
              <a:defRPr/>
            </a:pPr>
            <a:r>
              <a:rPr lang="nl-NL" sz="2400" dirty="0">
                <a:solidFill>
                  <a:srgbClr val="1E201F"/>
                </a:solidFill>
              </a:rPr>
              <a:t>Verspreiding van een virus</a:t>
            </a:r>
          </a:p>
          <a:p>
            <a:pPr marL="342900" indent="-342900">
              <a:buFont typeface="Arial" panose="020B0604020202020204" pitchFamily="34" charset="0"/>
              <a:buChar char="•"/>
              <a:defRPr/>
            </a:pPr>
            <a:r>
              <a:rPr lang="nl-NL" sz="2400" dirty="0">
                <a:solidFill>
                  <a:srgbClr val="1E201F"/>
                </a:solidFill>
              </a:rPr>
              <a:t>Voorkomen van verspreiding van virus</a:t>
            </a:r>
          </a:p>
          <a:p>
            <a:pPr marL="342900" indent="-342900">
              <a:buFont typeface="Arial" panose="020B0604020202020204" pitchFamily="34" charset="0"/>
              <a:buChar char="•"/>
              <a:defRPr/>
            </a:pPr>
            <a:r>
              <a:rPr lang="nl-NL" sz="2400" dirty="0">
                <a:solidFill>
                  <a:srgbClr val="1E201F"/>
                </a:solidFill>
              </a:rPr>
              <a:t>Inenten tegen virus</a:t>
            </a:r>
          </a:p>
          <a:p>
            <a:pPr marL="342900" indent="-342900">
              <a:buFont typeface="Arial" panose="020B0604020202020204" pitchFamily="34" charset="0"/>
              <a:buChar char="•"/>
              <a:defRPr/>
            </a:pPr>
            <a:endParaRPr lang="nl-NL" sz="2400" dirty="0">
              <a:solidFill>
                <a:srgbClr val="1E201F"/>
              </a:solidFill>
            </a:endParaRPr>
          </a:p>
          <a:p>
            <a:pPr marL="342900" indent="-342900">
              <a:buFont typeface="Arial" panose="020B0604020202020204" pitchFamily="34" charset="0"/>
              <a:buChar char="•"/>
              <a:defRPr/>
            </a:pPr>
            <a:endParaRPr lang="nl-NL" sz="2400" dirty="0">
              <a:solidFill>
                <a:srgbClr val="1E201F"/>
              </a:solidFill>
            </a:endParaRPr>
          </a:p>
          <a:p>
            <a:pPr marL="214313" indent="-214313">
              <a:buFont typeface="Arial" panose="020B0604020202020204" pitchFamily="34" charset="0"/>
              <a:buChar char="•"/>
              <a:defRPr/>
            </a:pPr>
            <a:endParaRPr lang="nl-NL" sz="1350" dirty="0">
              <a:solidFill>
                <a:prstClr val="black"/>
              </a:solidFill>
              <a:latin typeface="Calibri"/>
            </a:endParaRPr>
          </a:p>
          <a:p>
            <a:pPr marL="214313" indent="-214313">
              <a:buFont typeface="Arial" panose="020B0604020202020204" pitchFamily="34" charset="0"/>
              <a:buChar char="•"/>
              <a:defRPr/>
            </a:pPr>
            <a:endParaRPr lang="nl-NL" sz="1350" dirty="0">
              <a:solidFill>
                <a:prstClr val="black"/>
              </a:solidFill>
              <a:latin typeface="Calibri"/>
            </a:endParaRPr>
          </a:p>
        </p:txBody>
      </p:sp>
    </p:spTree>
    <p:extLst>
      <p:ext uri="{BB962C8B-B14F-4D97-AF65-F5344CB8AC3E}">
        <p14:creationId xmlns:p14="http://schemas.microsoft.com/office/powerpoint/2010/main" val="4019818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F253A-8B8D-3BCE-1EA5-9C689DD332B3}"/>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14D88B70-DD85-41F6-0347-9915BBEE33BB}"/>
              </a:ext>
            </a:extLst>
          </p:cNvPr>
          <p:cNvSpPr>
            <a:spLocks noGrp="1" noChangeArrowheads="1"/>
          </p:cNvSpPr>
          <p:nvPr>
            <p:ph type="title"/>
          </p:nvPr>
        </p:nvSpPr>
        <p:spPr>
          <a:xfrm>
            <a:off x="1079224" y="592001"/>
            <a:ext cx="7886700" cy="996950"/>
          </a:xfrm>
        </p:spPr>
        <p:txBody>
          <a:bodyPr/>
          <a:lstStyle/>
          <a:p>
            <a:pPr eaLnBrk="1" hangingPunct="1"/>
            <a:endParaRPr lang="nl-NL" altLang="nl-NL" b="1" dirty="0"/>
          </a:p>
        </p:txBody>
      </p:sp>
      <p:sp>
        <p:nvSpPr>
          <p:cNvPr id="7171" name="Tijdelijke aanduiding voor inhoud 2">
            <a:extLst>
              <a:ext uri="{FF2B5EF4-FFF2-40B4-BE49-F238E27FC236}">
                <a16:creationId xmlns:a16="http://schemas.microsoft.com/office/drawing/2014/main" id="{8C201A88-645D-1B38-9E60-D290484716F1}"/>
              </a:ext>
            </a:extLst>
          </p:cNvPr>
          <p:cNvSpPr>
            <a:spLocks noGrp="1" noChangeArrowheads="1"/>
          </p:cNvSpPr>
          <p:nvPr>
            <p:ph idx="1"/>
          </p:nvPr>
        </p:nvSpPr>
        <p:spPr>
          <a:xfrm>
            <a:off x="1079224" y="1910876"/>
            <a:ext cx="6651494" cy="4738260"/>
          </a:xfrm>
        </p:spPr>
        <p:txBody>
          <a:bodyPr>
            <a:normAutofit/>
          </a:bodyPr>
          <a:lstStyle/>
          <a:p>
            <a:pPr indent="0">
              <a:buNone/>
              <a:defRPr/>
            </a:pPr>
            <a:endParaRPr lang="nl-NL" dirty="0"/>
          </a:p>
        </p:txBody>
      </p:sp>
    </p:spTree>
    <p:extLst>
      <p:ext uri="{BB962C8B-B14F-4D97-AF65-F5344CB8AC3E}">
        <p14:creationId xmlns:p14="http://schemas.microsoft.com/office/powerpoint/2010/main" val="27294548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7121C-17B6-9B67-0BCC-59C21F9510A2}"/>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FE052C19-BC0E-B245-C9B8-9AD2DF6D246E}"/>
              </a:ext>
            </a:extLst>
          </p:cNvPr>
          <p:cNvSpPr>
            <a:spLocks noGrp="1" noChangeArrowheads="1"/>
          </p:cNvSpPr>
          <p:nvPr>
            <p:ph type="title"/>
          </p:nvPr>
        </p:nvSpPr>
        <p:spPr>
          <a:xfrm>
            <a:off x="1079224" y="592001"/>
            <a:ext cx="7886700" cy="996950"/>
          </a:xfrm>
        </p:spPr>
        <p:txBody>
          <a:bodyPr/>
          <a:lstStyle/>
          <a:p>
            <a:pPr eaLnBrk="1" hangingPunct="1"/>
            <a:endParaRPr lang="nl-NL" altLang="nl-NL" b="1" dirty="0"/>
          </a:p>
        </p:txBody>
      </p:sp>
      <p:sp>
        <p:nvSpPr>
          <p:cNvPr id="7171" name="Tijdelijke aanduiding voor inhoud 2">
            <a:extLst>
              <a:ext uri="{FF2B5EF4-FFF2-40B4-BE49-F238E27FC236}">
                <a16:creationId xmlns:a16="http://schemas.microsoft.com/office/drawing/2014/main" id="{C8D6F441-BBAB-3743-6B73-87208712B786}"/>
              </a:ext>
            </a:extLst>
          </p:cNvPr>
          <p:cNvSpPr>
            <a:spLocks noGrp="1" noChangeArrowheads="1"/>
          </p:cNvSpPr>
          <p:nvPr>
            <p:ph idx="1"/>
          </p:nvPr>
        </p:nvSpPr>
        <p:spPr>
          <a:xfrm>
            <a:off x="1079224" y="1910876"/>
            <a:ext cx="6651494" cy="4738260"/>
          </a:xfrm>
        </p:spPr>
        <p:txBody>
          <a:bodyPr>
            <a:normAutofit/>
          </a:bodyPr>
          <a:lstStyle/>
          <a:p>
            <a:pPr indent="0">
              <a:buNone/>
              <a:defRPr/>
            </a:pPr>
            <a:endParaRPr lang="nl-NL" dirty="0"/>
          </a:p>
        </p:txBody>
      </p:sp>
    </p:spTree>
    <p:extLst>
      <p:ext uri="{BB962C8B-B14F-4D97-AF65-F5344CB8AC3E}">
        <p14:creationId xmlns:p14="http://schemas.microsoft.com/office/powerpoint/2010/main" val="37569389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FFB92-EB0C-B145-B7A0-C6C55459060B}"/>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F2C4E92B-3623-592B-FDEB-056E0100E08F}"/>
              </a:ext>
            </a:extLst>
          </p:cNvPr>
          <p:cNvSpPr>
            <a:spLocks noGrp="1" noChangeArrowheads="1"/>
          </p:cNvSpPr>
          <p:nvPr>
            <p:ph type="title"/>
          </p:nvPr>
        </p:nvSpPr>
        <p:spPr>
          <a:xfrm>
            <a:off x="1079224" y="592001"/>
            <a:ext cx="7886700" cy="996950"/>
          </a:xfrm>
        </p:spPr>
        <p:txBody>
          <a:bodyPr/>
          <a:lstStyle/>
          <a:p>
            <a:pPr eaLnBrk="1" hangingPunct="1"/>
            <a:endParaRPr lang="nl-NL" altLang="nl-NL" b="1" dirty="0"/>
          </a:p>
        </p:txBody>
      </p:sp>
      <p:sp>
        <p:nvSpPr>
          <p:cNvPr id="7171" name="Tijdelijke aanduiding voor inhoud 2">
            <a:extLst>
              <a:ext uri="{FF2B5EF4-FFF2-40B4-BE49-F238E27FC236}">
                <a16:creationId xmlns:a16="http://schemas.microsoft.com/office/drawing/2014/main" id="{CE499BE6-A00C-0324-433F-11D05590615D}"/>
              </a:ext>
            </a:extLst>
          </p:cNvPr>
          <p:cNvSpPr>
            <a:spLocks noGrp="1" noChangeArrowheads="1"/>
          </p:cNvSpPr>
          <p:nvPr>
            <p:ph idx="1"/>
          </p:nvPr>
        </p:nvSpPr>
        <p:spPr>
          <a:xfrm>
            <a:off x="1079224" y="1910876"/>
            <a:ext cx="6651494" cy="4738260"/>
          </a:xfrm>
        </p:spPr>
        <p:txBody>
          <a:bodyPr>
            <a:normAutofit/>
          </a:bodyPr>
          <a:lstStyle/>
          <a:p>
            <a:pPr indent="0">
              <a:buNone/>
              <a:defRPr/>
            </a:pPr>
            <a:endParaRPr lang="nl-NL" dirty="0"/>
          </a:p>
        </p:txBody>
      </p:sp>
    </p:spTree>
    <p:extLst>
      <p:ext uri="{BB962C8B-B14F-4D97-AF65-F5344CB8AC3E}">
        <p14:creationId xmlns:p14="http://schemas.microsoft.com/office/powerpoint/2010/main" val="37501742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558761" y="1102151"/>
            <a:ext cx="7886700" cy="996950"/>
          </a:xfrm>
        </p:spPr>
        <p:txBody>
          <a:bodyPr>
            <a:normAutofit/>
          </a:bodyPr>
          <a:lstStyle/>
          <a:p>
            <a:pPr eaLnBrk="1" hangingPunct="1"/>
            <a:endParaRPr lang="nl-NL" altLang="nl-NL" b="1"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Schimmels (herhaling)</a:t>
            </a:r>
          </a:p>
        </p:txBody>
      </p:sp>
      <p:pic>
        <p:nvPicPr>
          <p:cNvPr id="3" name="Tijdelijke aanduiding voor inhoud 2">
            <a:extLst>
              <a:ext uri="{FF2B5EF4-FFF2-40B4-BE49-F238E27FC236}">
                <a16:creationId xmlns:a16="http://schemas.microsoft.com/office/drawing/2014/main" id="{579D56EF-EE7A-B815-4E97-7EE61B169527}"/>
              </a:ext>
            </a:extLst>
          </p:cNvPr>
          <p:cNvPicPr>
            <a:picLocks noGrp="1" noChangeAspect="1"/>
          </p:cNvPicPr>
          <p:nvPr>
            <p:ph idx="1"/>
          </p:nvPr>
        </p:nvPicPr>
        <p:blipFill>
          <a:blip r:embed="rId3"/>
          <a:stretch>
            <a:fillRect/>
          </a:stretch>
        </p:blipFill>
        <p:spPr>
          <a:xfrm>
            <a:off x="1079224" y="1638114"/>
            <a:ext cx="8020171" cy="4418156"/>
          </a:xfrm>
        </p:spPr>
      </p:pic>
    </p:spTree>
    <p:extLst>
      <p:ext uri="{BB962C8B-B14F-4D97-AF65-F5344CB8AC3E}">
        <p14:creationId xmlns:p14="http://schemas.microsoft.com/office/powerpoint/2010/main" val="310503443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10926-B399-44AB-9B9E-5854B3872318}"/>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740DBFF1-7165-419D-48EA-DEDFEDBF5E0A}"/>
              </a:ext>
            </a:extLst>
          </p:cNvPr>
          <p:cNvSpPr>
            <a:spLocks noGrp="1" noChangeArrowheads="1"/>
          </p:cNvSpPr>
          <p:nvPr>
            <p:ph type="title"/>
          </p:nvPr>
        </p:nvSpPr>
        <p:spPr>
          <a:xfrm>
            <a:off x="1079224" y="592001"/>
            <a:ext cx="7886700" cy="996950"/>
          </a:xfrm>
        </p:spPr>
        <p:txBody>
          <a:bodyPr/>
          <a:lstStyle/>
          <a:p>
            <a:pPr eaLnBrk="1" hangingPunct="1"/>
            <a:r>
              <a:rPr lang="nl-NL" altLang="nl-NL" b="1" dirty="0"/>
              <a:t>Wat is een virus?</a:t>
            </a:r>
          </a:p>
        </p:txBody>
      </p:sp>
      <p:sp>
        <p:nvSpPr>
          <p:cNvPr id="7171" name="Tijdelijke aanduiding voor inhoud 2">
            <a:extLst>
              <a:ext uri="{FF2B5EF4-FFF2-40B4-BE49-F238E27FC236}">
                <a16:creationId xmlns:a16="http://schemas.microsoft.com/office/drawing/2014/main" id="{6946546E-E7C1-42A4-88D8-ABF55F5E6C5B}"/>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Een </a:t>
            </a:r>
            <a:r>
              <a:rPr lang="nl-NL" b="1" dirty="0"/>
              <a:t>plantenvirus</a:t>
            </a:r>
            <a:r>
              <a:rPr lang="nl-NL" dirty="0"/>
              <a:t> is een microscopisch klein organisme dat planten infecteert, vergelijkbaar met hoe virussen dieren en mensen kunnen infecteren. </a:t>
            </a:r>
          </a:p>
          <a:p>
            <a:pPr indent="0">
              <a:buNone/>
              <a:defRPr/>
            </a:pPr>
            <a:endParaRPr lang="nl-NL" dirty="0"/>
          </a:p>
          <a:p>
            <a:pPr indent="0">
              <a:buNone/>
              <a:defRPr/>
            </a:pPr>
            <a:r>
              <a:rPr lang="nl-NL" dirty="0"/>
              <a:t>Plantenvirussen bestaan uit genetisch materiaal (DNA of RNA) dat omgeven is door een eiwitmantel. </a:t>
            </a:r>
          </a:p>
          <a:p>
            <a:pPr indent="0">
              <a:buNone/>
              <a:defRPr/>
            </a:pPr>
            <a:endParaRPr lang="nl-NL" dirty="0"/>
          </a:p>
          <a:p>
            <a:pPr indent="0">
              <a:buNone/>
              <a:defRPr/>
            </a:pPr>
            <a:r>
              <a:rPr lang="nl-NL" dirty="0"/>
              <a:t>Ze hebben geen eigen stofwisseling en zijn afhankelijk van de cellen van hun gastheer (de plant) om zich te vermenigvuldigen.</a:t>
            </a:r>
          </a:p>
        </p:txBody>
      </p:sp>
      <p:pic>
        <p:nvPicPr>
          <p:cNvPr id="5" name="Afbeelding 4">
            <a:extLst>
              <a:ext uri="{FF2B5EF4-FFF2-40B4-BE49-F238E27FC236}">
                <a16:creationId xmlns:a16="http://schemas.microsoft.com/office/drawing/2014/main" id="{528ECDEF-DA74-8A29-1E58-627FEB363962}"/>
              </a:ext>
            </a:extLst>
          </p:cNvPr>
          <p:cNvPicPr>
            <a:picLocks noChangeAspect="1"/>
          </p:cNvPicPr>
          <p:nvPr/>
        </p:nvPicPr>
        <p:blipFill>
          <a:blip r:embed="rId3"/>
          <a:stretch>
            <a:fillRect/>
          </a:stretch>
        </p:blipFill>
        <p:spPr>
          <a:xfrm>
            <a:off x="9154160" y="4250665"/>
            <a:ext cx="2513995" cy="2070348"/>
          </a:xfrm>
          <a:prstGeom prst="rect">
            <a:avLst/>
          </a:prstGeom>
        </p:spPr>
      </p:pic>
      <p:pic>
        <p:nvPicPr>
          <p:cNvPr id="7" name="Afbeelding 6">
            <a:extLst>
              <a:ext uri="{FF2B5EF4-FFF2-40B4-BE49-F238E27FC236}">
                <a16:creationId xmlns:a16="http://schemas.microsoft.com/office/drawing/2014/main" id="{19A97E9A-56B3-7D6D-3F49-2A2C27B83862}"/>
              </a:ext>
            </a:extLst>
          </p:cNvPr>
          <p:cNvPicPr>
            <a:picLocks noChangeAspect="1"/>
          </p:cNvPicPr>
          <p:nvPr/>
        </p:nvPicPr>
        <p:blipFill>
          <a:blip r:embed="rId4"/>
          <a:stretch>
            <a:fillRect/>
          </a:stretch>
        </p:blipFill>
        <p:spPr>
          <a:xfrm>
            <a:off x="8965924" y="293325"/>
            <a:ext cx="2813385" cy="2106195"/>
          </a:xfrm>
          <a:prstGeom prst="rect">
            <a:avLst/>
          </a:prstGeom>
        </p:spPr>
      </p:pic>
    </p:spTree>
    <p:extLst>
      <p:ext uri="{BB962C8B-B14F-4D97-AF65-F5344CB8AC3E}">
        <p14:creationId xmlns:p14="http://schemas.microsoft.com/office/powerpoint/2010/main" val="22706354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56A5C-9D0A-0FD4-3F03-55F5BF6C1FF2}"/>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EDC3196E-9714-040C-BF21-1C835B13E2D1}"/>
              </a:ext>
            </a:extLst>
          </p:cNvPr>
          <p:cNvSpPr>
            <a:spLocks noGrp="1" noChangeArrowheads="1"/>
          </p:cNvSpPr>
          <p:nvPr>
            <p:ph type="title"/>
          </p:nvPr>
        </p:nvSpPr>
        <p:spPr>
          <a:xfrm>
            <a:off x="1079224" y="582670"/>
            <a:ext cx="7886700" cy="996950"/>
          </a:xfrm>
        </p:spPr>
        <p:txBody>
          <a:bodyPr/>
          <a:lstStyle/>
          <a:p>
            <a:pPr eaLnBrk="1" hangingPunct="1"/>
            <a:r>
              <a:rPr lang="nl-NL" altLang="nl-NL" dirty="0"/>
              <a:t>I</a:t>
            </a:r>
            <a:r>
              <a:rPr lang="nl-NL" altLang="nl-NL" b="1" dirty="0"/>
              <a:t>s een virus levend?</a:t>
            </a:r>
          </a:p>
        </p:txBody>
      </p:sp>
      <p:sp>
        <p:nvSpPr>
          <p:cNvPr id="7171" name="Tijdelijke aanduiding voor inhoud 2">
            <a:extLst>
              <a:ext uri="{FF2B5EF4-FFF2-40B4-BE49-F238E27FC236}">
                <a16:creationId xmlns:a16="http://schemas.microsoft.com/office/drawing/2014/main" id="{D8D290EC-CB63-EC21-AEA7-05111F909203}"/>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Een moeilijke vraag!</a:t>
            </a:r>
          </a:p>
          <a:p>
            <a:pPr indent="0">
              <a:buNone/>
              <a:defRPr/>
            </a:pPr>
            <a:endParaRPr lang="nl-NL" dirty="0"/>
          </a:p>
          <a:p>
            <a:pPr indent="0">
              <a:buNone/>
              <a:defRPr/>
            </a:pPr>
            <a:r>
              <a:rPr lang="nl-NL" dirty="0"/>
              <a:t>Een virus heeft geen stofwisseling en kan zichzelf niet vermenigvuldigen.</a:t>
            </a:r>
          </a:p>
          <a:p>
            <a:pPr indent="0">
              <a:buNone/>
              <a:defRPr/>
            </a:pPr>
            <a:endParaRPr lang="nl-NL" dirty="0"/>
          </a:p>
          <a:p>
            <a:pPr indent="0">
              <a:buNone/>
              <a:defRPr/>
            </a:pPr>
            <a:r>
              <a:rPr lang="nl-NL" dirty="0"/>
              <a:t>Dit zijn algemene criteria waaraan een levend wezen moet voldoen</a:t>
            </a:r>
          </a:p>
        </p:txBody>
      </p:sp>
      <p:pic>
        <p:nvPicPr>
          <p:cNvPr id="2" name="Afbeelding 1">
            <a:extLst>
              <a:ext uri="{FF2B5EF4-FFF2-40B4-BE49-F238E27FC236}">
                <a16:creationId xmlns:a16="http://schemas.microsoft.com/office/drawing/2014/main" id="{D5BA1F75-F529-6905-F91A-4251786CDE44}"/>
              </a:ext>
            </a:extLst>
          </p:cNvPr>
          <p:cNvPicPr>
            <a:picLocks noChangeAspect="1"/>
          </p:cNvPicPr>
          <p:nvPr/>
        </p:nvPicPr>
        <p:blipFill>
          <a:blip r:embed="rId3"/>
          <a:stretch>
            <a:fillRect/>
          </a:stretch>
        </p:blipFill>
        <p:spPr>
          <a:xfrm>
            <a:off x="7730718" y="4167849"/>
            <a:ext cx="4304149" cy="2481287"/>
          </a:xfrm>
          <a:prstGeom prst="rect">
            <a:avLst/>
          </a:prstGeom>
        </p:spPr>
      </p:pic>
    </p:spTree>
    <p:extLst>
      <p:ext uri="{BB962C8B-B14F-4D97-AF65-F5344CB8AC3E}">
        <p14:creationId xmlns:p14="http://schemas.microsoft.com/office/powerpoint/2010/main" val="1348788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A6DA0-2246-284A-D023-F34951CE1047}"/>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AE98082D-6067-8EFC-D4FC-A0AF0E02F969}"/>
              </a:ext>
            </a:extLst>
          </p:cNvPr>
          <p:cNvSpPr>
            <a:spLocks noGrp="1" noChangeArrowheads="1"/>
          </p:cNvSpPr>
          <p:nvPr>
            <p:ph type="title"/>
          </p:nvPr>
        </p:nvSpPr>
        <p:spPr>
          <a:xfrm>
            <a:off x="1079224" y="592001"/>
            <a:ext cx="7886700" cy="996950"/>
          </a:xfrm>
        </p:spPr>
        <p:txBody>
          <a:bodyPr/>
          <a:lstStyle/>
          <a:p>
            <a:pPr eaLnBrk="1" hangingPunct="1"/>
            <a:r>
              <a:rPr lang="nl-NL" altLang="nl-NL" b="1" dirty="0" err="1"/>
              <a:t>Symptonen</a:t>
            </a:r>
            <a:r>
              <a:rPr lang="nl-NL" altLang="nl-NL" b="1" dirty="0"/>
              <a:t> van een virus</a:t>
            </a:r>
          </a:p>
        </p:txBody>
      </p:sp>
      <p:sp>
        <p:nvSpPr>
          <p:cNvPr id="7171" name="Tijdelijke aanduiding voor inhoud 2">
            <a:extLst>
              <a:ext uri="{FF2B5EF4-FFF2-40B4-BE49-F238E27FC236}">
                <a16:creationId xmlns:a16="http://schemas.microsoft.com/office/drawing/2014/main" id="{34A4DC78-E258-7AAE-B504-B7A2C6B9E490}"/>
              </a:ext>
            </a:extLst>
          </p:cNvPr>
          <p:cNvSpPr>
            <a:spLocks noGrp="1" noChangeArrowheads="1"/>
          </p:cNvSpPr>
          <p:nvPr>
            <p:ph idx="1"/>
          </p:nvPr>
        </p:nvSpPr>
        <p:spPr>
          <a:xfrm>
            <a:off x="1079223" y="1910876"/>
            <a:ext cx="7476947" cy="4738260"/>
          </a:xfrm>
        </p:spPr>
        <p:txBody>
          <a:bodyPr>
            <a:normAutofit lnSpcReduction="10000"/>
          </a:bodyPr>
          <a:lstStyle/>
          <a:p>
            <a:pPr indent="0">
              <a:buNone/>
            </a:pPr>
            <a:r>
              <a:rPr lang="nl-NL" b="1" dirty="0"/>
              <a:t>Verkleurde patronen op bladeren</a:t>
            </a:r>
            <a:r>
              <a:rPr lang="nl-NL" dirty="0"/>
              <a:t>:</a:t>
            </a:r>
          </a:p>
          <a:p>
            <a:pPr lvl="1"/>
            <a:r>
              <a:rPr lang="nl-NL" b="1" i="1" dirty="0"/>
              <a:t>Mozaïekpatroon: </a:t>
            </a:r>
            <a:br>
              <a:rPr lang="nl-NL" dirty="0"/>
            </a:br>
            <a:r>
              <a:rPr lang="nl-NL" dirty="0"/>
              <a:t>Groene en gele vlekken op bladeren.</a:t>
            </a:r>
          </a:p>
          <a:p>
            <a:pPr lvl="1"/>
            <a:r>
              <a:rPr lang="nl-NL" b="1" i="1" dirty="0"/>
              <a:t>Chlorose:</a:t>
            </a:r>
            <a:br>
              <a:rPr lang="nl-NL" dirty="0"/>
            </a:br>
            <a:r>
              <a:rPr lang="nl-NL" dirty="0"/>
              <a:t>Gele verkleuring door gebrek aan chlorofyl.</a:t>
            </a:r>
          </a:p>
          <a:p>
            <a:pPr lvl="1"/>
            <a:r>
              <a:rPr lang="nl-NL" b="1" i="1" dirty="0"/>
              <a:t>Necrose: </a:t>
            </a:r>
            <a:br>
              <a:rPr lang="nl-NL" dirty="0"/>
            </a:br>
            <a:r>
              <a:rPr lang="nl-NL" dirty="0"/>
              <a:t>Bruine of zwarte plekken door afsterven van plantencellen.</a:t>
            </a:r>
          </a:p>
          <a:p>
            <a:pPr lvl="1"/>
            <a:endParaRPr lang="nl-NL" dirty="0"/>
          </a:p>
          <a:p>
            <a:pPr lvl="1"/>
            <a:endParaRPr lang="nl-NL" dirty="0"/>
          </a:p>
          <a:p>
            <a:pPr indent="0">
              <a:buNone/>
            </a:pPr>
            <a:r>
              <a:rPr lang="nl-NL" b="1" dirty="0"/>
              <a:t>Misvorming</a:t>
            </a:r>
            <a:r>
              <a:rPr lang="nl-NL" dirty="0"/>
              <a:t>:</a:t>
            </a:r>
          </a:p>
          <a:p>
            <a:pPr lvl="1"/>
            <a:r>
              <a:rPr lang="nl-NL" dirty="0"/>
              <a:t>Krullende bladeren.</a:t>
            </a:r>
          </a:p>
          <a:p>
            <a:pPr lvl="1"/>
            <a:r>
              <a:rPr lang="nl-NL" dirty="0"/>
              <a:t>Gedraaide of gedeformeerde bloemen of vruchten.</a:t>
            </a:r>
          </a:p>
          <a:p>
            <a:pPr indent="0">
              <a:buNone/>
              <a:defRPr/>
            </a:pPr>
            <a:endParaRPr lang="nl-NL" dirty="0"/>
          </a:p>
        </p:txBody>
      </p:sp>
      <p:pic>
        <p:nvPicPr>
          <p:cNvPr id="2" name="Afbeelding 1">
            <a:extLst>
              <a:ext uri="{FF2B5EF4-FFF2-40B4-BE49-F238E27FC236}">
                <a16:creationId xmlns:a16="http://schemas.microsoft.com/office/drawing/2014/main" id="{10320A21-DD64-2909-08C2-67C67C25B108}"/>
              </a:ext>
            </a:extLst>
          </p:cNvPr>
          <p:cNvPicPr>
            <a:picLocks noChangeAspect="1"/>
          </p:cNvPicPr>
          <p:nvPr/>
        </p:nvPicPr>
        <p:blipFill>
          <a:blip r:embed="rId3"/>
          <a:stretch>
            <a:fillRect/>
          </a:stretch>
        </p:blipFill>
        <p:spPr>
          <a:xfrm>
            <a:off x="8359797" y="806268"/>
            <a:ext cx="3832203" cy="2209216"/>
          </a:xfrm>
          <a:prstGeom prst="rect">
            <a:avLst/>
          </a:prstGeom>
        </p:spPr>
      </p:pic>
      <p:pic>
        <p:nvPicPr>
          <p:cNvPr id="4" name="Afbeelding 3">
            <a:extLst>
              <a:ext uri="{FF2B5EF4-FFF2-40B4-BE49-F238E27FC236}">
                <a16:creationId xmlns:a16="http://schemas.microsoft.com/office/drawing/2014/main" id="{DCFF9916-157E-F25D-6302-8E3A4B999B78}"/>
              </a:ext>
            </a:extLst>
          </p:cNvPr>
          <p:cNvPicPr>
            <a:picLocks noChangeAspect="1"/>
          </p:cNvPicPr>
          <p:nvPr/>
        </p:nvPicPr>
        <p:blipFill>
          <a:blip r:embed="rId4"/>
          <a:stretch>
            <a:fillRect/>
          </a:stretch>
        </p:blipFill>
        <p:spPr>
          <a:xfrm>
            <a:off x="8965924" y="4280005"/>
            <a:ext cx="3226076" cy="1997799"/>
          </a:xfrm>
          <a:prstGeom prst="rect">
            <a:avLst/>
          </a:prstGeom>
        </p:spPr>
      </p:pic>
    </p:spTree>
    <p:extLst>
      <p:ext uri="{BB962C8B-B14F-4D97-AF65-F5344CB8AC3E}">
        <p14:creationId xmlns:p14="http://schemas.microsoft.com/office/powerpoint/2010/main" val="32214428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7" end="7"/>
                                            </p:txEl>
                                          </p:spTgt>
                                        </p:tgtEl>
                                        <p:attrNameLst>
                                          <p:attrName>style.visibility</p:attrName>
                                        </p:attrNameLst>
                                      </p:cBhvr>
                                      <p:to>
                                        <p:strVal val="visible"/>
                                      </p:to>
                                    </p:set>
                                    <p:anim calcmode="lin" valueType="num">
                                      <p:cBhvr additive="base">
                                        <p:cTn id="25"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8" end="8"/>
                                            </p:txEl>
                                          </p:spTgt>
                                        </p:tgtEl>
                                        <p:attrNameLst>
                                          <p:attrName>style.visibility</p:attrName>
                                        </p:attrNameLst>
                                      </p:cBhvr>
                                      <p:to>
                                        <p:strVal val="visible"/>
                                      </p:to>
                                    </p:set>
                                    <p:anim calcmode="lin" valueType="num">
                                      <p:cBhvr additive="base">
                                        <p:cTn id="31"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err="1"/>
              <a:t>Symptonen</a:t>
            </a:r>
            <a:r>
              <a:rPr lang="nl-NL" altLang="nl-NL" b="1" dirty="0"/>
              <a:t> van een virus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7476947" cy="4738260"/>
          </a:xfrm>
        </p:spPr>
        <p:txBody>
          <a:bodyPr>
            <a:normAutofit/>
          </a:bodyPr>
          <a:lstStyle/>
          <a:p>
            <a:pPr indent="0">
              <a:buNone/>
            </a:pPr>
            <a:r>
              <a:rPr lang="nl-NL" b="1" dirty="0"/>
              <a:t>Groei-afwijkingen</a:t>
            </a:r>
            <a:r>
              <a:rPr lang="nl-NL" dirty="0"/>
              <a:t>:</a:t>
            </a:r>
          </a:p>
          <a:p>
            <a:pPr lvl="1"/>
            <a:r>
              <a:rPr lang="nl-NL" dirty="0"/>
              <a:t>Dwerggroei.</a:t>
            </a:r>
          </a:p>
          <a:p>
            <a:pPr lvl="1"/>
            <a:r>
              <a:rPr lang="nl-NL" dirty="0"/>
              <a:t>Onregelmatige vruchtvorming.</a:t>
            </a:r>
          </a:p>
          <a:p>
            <a:pPr lvl="1"/>
            <a:endParaRPr lang="nl-NL" dirty="0"/>
          </a:p>
          <a:p>
            <a:pPr lvl="1"/>
            <a:endParaRPr lang="nl-NL" dirty="0"/>
          </a:p>
          <a:p>
            <a:pPr indent="0">
              <a:buNone/>
            </a:pPr>
            <a:r>
              <a:rPr lang="nl-NL" b="1" dirty="0"/>
              <a:t>Verminderde vitaliteit</a:t>
            </a:r>
            <a:r>
              <a:rPr lang="nl-NL" dirty="0"/>
              <a:t>: </a:t>
            </a:r>
          </a:p>
          <a:p>
            <a:pPr indent="0">
              <a:buNone/>
            </a:pPr>
            <a:r>
              <a:rPr lang="nl-NL" dirty="0"/>
              <a:t>Zwakkere planten, lagere opbrengst en slechtere kwaliteit van gewassen.</a:t>
            </a:r>
          </a:p>
          <a:p>
            <a:pPr indent="0">
              <a:buNone/>
              <a:defRPr/>
            </a:pPr>
            <a:endParaRPr lang="nl-NL" dirty="0"/>
          </a:p>
        </p:txBody>
      </p:sp>
      <p:pic>
        <p:nvPicPr>
          <p:cNvPr id="3" name="Afbeelding 2">
            <a:extLst>
              <a:ext uri="{FF2B5EF4-FFF2-40B4-BE49-F238E27FC236}">
                <a16:creationId xmlns:a16="http://schemas.microsoft.com/office/drawing/2014/main" id="{77984ED2-F130-5844-AEB4-6FD73224494F}"/>
              </a:ext>
            </a:extLst>
          </p:cNvPr>
          <p:cNvPicPr>
            <a:picLocks noChangeAspect="1"/>
          </p:cNvPicPr>
          <p:nvPr/>
        </p:nvPicPr>
        <p:blipFill>
          <a:blip r:embed="rId3"/>
          <a:stretch>
            <a:fillRect/>
          </a:stretch>
        </p:blipFill>
        <p:spPr>
          <a:xfrm>
            <a:off x="9469121" y="394865"/>
            <a:ext cx="2055534" cy="2388171"/>
          </a:xfrm>
          <a:prstGeom prst="rect">
            <a:avLst/>
          </a:prstGeom>
        </p:spPr>
      </p:pic>
      <p:pic>
        <p:nvPicPr>
          <p:cNvPr id="5" name="Afbeelding 4">
            <a:extLst>
              <a:ext uri="{FF2B5EF4-FFF2-40B4-BE49-F238E27FC236}">
                <a16:creationId xmlns:a16="http://schemas.microsoft.com/office/drawing/2014/main" id="{7DFE3F4B-C9CD-A1D6-F6B9-B7BD1F4FEC7B}"/>
              </a:ext>
            </a:extLst>
          </p:cNvPr>
          <p:cNvPicPr>
            <a:picLocks noChangeAspect="1"/>
          </p:cNvPicPr>
          <p:nvPr/>
        </p:nvPicPr>
        <p:blipFill>
          <a:blip r:embed="rId4"/>
          <a:stretch>
            <a:fillRect/>
          </a:stretch>
        </p:blipFill>
        <p:spPr>
          <a:xfrm>
            <a:off x="8472858" y="4074965"/>
            <a:ext cx="3051798" cy="2191034"/>
          </a:xfrm>
          <a:prstGeom prst="rect">
            <a:avLst/>
          </a:prstGeom>
        </p:spPr>
      </p:pic>
    </p:spTree>
    <p:extLst>
      <p:ext uri="{BB962C8B-B14F-4D97-AF65-F5344CB8AC3E}">
        <p14:creationId xmlns:p14="http://schemas.microsoft.com/office/powerpoint/2010/main" val="6622027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11434F-F084-4432-98AC-FC021F046F6D}">
  <ds:schemaRefs>
    <ds:schemaRef ds:uri="http://schemas.microsoft.com/sharepoint/v3/contenttype/forms"/>
  </ds:schemaRefs>
</ds:datastoreItem>
</file>

<file path=customXml/itemProps2.xml><?xml version="1.0" encoding="utf-8"?>
<ds:datastoreItem xmlns:ds="http://schemas.openxmlformats.org/officeDocument/2006/customXml" ds:itemID="{D692FF59-610F-42AF-BAD8-C269284BD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CA19EB-BADE-474A-91BD-35E5F319F469}">
  <ds:schemaRefs>
    <ds:schemaRef ds:uri="http://purl.org/dc/elements/1.1/"/>
    <ds:schemaRef ds:uri="http://schemas.microsoft.com/office/2006/metadata/properties"/>
    <ds:schemaRef ds:uri="88fa185b-b6f4-4426-890a-edc6532e8d4f"/>
    <ds:schemaRef ds:uri="521c7c86-cc27-4cef-8605-4ebb0342222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857</TotalTime>
  <Words>1679</Words>
  <Application>Microsoft Office PowerPoint</Application>
  <PresentationFormat>Breedbeeld</PresentationFormat>
  <Paragraphs>273</Paragraphs>
  <Slides>43</Slides>
  <Notes>39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43</vt:i4>
      </vt:variant>
    </vt:vector>
  </HeadingPairs>
  <TitlesOfParts>
    <vt:vector size="47" baseType="lpstr">
      <vt:lpstr>Arial</vt:lpstr>
      <vt:lpstr>Calibri</vt:lpstr>
      <vt:lpstr>GT Walsheim Regular</vt:lpstr>
      <vt:lpstr>Kantoorthema</vt:lpstr>
      <vt:lpstr>PowerPoint-presentatie</vt:lpstr>
      <vt:lpstr>Aftrap</vt:lpstr>
      <vt:lpstr>PowerPoint-presentatie</vt:lpstr>
      <vt:lpstr>PowerPoint-presentatie</vt:lpstr>
      <vt:lpstr>Schimmels (herhaling)</vt:lpstr>
      <vt:lpstr>Wat is een virus?</vt:lpstr>
      <vt:lpstr>Is een virus levend?</vt:lpstr>
      <vt:lpstr>Symptonen van een virus</vt:lpstr>
      <vt:lpstr>Symptonen van een virus</vt:lpstr>
      <vt:lpstr>Virus - fotosynthese</vt:lpstr>
      <vt:lpstr>Kenmerken van een virus</vt:lpstr>
      <vt:lpstr>Structuur van een virus</vt:lpstr>
      <vt:lpstr>Verspreiding van een virus</vt:lpstr>
      <vt:lpstr>Via insecten (vectoren)</vt:lpstr>
      <vt:lpstr>Verspreiding van een virus</vt:lpstr>
      <vt:lpstr>Persistent</vt:lpstr>
      <vt:lpstr>Verspreiding van een virus</vt:lpstr>
      <vt:lpstr>Verspreiding van een virus</vt:lpstr>
      <vt:lpstr>Verspreiding van een virus</vt:lpstr>
      <vt:lpstr>Vermenigvuldiging van een virus</vt:lpstr>
      <vt:lpstr>Vermenigvuldiging van een virus</vt:lpstr>
      <vt:lpstr>Voorkomen van verspreiding van virus</vt:lpstr>
      <vt:lpstr>Voorkomen van verspreiding van virus</vt:lpstr>
      <vt:lpstr>Voorkomen van verspreiding van virus</vt:lpstr>
      <vt:lpstr>Voorkomen van verspreiding van virus</vt:lpstr>
      <vt:lpstr>Voorkomen van verspreiding van virus</vt:lpstr>
      <vt:lpstr>Inenten tegen virus?</vt:lpstr>
      <vt:lpstr>Inenten tegen virus?</vt:lpstr>
      <vt:lpstr>Inenten tegen virus?</vt:lpstr>
      <vt:lpstr>Inenten tegen virus?</vt:lpstr>
      <vt:lpstr>Virusvrij vermeerderen</vt:lpstr>
      <vt:lpstr>Virusvrij vermeerderen</vt:lpstr>
      <vt:lpstr>Huiswerk </vt:lpstr>
      <vt:lpstr>Verwerkingsvraag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52</cp:revision>
  <dcterms:created xsi:type="dcterms:W3CDTF">2020-11-10T08:38:03Z</dcterms:created>
  <dcterms:modified xsi:type="dcterms:W3CDTF">2024-11-21T19:07:25Z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