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7" r:id="rId6"/>
    <p:sldId id="257" r:id="rId7"/>
    <p:sldId id="263" r:id="rId8"/>
    <p:sldId id="278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5B8EB8-A931-4F57-B177-60F6786339CD}" v="33" dt="2024-11-12T11:24:19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6F5B8EB8-A931-4F57-B177-60F6786339CD}"/>
    <pc:docChg chg="undo custSel addSld delSld modSld">
      <pc:chgData name="Ben Nienhuis" userId="2c6c04f1-77c7-44b5-a463-93386779ab63" providerId="ADAL" clId="{6F5B8EB8-A931-4F57-B177-60F6786339CD}" dt="2024-11-12T11:24:32.002" v="103" actId="20577"/>
      <pc:docMkLst>
        <pc:docMk/>
      </pc:docMkLst>
      <pc:sldChg chg="addSp modSp mod modAnim">
        <pc:chgData name="Ben Nienhuis" userId="2c6c04f1-77c7-44b5-a463-93386779ab63" providerId="ADAL" clId="{6F5B8EB8-A931-4F57-B177-60F6786339CD}" dt="2024-11-12T11:21:01.644" v="39" actId="1076"/>
        <pc:sldMkLst>
          <pc:docMk/>
          <pc:sldMk cId="2052315851" sldId="257"/>
        </pc:sldMkLst>
        <pc:spChg chg="mod">
          <ac:chgData name="Ben Nienhuis" userId="2c6c04f1-77c7-44b5-a463-93386779ab63" providerId="ADAL" clId="{6F5B8EB8-A931-4F57-B177-60F6786339CD}" dt="2024-11-12T11:20:15.927" v="34" actId="20577"/>
          <ac:spMkLst>
            <pc:docMk/>
            <pc:sldMk cId="2052315851" sldId="257"/>
            <ac:spMk id="7" creationId="{62AC4B9C-9E90-4736-B8FD-44800C79CB11}"/>
          </ac:spMkLst>
        </pc:spChg>
        <pc:picChg chg="add mod">
          <ac:chgData name="Ben Nienhuis" userId="2c6c04f1-77c7-44b5-a463-93386779ab63" providerId="ADAL" clId="{6F5B8EB8-A931-4F57-B177-60F6786339CD}" dt="2024-11-12T11:21:01.644" v="39" actId="1076"/>
          <ac:picMkLst>
            <pc:docMk/>
            <pc:sldMk cId="2052315851" sldId="257"/>
            <ac:picMk id="2" creationId="{9144424E-4997-7E24-B137-CFF630A965D4}"/>
          </ac:picMkLst>
        </pc:picChg>
      </pc:sldChg>
      <pc:sldChg chg="modSp add del mod modAnim">
        <pc:chgData name="Ben Nienhuis" userId="2c6c04f1-77c7-44b5-a463-93386779ab63" providerId="ADAL" clId="{6F5B8EB8-A931-4F57-B177-60F6786339CD}" dt="2024-11-12T11:22:55.823" v="84" actId="47"/>
        <pc:sldMkLst>
          <pc:docMk/>
          <pc:sldMk cId="1268418302" sldId="263"/>
        </pc:sldMkLst>
        <pc:spChg chg="mod">
          <ac:chgData name="Ben Nienhuis" userId="2c6c04f1-77c7-44b5-a463-93386779ab63" providerId="ADAL" clId="{6F5B8EB8-A931-4F57-B177-60F6786339CD}" dt="2024-11-12T11:22:35.880" v="70" actId="20577"/>
          <ac:spMkLst>
            <pc:docMk/>
            <pc:sldMk cId="1268418302" sldId="263"/>
            <ac:spMk id="4" creationId="{71FC7D9A-14AC-4139-B242-36837E270A0A}"/>
          </ac:spMkLst>
        </pc:spChg>
      </pc:sldChg>
      <pc:sldChg chg="del">
        <pc:chgData name="Ben Nienhuis" userId="2c6c04f1-77c7-44b5-a463-93386779ab63" providerId="ADAL" clId="{6F5B8EB8-A931-4F57-B177-60F6786339CD}" dt="2024-11-12T11:22:44.568" v="71" actId="47"/>
        <pc:sldMkLst>
          <pc:docMk/>
          <pc:sldMk cId="3722630367" sldId="264"/>
        </pc:sldMkLst>
      </pc:sldChg>
      <pc:sldChg chg="del">
        <pc:chgData name="Ben Nienhuis" userId="2c6c04f1-77c7-44b5-a463-93386779ab63" providerId="ADAL" clId="{6F5B8EB8-A931-4F57-B177-60F6786339CD}" dt="2024-11-12T11:22:44.900" v="72" actId="47"/>
        <pc:sldMkLst>
          <pc:docMk/>
          <pc:sldMk cId="3213930490" sldId="265"/>
        </pc:sldMkLst>
      </pc:sldChg>
      <pc:sldChg chg="del">
        <pc:chgData name="Ben Nienhuis" userId="2c6c04f1-77c7-44b5-a463-93386779ab63" providerId="ADAL" clId="{6F5B8EB8-A931-4F57-B177-60F6786339CD}" dt="2024-11-12T11:22:45.116" v="73" actId="47"/>
        <pc:sldMkLst>
          <pc:docMk/>
          <pc:sldMk cId="1731590658" sldId="266"/>
        </pc:sldMkLst>
      </pc:sldChg>
      <pc:sldChg chg="del">
        <pc:chgData name="Ben Nienhuis" userId="2c6c04f1-77c7-44b5-a463-93386779ab63" providerId="ADAL" clId="{6F5B8EB8-A931-4F57-B177-60F6786339CD}" dt="2024-11-12T11:22:48.795" v="82" actId="47"/>
        <pc:sldMkLst>
          <pc:docMk/>
          <pc:sldMk cId="2209438138" sldId="267"/>
        </pc:sldMkLst>
      </pc:sldChg>
      <pc:sldChg chg="del">
        <pc:chgData name="Ben Nienhuis" userId="2c6c04f1-77c7-44b5-a463-93386779ab63" providerId="ADAL" clId="{6F5B8EB8-A931-4F57-B177-60F6786339CD}" dt="2024-11-12T11:22:46.109" v="74" actId="47"/>
        <pc:sldMkLst>
          <pc:docMk/>
          <pc:sldMk cId="2412112316" sldId="268"/>
        </pc:sldMkLst>
      </pc:sldChg>
      <pc:sldChg chg="del">
        <pc:chgData name="Ben Nienhuis" userId="2c6c04f1-77c7-44b5-a463-93386779ab63" providerId="ADAL" clId="{6F5B8EB8-A931-4F57-B177-60F6786339CD}" dt="2024-11-12T11:22:46.734" v="75" actId="47"/>
        <pc:sldMkLst>
          <pc:docMk/>
          <pc:sldMk cId="2548218965" sldId="269"/>
        </pc:sldMkLst>
      </pc:sldChg>
      <pc:sldChg chg="del">
        <pc:chgData name="Ben Nienhuis" userId="2c6c04f1-77c7-44b5-a463-93386779ab63" providerId="ADAL" clId="{6F5B8EB8-A931-4F57-B177-60F6786339CD}" dt="2024-11-12T11:22:46.967" v="76" actId="47"/>
        <pc:sldMkLst>
          <pc:docMk/>
          <pc:sldMk cId="4233375491" sldId="270"/>
        </pc:sldMkLst>
      </pc:sldChg>
      <pc:sldChg chg="del">
        <pc:chgData name="Ben Nienhuis" userId="2c6c04f1-77c7-44b5-a463-93386779ab63" providerId="ADAL" clId="{6F5B8EB8-A931-4F57-B177-60F6786339CD}" dt="2024-11-12T11:22:47.196" v="77" actId="47"/>
        <pc:sldMkLst>
          <pc:docMk/>
          <pc:sldMk cId="2872329561" sldId="271"/>
        </pc:sldMkLst>
      </pc:sldChg>
      <pc:sldChg chg="del">
        <pc:chgData name="Ben Nienhuis" userId="2c6c04f1-77c7-44b5-a463-93386779ab63" providerId="ADAL" clId="{6F5B8EB8-A931-4F57-B177-60F6786339CD}" dt="2024-11-12T11:22:47.435" v="78" actId="47"/>
        <pc:sldMkLst>
          <pc:docMk/>
          <pc:sldMk cId="1772690615" sldId="272"/>
        </pc:sldMkLst>
      </pc:sldChg>
      <pc:sldChg chg="del">
        <pc:chgData name="Ben Nienhuis" userId="2c6c04f1-77c7-44b5-a463-93386779ab63" providerId="ADAL" clId="{6F5B8EB8-A931-4F57-B177-60F6786339CD}" dt="2024-11-12T11:22:48.193" v="81" actId="47"/>
        <pc:sldMkLst>
          <pc:docMk/>
          <pc:sldMk cId="1684156674" sldId="274"/>
        </pc:sldMkLst>
      </pc:sldChg>
      <pc:sldChg chg="del">
        <pc:chgData name="Ben Nienhuis" userId="2c6c04f1-77c7-44b5-a463-93386779ab63" providerId="ADAL" clId="{6F5B8EB8-A931-4F57-B177-60F6786339CD}" dt="2024-11-12T11:22:47.649" v="79" actId="47"/>
        <pc:sldMkLst>
          <pc:docMk/>
          <pc:sldMk cId="891853880" sldId="275"/>
        </pc:sldMkLst>
      </pc:sldChg>
      <pc:sldChg chg="del">
        <pc:chgData name="Ben Nienhuis" userId="2c6c04f1-77c7-44b5-a463-93386779ab63" providerId="ADAL" clId="{6F5B8EB8-A931-4F57-B177-60F6786339CD}" dt="2024-11-12T11:22:47.883" v="80" actId="47"/>
        <pc:sldMkLst>
          <pc:docMk/>
          <pc:sldMk cId="150461736" sldId="276"/>
        </pc:sldMkLst>
      </pc:sldChg>
      <pc:sldChg chg="addSp modSp add mod">
        <pc:chgData name="Ben Nienhuis" userId="2c6c04f1-77c7-44b5-a463-93386779ab63" providerId="ADAL" clId="{6F5B8EB8-A931-4F57-B177-60F6786339CD}" dt="2024-11-12T11:24:32.002" v="103" actId="20577"/>
        <pc:sldMkLst>
          <pc:docMk/>
          <pc:sldMk cId="3672923515" sldId="278"/>
        </pc:sldMkLst>
        <pc:spChg chg="add mod">
          <ac:chgData name="Ben Nienhuis" userId="2c6c04f1-77c7-44b5-a463-93386779ab63" providerId="ADAL" clId="{6F5B8EB8-A931-4F57-B177-60F6786339CD}" dt="2024-11-12T11:24:32.002" v="103" actId="20577"/>
          <ac:spMkLst>
            <pc:docMk/>
            <pc:sldMk cId="3672923515" sldId="278"/>
            <ac:spMk id="3" creationId="{7F4C459A-AAA6-5994-1CB6-5B87F9DA93D0}"/>
          </ac:spMkLst>
        </pc:spChg>
        <pc:spChg chg="mod">
          <ac:chgData name="Ben Nienhuis" userId="2c6c04f1-77c7-44b5-a463-93386779ab63" providerId="ADAL" clId="{6F5B8EB8-A931-4F57-B177-60F6786339CD}" dt="2024-11-12T11:23:16.975" v="89" actId="20577"/>
          <ac:spMkLst>
            <pc:docMk/>
            <pc:sldMk cId="3672923515" sldId="278"/>
            <ac:spMk id="4" creationId="{6F6C0371-0664-0430-8EBE-E5DB429CB1A3}"/>
          </ac:spMkLst>
        </pc:spChg>
        <pc:picChg chg="add mod">
          <ac:chgData name="Ben Nienhuis" userId="2c6c04f1-77c7-44b5-a463-93386779ab63" providerId="ADAL" clId="{6F5B8EB8-A931-4F57-B177-60F6786339CD}" dt="2024-11-12T11:24:14.949" v="93" actId="1076"/>
          <ac:picMkLst>
            <pc:docMk/>
            <pc:sldMk cId="3672923515" sldId="278"/>
            <ac:picMk id="2" creationId="{AF4B959F-1498-4AED-6683-8E244DB490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tuEaMN8im8?feature=oemb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2 Les 1</a:t>
            </a:r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4FC9C-3D72-A347-FC30-363A8CA4D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5428DF9-5EFE-10C9-E9E2-F7AA871191FE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B5669B5-1BD4-FD9D-3CBE-9858EE3E0C17}"/>
              </a:ext>
            </a:extLst>
          </p:cNvPr>
          <p:cNvSpPr txBox="1"/>
          <p:nvPr/>
        </p:nvSpPr>
        <p:spPr>
          <a:xfrm>
            <a:off x="678873" y="1233055"/>
            <a:ext cx="96427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Scheikunde</a:t>
            </a:r>
          </a:p>
          <a:p>
            <a:endParaRPr lang="nl-NL" sz="2400" dirty="0"/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2D6C5FC-0ED6-2A73-C78B-F6FE75063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01" y="1804987"/>
            <a:ext cx="3085574" cy="427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13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BIOPLASTIC</a:t>
            </a:r>
          </a:p>
          <a:p>
            <a:pPr algn="ctr"/>
            <a:endParaRPr lang="nl-NL" sz="2400" dirty="0"/>
          </a:p>
          <a:p>
            <a:r>
              <a:rPr lang="nl-NL" sz="2400" dirty="0"/>
              <a:t>Kijk eerst hiernaar: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Onlinemedia 1" title="To Bio or Not To Bio | Our Plastic Predicament: Episode 5 #ThinkBioplastic">
            <a:hlinkClick r:id="" action="ppaction://media"/>
            <a:extLst>
              <a:ext uri="{FF2B5EF4-FFF2-40B4-BE49-F238E27FC236}">
                <a16:creationId xmlns:a16="http://schemas.microsoft.com/office/drawing/2014/main" id="{9144424E-4997-7E24-B137-CFF630A965D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40347" y="1804284"/>
            <a:ext cx="8453887" cy="477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31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1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1FC7D9A-14AC-4139-B242-36837E270A0A}"/>
              </a:ext>
            </a:extLst>
          </p:cNvPr>
          <p:cNvSpPr txBox="1"/>
          <p:nvPr/>
        </p:nvSpPr>
        <p:spPr>
          <a:xfrm>
            <a:off x="794676" y="1663835"/>
            <a:ext cx="913014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Opdracht:</a:t>
            </a:r>
          </a:p>
          <a:p>
            <a:endParaRPr lang="nl-NL" sz="2400" dirty="0"/>
          </a:p>
          <a:p>
            <a:r>
              <a:rPr lang="nl-NL" sz="2000" dirty="0"/>
              <a:t>Maak een PowerPoint</a:t>
            </a:r>
          </a:p>
          <a:p>
            <a:endParaRPr lang="nl-NL" sz="2000" dirty="0"/>
          </a:p>
          <a:p>
            <a:r>
              <a:rPr lang="nl-NL" sz="2000" dirty="0"/>
              <a:t>1.	Voorblad namen en titel biopolymeren </a:t>
            </a:r>
          </a:p>
          <a:p>
            <a:r>
              <a:rPr lang="nl-NL" sz="2000" dirty="0"/>
              <a:t>2.	Welk product van kunststof gebruiken jullie op het bpv bedrijf. (kies 1 	product, 1 bedrijf).</a:t>
            </a:r>
          </a:p>
          <a:p>
            <a:r>
              <a:rPr lang="nl-NL" sz="2000" dirty="0"/>
              <a:t>3.	Omschrijf het gebruik, de hoeveelheid en de grondstof waar het van 	gemaakt is.</a:t>
            </a:r>
          </a:p>
          <a:p>
            <a:r>
              <a:rPr lang="nl-NL" sz="2000" dirty="0"/>
              <a:t>4	.Kijk op https://senbis.com/sustainable-products/ of een ander site van 	een andere bio plastic leverancier of je een vervangende grondstof 	kunt vinden.</a:t>
            </a:r>
          </a:p>
          <a:p>
            <a:r>
              <a:rPr lang="nl-NL" sz="2000" dirty="0"/>
              <a:t>5.	Omschrijf waarom je wel of niet denkt dat dit een duurzame verbetering 	van jullie productieproces is.</a:t>
            </a:r>
          </a:p>
          <a:p>
            <a:r>
              <a:rPr lang="nl-NL" sz="2000" dirty="0"/>
              <a:t>6.	Presenteer de PowerPoint.</a:t>
            </a:r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B8E8F52-0038-47F3-B729-0550B25B4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136" y="154006"/>
            <a:ext cx="2532223" cy="157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1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B77F3-573E-0277-AE3F-CF761BA4F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ADECE360-08EC-59FF-4570-EDBDBF51655A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270D0FC-489F-09FE-A4EE-65BD0C0E0E46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1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F6C0371-0664-0430-8EBE-E5DB429CB1A3}"/>
              </a:ext>
            </a:extLst>
          </p:cNvPr>
          <p:cNvSpPr txBox="1"/>
          <p:nvPr/>
        </p:nvSpPr>
        <p:spPr>
          <a:xfrm>
            <a:off x="794676" y="1663835"/>
            <a:ext cx="9130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9DE0968-3B35-EC15-6E6C-8E14EF41A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136" y="154006"/>
            <a:ext cx="2532223" cy="1571277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AF4B959F-1498-4AED-6683-8E244DB49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804" y="1833219"/>
            <a:ext cx="7021857" cy="3522004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F4C459A-AAA6-5994-1CB6-5B87F9DA93D0}"/>
              </a:ext>
            </a:extLst>
          </p:cNvPr>
          <p:cNvSpPr txBox="1"/>
          <p:nvPr/>
        </p:nvSpPr>
        <p:spPr>
          <a:xfrm>
            <a:off x="7755147" y="5255613"/>
            <a:ext cx="370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Succes!</a:t>
            </a:r>
          </a:p>
        </p:txBody>
      </p:sp>
    </p:spTree>
    <p:extLst>
      <p:ext uri="{BB962C8B-B14F-4D97-AF65-F5344CB8AC3E}">
        <p14:creationId xmlns:p14="http://schemas.microsoft.com/office/powerpoint/2010/main" val="3672923515"/>
      </p:ext>
    </p:extLst>
  </p:cSld>
  <p:clrMapOvr>
    <a:masterClrMapping/>
  </p:clrMapOvr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95E054-A4D1-494E-8569-2006FB09F6F4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82ac19c3-1cff-4f70-a585-2de21a3866ce"/>
    <ds:schemaRef ds:uri="http://purl.org/dc/terms/"/>
    <ds:schemaRef ds:uri="http://schemas.microsoft.com/office/2006/metadata/properties"/>
    <ds:schemaRef ds:uri="http://schemas.microsoft.com/office/infopath/2007/PartnerControls"/>
    <ds:schemaRef ds:uri="915d7cad-3e71-4cea-95bb-ac32222adf06"/>
    <ds:schemaRef ds:uri="http://purl.org/dc/elements/1.1/"/>
    <ds:schemaRef ds:uri="2cb1c85b-b197-48cd-8bb1-fe9e9ee0096b"/>
    <ds:schemaRef ds:uri="414a8a67-acf6-4b09-bb49-f84330b442d7"/>
  </ds:schemaRefs>
</ds:datastoreItem>
</file>

<file path=customXml/itemProps3.xml><?xml version="1.0" encoding="utf-8"?>
<ds:datastoreItem xmlns:ds="http://schemas.openxmlformats.org/officeDocument/2006/customXml" ds:itemID="{1C5BE855-B588-4C19-B12B-6B319AE28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455</TotalTime>
  <Words>158</Words>
  <Application>Microsoft Office PowerPoint</Application>
  <PresentationFormat>Breedbeeld</PresentationFormat>
  <Paragraphs>29</Paragraphs>
  <Slides>5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27</cp:revision>
  <dcterms:created xsi:type="dcterms:W3CDTF">2021-01-11T10:50:43Z</dcterms:created>
  <dcterms:modified xsi:type="dcterms:W3CDTF">2024-11-12T11:24:41Z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