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7" r:id="rId5"/>
    <p:sldId id="266" r:id="rId6"/>
    <p:sldId id="260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5696-14E2-47AC-B6F7-59AD8B585FD7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207DE-2251-4C4E-BE46-9A8611F309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86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97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30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16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66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94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56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65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207DE-2251-4C4E-BE46-9A8611F309F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67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3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85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1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8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35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57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38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31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46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58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0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2CF1-5F59-4F25-B23F-05692EDC178A}" type="datetimeFigureOut">
              <a:rPr lang="nl-NL" smtClean="0"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B340-D1B7-422F-9244-DCBB2A04D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Kunststoffen</a:t>
            </a:r>
            <a:endParaRPr lang="nl-NL" sz="4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848872" cy="17526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Thermoharders </a:t>
            </a:r>
            <a:r>
              <a:rPr lang="nl-NL" dirty="0" smtClean="0"/>
              <a:t>(</a:t>
            </a:r>
            <a:r>
              <a:rPr lang="nl-NL" dirty="0"/>
              <a:t>ontbinden bij opwarming</a:t>
            </a:r>
            <a:r>
              <a:rPr lang="nl-NL" dirty="0" smtClean="0"/>
              <a:t>)</a:t>
            </a:r>
          </a:p>
          <a:p>
            <a:r>
              <a:rPr lang="nl-NL" dirty="0" smtClean="0"/>
              <a:t>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Thermoplasten</a:t>
            </a:r>
            <a:r>
              <a:rPr lang="nl-NL" dirty="0" smtClean="0"/>
              <a:t>  (smelten </a:t>
            </a:r>
            <a:r>
              <a:rPr lang="nl-NL" dirty="0"/>
              <a:t>bij opwarming)</a:t>
            </a:r>
          </a:p>
        </p:txBody>
      </p:sp>
    </p:spTree>
    <p:extLst>
      <p:ext uri="{BB962C8B-B14F-4D97-AF65-F5344CB8AC3E}">
        <p14:creationId xmlns:p14="http://schemas.microsoft.com/office/powerpoint/2010/main" val="7721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4/Injection_moulding_process.png/400px-Injection_moulding_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459181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pload.wikimedia.org/wikipedia/commons/thumb/0/00/Extrusion_process_2.png/400px-Extrusion_process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2" y="4149080"/>
            <a:ext cx="4445826" cy="24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data:image/jpeg;base64,/9j/4AAQSkZJRgABAQAAAQABAAD/2wCEAAkGBhMSERQUExMWFRUWGSAYGBgYGRwZGxseIRsXIBwfIRwfHiYgHBsjHx4gIC8hJScqLC4sHx8xNTAqNSYrLCkBCQoKDgwOGg8PGi4iHyQsLi4sMioqNDAsLC4yMDQsKi0sLC0sKiwtLCwtMCwsLCwsKiwsLCwtLy8sNCovLCowLv/AABEIALgBEgMBIgACEQEDEQH/xAAbAAACAwEBAQAAAAAAAAAAAAAFBgMEBwACAf/EAEIQAAIBAgQFAgMGBAQEBgMBAAECEQMhAAQSMQUGIkFRE2EycYEUI0JSkaEHscHRYnLh8BUWM4IkQ1OSovFEstIX/8QAHAEAAwADAQEBAAAAAAAAAAAAAgMEAQUGAAcI/8QAPREAAQMCBAIJAwIEBQQDAAAAAQIDEQAhBBIxQVHwEyJhcYGRocHRBbHhFPEGIzLSM0JSU5IWYqLiFYLC/9oADAMBAAIRAxEAPwDN34kK9KKtTTJmBJJImCd7XNtsC6tJzA3SfiAI+pn+eG7jvABVegtKmiEl2qMAFGkCkbkfP9Wx94vwUCmgBEswUmdtQtO0CSBvEkY16XkiI39K6RzDLcKgs3TF+Np7q+ctZ1KdJUS0iWJiST7jsotHucWc1wJC/rJC6vjWDE/mED4vpcGd96NXlmpTGrL0zpVFZ9TdROhS1mgzuLCLfXBvh/FaeWoK1SfXqFgtK4IAaAT+W4NzPsJEmZyQSpBmataKcgQtMERHDzq9wumlOkK8q63EqysAZiGAPbdQbGGBKzjPstmS2dFcjVTWoCWvAAgKfMCBf++POdz9arm65RyvrMwqBekFbAgjuMO3K3LakLK9IiR577zb3Py2Fy0AMjjIqUk4mc1gk67GNI7ONSgAwBZvh99/p3P73wI5mpK+WUQNQ0wZvrZhN9xad+37feNcUpJmXpUC4aBHVKliRa916eqQbkxF7UeNNVD00eEQv/1TqIkqwHb33kxhKEKzJPjVi3GyhYPd5/FWcnksuKK0rlhJZpg6u5Ugzp2sLWEjc4ZOGUKoy1TR95oVijVDBMLJUkL1bWa3cEkXCHnhVy76aikdwQCVP7fv74Z63HWq0FpZZglNV0PUgsztpXXAMACW73PywTiFam4paVoPUbsoc76+NCuH8oPn3aq+aUluodDGbGwkgAC1vH1xc5eegpNIJoZNQdWgnWoMnVNyYMAwLwAMS8q0fstRAKxKsQpkACGt2M99+2KXNGWNHOmsjqrOwbRJBJmCQOwBWdRgeJvgyrOck91LDSWT0hTc6yb37e/nSnHj2TZKOrLxUhekBl6oibg2Pewgm1rYzqp6+YYVVlnW4RR2uekD+u874b6PNJTLHRT1vplEadMgMZPlhBAA3g7EyVHhvNtVVWlTCAG9Rjq1OSZLMQQTEwF2384FpJglI53onlgKDbhPZHoe/vt3U2VeZKNNKeoojFVBAkt+IglZnVDX22HjFOlxupmHj020JqZWaRqOkzA26gPmYX5G9wvhprj1dK6mEkgdTf4mvJO35jBBOLhyfouNZ0qsOW3GmTcnYCA31HvhByjarkk5pkeXv8UmZbJesvq1DqNQsxF9Ag6Y07bLF72/U/y3l6aZmj0iNUdhuGH+/wCs4GcCDOl2+Ni4LiGOoLNhaJBImJn3wRy2TZjDQLdiWn9hE7b9sG6sgkUGHaQpsHcjXfv99ag5X4SqcSzaVFBdGJpq0QeonUAQeoKQZiwJODXPxFLLayBqDKqHbVc6hvOnTeB3AJ3konGOOPmKwqspp1qaimXVjJKahqJ/N2J7x2mMWeC0TmG1ZgvWKmBrd9hfzMGD3xQpu4cX2VqGlK/w2dTMHx52qpwvhVXOVqasSoZgAB3/AJxYe59r4Z+XjTFOmdO8qQACRDbFjf27DAPimaXJ5mkcuWDLpYj4oPaCxJJIvB8jBzgNCprLRCu6koBBBmJUAwrN3AkAyRA26zC43B4ZgOC0j/7Hnyrlsb9OxuLeU0LkHWbefrxtFOPLGYVajKdKeoAEVZgEsCJjadpM7gThX/ifQalmw3aomsdoOpg4jbe48AgYpZ/M5w16lJERBTM6x1G4BBDExJBHmPODicuHMp/4ipUqVSt2Llipk2UkzqmZAj5Qb7dpaSenQbEb7928d/rXMhJwiof13AuR37W76qcE4nTy9MPVYaXEqLEhdRB6b3MWt7+MfctxMcRq1A6EZdCpRdUMGGo65A+KDsQQJwF5w4f9kSnSemXZhqpuKixonugXUCbbmJmJjBXk+uEya1KaAkeo9QGeqGvHeVUAiP8AFPs1Tra1HLcnm23ZWHGAhovJ1UYB4fGkXotxvOVabIEVCrGDXqMYSAZLqBJMAmQYN9sBl4I9XNUatSt61FiAwAKQSp0Ky6m0qzwp+eJOfs4j5JGQiWqqAJ2MMR8xII9vfBXl6jpAA7CGJ3aJJ1HvO/1OMJJSDBM/vw7pqNqWWOkiCZB4nxMwb7RppRg1ekoiqCGYBiAFVlVSpIKkuNRIERbvucC+IKj5pVN9NHqp30dRkhgbkEAdO9xha5hzebOcelRrMlM6FC6yoUlELREkCTJ274j5W4TUeoRr1MxvBmb3v/Mk2/mbTQAKja3PP5ohhv5QdzAWkcbjevuZ5EIzGhKmjLVAahk/AEEsCpPUQG6T4PscNvDstk8qvpioBpaSatTT1RJgQBF4sCJwv/xE5efUmZpO3Qq06n+X847QZuPkfMeuVOG5VygemvqVGK0xpZ9RC6jqJI9hY9xbCmus0ZkAcN9/T0FPWVPspKllWxAG44+FUqnOFahnKtNK71aCuNJYzIlTAaBcXEgXw0Z1GzVAJ600WOqVVELAHYtdgQR8Kxcne0GaPAaSiHRNBnUAIVvmNO4taJAM2icL/CCuVpV1qOFRazBNTASqluq/xTIE/wCHHkqQpFhcdgv+RSHngUZmxlUIG1+3TWaFNyS8mK9u0oZjtPvjsdV/iXlwxARiAYBkX998fMUfqV/6h/yT81kI+pR/R6D4oFwHileq2oInw6Pi0GNRYm9ouRuMXeZOKPl0ejXpVEapTOkMiw0grqVwSGUGDIPYYn5c4foRU2OnfyTE7eZN/niHmjNCpmPszlvRUK+hCFAc6wWgqY7bR33nHy7qF3Swr7MQ6GR1pUdZG58vevnJnFwV6hJEgzFhG994EGPb3xX52yunNUnW5qyLbkhrfM9UfQYlq8Pp5akalFXVlKnWKj6gNcMRBC6tJ7rHtvibO8Dp6meszPpldVRmJhZnc+3YAb2wIUgLzjS9MLbq2w2qMwAvPb3a2NdlOWxpNVKtP1UB105DCAZ0u4OkG3vEdxIxa4hz3S+xt6SAOG0FS4eW3DCI1Lv1RdgfzYAZ3MUKtB6FCmWdoYaVsIIMmANgXEn8xx44VyiJDVSTeemLfOdxO4kd9pnDISBLp/ap1l5a8uHAO5INp+R+9LxFUOWYMWJkneTvNsfK+eqsArsxUGQDtPy8xhuziMtRhUF5n2M3t4BBtgbxjIk1aJCHR6StMHSTJZvbcgYoQ8lRuKlewK209VZudO/jTNwnKU62UWl6tQSgFRdQEtsfwzpFwI7byZmhmMiMlRVKjwNblSSx1A6bhY6YgAwLmDJ7W+HJ9npes6sFALTG8EggdjcHfEHEuHrmgjVJDBBGk7AgGLgyJPj+doc1yD/TNbXoikBSIKwLT5Hn81BwvODMVBToqztBaACAAokkk/CO0+SMEOYSn2mrXqoaYJC3Ex0jc7AyDbFfl/hFWg4SgQ5qESZ0tHYeNIuT+vYYK53PioGprplXamzRJUgkBpkBhIN+4kW74VlCuppRoU4oAvRmvYbet/OgOd49RNF/SY6wQUJB95j5CBfeRAMYS6AabAk+Bf8AlgxwcU/VKVZgWsJGoC9gRPjfDdneX6KZOrXpiWVSVKqKYgQZMMSx38jbvixKksHLGtal1DmMAdJiJFqn5T5tpjLBayMtSkAmx61vBXSOlgLEkgTB7mF/nXNvU01aoaKqkBSfhZIuYOkglpjsIEm5PjlTN1FqiojFTP0IFoIvIZrX9sN3M+Wo1KK6qemqWmnDdNOSheV2NlI9pU77pJS27NPDS3GbXJ507vXwpJ4LnqilTUDAPsT+IDSLfIR+vvdwSmxpiqFJA/FsD5ue+JuFcvEiCpcTB1jUDO9vePw3sDaJx6rcrozhWBrxYNUOrYxABJUEAqCFEAzYQcJdKVmdKsZUpoBEz38mkDOZYrWzDBSyK5JYAkDubjxP98MHAcgaSA1dNMEButgtiJWbyJB77/TDnQ5b0galp2iwiTJFiINm6gZHmdsZXw7L16rjRUdVEXBPYEQPNpE7AYoB6RJBtFRSGnZR1iZ0758qL5ikmXzz+upJaGFSZCg2mB+ExuLgbbYeM9naWRTVIYxAG5J7BRsZ3jaN8KFPlyK1GsxapRaadTWdYVyp0m56k1MpnYMfBWSj8ApEoajVHKgKNTNZQIAEEAAD6z3M42uC+mDGhKwuwsePhw5NaT6h9bT9PcW04i5uIFjOs89lqG0uNV0r/aKtNjRc/DP/AE4FrfmAAb3v3uNEqZ2lToqVUVQ/3lNUiX2MAzIUKbntN8Cq2QyaZH74aURjpbU5CsdI2vbYwAdsIfEqgzGZX7OXCKop0FXWHgydIFybsb2kCYx16GUkJbbBATa+kDtrhXIx6i8bEzJix8OPHsq5xzP1K1TMLMMtM1FmTpCidCiYUQ5bYme9zgHwDilajrCqSrMJPUADa4YWDWi+9vEh24Dy0zeuuYp1RXcBXZjrY0m0j7tgSCx0tqbqsIF8AuL8Dq0sxSQKDrYAAGCFBUQV/AACMOMLcF7J2G9UocaEsWNh6Ch2cFarUTpgNURgJJlibEmwm/741Tg/B3UAL83aYiWHSRHwgNJJIgaYBmRDlOXKdJQrhnv8RBgEL3idOwAJ+sb498y5LNVhQFCqwmp96AYAAD3P5kETpH5vMHCXXErMIMTqTWuW+l8hBEATzx+9UeF8Ky1XN1sy9NmMgJSqQbp0M+nYiVACmdJBn2L8RoGk/qoAaboBUKhQbd5HxCOkjsVBjcBe4fmTl67UnT06tMlVp6jpgksCpPwqbwD3jVI1Esn/ADJT1LQCNUzFTrWmOkIvUfvGgrTUTPwm0wt1JW9mQQoXEenN541hTanD0fZbhA55murtSNCozNNMAs07FQsN03MNt/S2M/TiKZJKVZqdSqq2pgEKiuZ/HpJYi5DCRYbkHDDn8vWoUgc2lL02qFoVy6ISGZVK6QWjZS2tZg+MZzQotmCzVXMNYsd58+wH+gxUy2S2oIMzp5eh407C4VInPoNe3XTmfCn/ACfN33QqVWkgSfxEdTghQdtgYPme+M85s4w+bqLUcDUBpt3ux+m+wtjYqHBsrTQUhTp6R5UOSCBLMxEnUB58RjNOaOXFy+bboZssrhrb6SoaCQZC/h1eAe+FOFt1C0oTBOndNM+nOsh1Sh4fEcaVqVRNIkLtjsaBT5nIACqgUCFACgAdgBpMCMdilOHeCQMqfL8VYcYuf8P/AMvxQbgfOzioFGWVrGyWM3gkm2m5BsLfvFxTKVPtC1zdavTael1A6fJtcG0ifGDnDeDhAAi9JGrVvrF+oHvEH5G3ti3xJ6NPL1EYatSkSu8DaO8j5dp8z8tLiQvqCvp6cO4Wx0ipMg9nn3TQvM51dQyxBL1BGkRI1L0/IwZ9tziXm2rmKNPqolqZXqdSCssoDBokjqJ3ESbHbAz+GmeSlXqpq0mqmlGsCSGBA2sWE7G+3gYeeJV1FCr6lqYRg8g7EFbz87DcmIGMLSGnAmJ52paMS4+2V2Hrbtm1ZvytxPR0MCA0hWBIIc6dLbESCApselmgYbeL8Xp0EV6jLqKnpQ6tTAkHSfyz3A03scJWRzKMqoVB2AsCSf79o98F+buH5eilOidVXNkDUQxikoHSgWOo+Ae17ThzraXHACKUy6phmUkG0Dv50q5nMitUg1JLhRdSVgXMAA7CdP0+eKXEuE6lR/VcrRtc/CuoWBF5LGL7T7YucIydeuetkV2JN9Vzcxaeon6TgbxfPkF8sYVnIPqGSAF1ke4JMeYwpGfPANXPlktSRcxqIJO3JqdajujIHGhpsVBsd77/AKmdr495lKuVpIa4IBhVOxIAsdJOrYeItvfFfI8GrJUX1VVqamXKsPhBGreJtO2/bBLm3MpnCwolXQaS7rspAaFX6Tt7ADxmBmA1G9L6RYEgQqLA7+HD7VQpc5lUqCiGNV10K1ukH4iLzNhft/Nl5Z4KtOkKdWFdxOkgwogaJ2hiL77H3wn8CrjK1IZFJnpqGbGLW2kXPz8xjSlrLm6bGFDAXhd52iPr8rTsMYeAT1UC33ocOpa/5jhvoY2pI5m5SNAmvSjSGHqAGQLxqE3A1HBmhTatkayIqkuhA/MoJEwIuADeL7Ed5F86cazC0/s76tLtqZ5kNpIKqLmINzPhYtMn+UFZOHCqXZ2fWVBI6VBCARFySO822/EDhU9GFk1hKkpcU0kaxpx/PZQXlThxJYPZ0hXWIYQF/CRJFwZi+3fHnivMFVM+AisxpqF9MKYdjBgjeY0wd7T2OFWpmDTzL+kWRRVMaSREE7RGND4Xw2lpq1SpaoVhiajFYQRG+ok7S0yGjBrSEKzKvIoUOKdRlTbKYPPfFes3zgj1WpZdgKVNYZgSfUMwFDd7EsWi4EW1Yrf8Qr00f0YfU2rSTAHSBCqQ0r+IgR9bQm1aNSjUeKRRC0gKS4HtO9u1vG4vg7wDNms601Mau+4A7n6CT/uMA43HWFxzwp+HUkpKV2M866+NQVs5nqoCpVpiW6QAwYEkCzEEgyRfyTtg/Q4auVpFqpVFpqNcNabGAYv1AW7gjv8ADJXzWXp5/LKAKdT1G1S+qxAWkWvp1E9Ubxpm5AC//EeKmmrTYFFHpkqZVm1FiJ76bfrjCeupKNAaWtzIFOJkwOOnx28aJtxqrWphsstOlTcGGfqYCWVgVjTBlh1E2Y28dwvK1vUQVK/qSyggrFyQNxMbxIn5YpcuZpfstFbFhqFpn43P6xcWxd4ZxH7SYoyxWB+UWIIjVEG37dsV4Z3FNrU3hZHGPekYnD4J1pD2Oy6f5jHfFUOZuZTUyvoilVVQ4fU0RZWB2Jtsf1wf/hllUFCrUAmrdTcDSugPAM21mxYxZYvJghVprqZhlqkwZKaDuCSTDGRE2kYScpzocjXqLToBsu7hhTqyhEKQLgkQCxgXEBbY799YSgkSAfHfs418tw5LzRaaTG+utaPxGrUqcOctSZar0iUpoS7KzQV0xswOm/4RI2nCbyfQqrUzD5hajV4iKshzZo+IGAWAExHzwWp/xEVkDPBqsmrSJCnUWhS99hBJIkmbTjzzdn6tTIr9nWo1QuGhBrATS2oG111fuB9FBJalSgfD2qfriWVAAKMSez252paHOeZpVHp0ImtaXNSpoUQIAZ9ECDJ09jHYBryeVcU0epUf1ipPqNOpA1yCLrpvOnSIFj7CsjwT7N98PvmgS3ggQRp02WTIFo0je+LeS41TcdLXFobcH37/AEP+mKkt3Kxv6W0+eZXjHc6QGU2Gp4+8d+tLHNnCc0KoqkGp5q09R/Ubrb6e+ND/AIfPTbKBkn1WYisxOpy0gDeTp0QFFx8yMUMzm9P3et0aqjAGmAXRfxuBNtiB5MkbYA5TkbMUa+n7UFXSLSyNFtSnSPwmARqAO/aMLd6/UVN4g7Wtpw8/Snof6TDgOQkjTW9NnOdYV6FXLU/varMsorQyQytEEQXP5SQQJ7gA5pl+KUVJR1qKydMBZEi19iD7R2N8abw/hBpKq2BPc+5MkxfcHcbR2xn3Fs0M9m2NFeoGGbs4ExUP+IgfUQfm3DnL1G1Wm548x4RWMG6HMySDlF508++mPhHG6ugGhRr5ilT06lKCQPxaW1SvkAgi8R3xeyHE6KrVqZiqgaqSHB2pqDalpYAhgNxvIHknFnl+l9iytT1qg0g+oGVTa0EQYuRET5jCZzln/wDiFKnWooCUbQ1QmH2NmQAwp3B1nv74FxUqVlTI7NT6cfaaUhtD6soskm6h76a8zS3mwC7mmKopljo3+GTp/bHYuUOa8+iqi1rKAo32AgY7Bfql/wC0fKug/nCwj/kf7aJcv8V6a9NAXTV9y7yvV0rBNyQVk7Sulb3wP5i4o6BqVRQXYAlpBWCBdSLmY7wReZ7meTalFqdNGqhNMlxYEkzBBIuPhgggbzMRgbxzh65h5pkMlIQzgzrZiW0gkkQoIBO06t5nHzVIT0pzDTn1rv1Kc/Tw2bnyvqB3UsZHLszDSCe+0/tI74aeI5ao2VPqszen1adRgxA7zteI/scE+C5WmmXQqi6jOstBbVqI0zYiLgAWtPfFHmbjC06ZpqAXdRYz0gwZt+K1htvbtjy3FOOAJG9Zw7LbGGWpZ1H7d9KWWy1T1FNMENIKjvM2/fDbyzk0rlqgLNWLfe6zqfUZM7fCYP6EH8M+OVuNU4IamNUQWCiYMj4pEAg3/riKjmWo5h2oU9dvzCYMEj/FBuDBi0YNxZVKCINLw2HS2EupVIPZPkBeRvTd6tLLoHdlC2aT+sWv4AAEgyfEKvFso1YnMiE0HUiEAkiQWZzsJ3gT3wBzfEazVlervus/CLiIBtFo97b4b8hmfVpmT8QI/Yj+v6AYQpCmQFa1W2pGMKkGRHn3+FoqPmjnts0z0Mkvp0ySGqAaSy6yQBF0TawufYWFXhVBBVKnMKtV26y7DSx6jJkiDcixvJmZgx8LFHLpUWodDoDY31kGAVP4pgj2MjsZo8HyLVGNRwQWm0bAzePcTHsPfDlRlIFgPWpGkFKk7rP/AI/nb0ozx9FSg61VCshAYX1OwgrLbmZJB/LtAjFPIcfqZNPvNWsRGjtIggmREgnb6RuGfifB6D0FbMFpTqRkILqJ+GDYi1g20iCNsKeWzlPMLoc3uL2Pe0d8IRGW4kTernJUsgEJMQngeP7d/GmXl/iq1TrJDO3S1UjriwvG24spgA9yZPjNZR6R9I6/QYyKR6UDG5NoJFpCGVnUYBtgJwfJvlqoRjZzKAG57CfbePI/Z3zmR9WioDKGaGDGSOxF957SJEXAOPKRlVM2NJDySkAi41HaPY/FIPFuXlp1VqD4W7CAAY2tjQOCUfuHCg3vAuTbTHuTPf3HfAxSKSk5ghdP4dy0fl7fqZntgRy1lXzFXqqvoTYamlpIAAvaZE39r2w+6032qRRS25CP8xmNIptTMUQgUgGIDSASYEGWMzYdu4tvalXSisCkFp1H1jUvTICl7k95BA+l/MOZ5bpNfTE916fB3Fu47fPfCjxHIrSzHpag225BNxP1wLaQu0+n5onlqaAUE78faKO0uFUKkkKjHckX/Vouf74rc35MnI9AkLWUt5ulQbX8X+ngYL8LoEUw0W8/P/7/AHwD4nxRxVqICAoYiI333/UjHkJJcttR4hxIYIUYm1q7h+Xp5ahTevWWnqGsJBLQdrC8mB22Y+DgXyrzCMnDlNYZvhDaWIB/MNv5++LGX5S9ZwzSq94nURt7xG/yGIOE8rulUipEoSsAggXgme0yCPZg2LsK+nCLU5MmK12LZcx6UMqTCf25FahwbmGlmB8BRgJGvTLCBJ1Awu2/byTMAeRMtSelXapTSrUWuQWca2sq6eoiY+I2gm/tg1w7Irl0NR7RfUemAL3GqQu5ExYJdrxLwfIUaVAVKdEU2rurwGKA626RHUAdB1BVEgsF+W3+m45x8KQtO4M8Oz47q5f639MYwKJYVGaBB3I1M8OPb2aZ5zpw0JmFCroJs0GSbsCST8t/74eeGUStNEiehbd5Ik+4Mk4HcYVc1WqJRFGKFSBUqapcz1qAtgJ6dV5iwG+LOczdajSNZqaMoB1BGIMw0CVJmTYH5A2x0c5k317e60Vy+KKnUNszcdt+z0q5nKarQrVAEDqp0SARqMBZJIEAsCe9jbGfZfkwsjN9pmtdjCFlLC8FiwYknvpj57iXjvO5zOXVKVEoFYPUNjKgGAYsLme1wMMPJoNddQA0izuZ0yRaB+Jvb3PicLShCv5iiZGnd2czpVDTb+CZKrAk38NAas8gV6RIR001lGkk6QQYBLbXY9R1E7aQIwd41lmFP7vT6qDXTMAhmiSl7MGHSZvfA7OUaVOomgs2ZmaayFLJ/wCYCBqPp6NVzfUBEknA3hHGK2frzUqCjSof+UouxdqgAaSSDKqpt2EQbnykyrpAbReebz80goLwLwtF73307jHtVTnLm4tk0o07VK7AQT1KkDpknp6uknYgRuDgjyjy2MumkzqiWPv3k+O37CZx7z/IeVr9qiVCxPqCoxCnUezSGYn8MzBn3x4o8UfJ0ClbXVC0yV0KdLEOIXvoPVebaYiYwAP9UWG3jrzwjSieUFMpZa1Ooi54eX5qfnzPMuXeiINSqsaBF1/ExXvHbe5EbWVv4dliK1A6tJXWy2mVYCRqtOlyI728YGHODM1S9SHdzJJA37ACLAbAfLGkf/581GkFo13o12SC8BhNm0wwJVdXdT2vh7iEYZEquSLR4H0ten5OgZLO5MzsD27x4TS3W5DpajBqRJiaZnHYTs7xDPU6jo9etqRirQ8iQSDHtOPuB/WL4HyFWjCvET0o86PZzgq5lYHSVEAjsLWj8u0D9MW+Wcq2WQJXpkKdeh1vrF2MrpZ+lgOpVIsASO7px7+HnSauTWIgtRBsRP4Cxs3fRMHtHeXkoPXatnHUoGmhl0IgpRRiI8yWmf8AKMcCjBOFXRKPVrucV9bw3QjEtDrm0aHx+R3Ul5TOUnSpWUh6bVCq0xKgMqpqbyNSwunuokmWhUzmsL6upVC6t4JI39/bG68V5Py9UswBpu3xNTgao21L8Ln3N974yHj/AABleuj1F1UHZAUWVYAKTMkkG8RNiCPfBKw/6dWYm2lLwv1AfUGi0kEL1PDwP7ferHLuRWlQS3W/Ufr8I/QCfcnBfKZcVXSnpU63VRInfwfkZPy/VQ/5lfXpSiTEBQCWMCB2W/6f6sPLXHCtZHqUXUKGI1AWOltP11ReI7nY417rbgJUr710WGfZLfRtXIHA/FLvNPFErOwp0yRrLBzIPeQAfMiZ8CI79wziFXSq0pRvxVPxD2Qfh/zbztGCnHMrRWnLtDMAABdgwE2Xwdo+ZnYYp8FzdI02NR1psgEyYmwhx5OwKi8374oCgWrJqRbeXEkLXEju8Oy3b40QPBUq0RTmGUTTYkWYgEqWP4SbztqLfmBxe5PyllSqmiopkg/iA2AuL7yu5MRvaplM5UrsPSTTTm5fdu+34R+pNvOC2dimNVRymuWGqIMR8IAhtPte4M3GJlKXGU1YG2s3SIMWjsPb+faqPGuIjMVXoBgtKipaq17RY23JUnbyT4nAnlaikaiu+x7n6/72wETiRarXCjpryCDvvOr/ADd/qcGOEDS9NTZCyqT4BYA4tSxlSRWnVjgpwRxP3+KJcwcLefWu6gANN4AFj8v5Yt5nmlly1GQaZAKlmDaWAgBgIg2j67ThrzHHaFAEMwWmGgj8Md9USWnwAZ+WyTxfLHNZUxJZRqXvMSf1Ex8sKDogBYtNOGHUtS1t2MTHE/mpMzoak9ZmVkRS2orqZt4UdNu9iVAvizwfIFZGXDMlQ657RsqyTAAvctN2+WA/Lv3uXanuzCPkGkG+0Ek7/PBP+H6lRpnqkGxiLaSPeLGPYntgVBRSRwNPSUJWlQGqZHvVnN80rQqFKrgMumTBM9NiB33MW+gk4XeCquf4kWCjQZcK7KLKgCgzY7SRtE4buY+BpX1GFGgag5+FR3JJtpMfyjC7wDhgVg6qAwvMR5sfpuPBOPNpSlska6UDyluvITAy69vjf9/sfzHGkoMEqVkWykpUUjcdhGqI2Ig/XAvl2kmar1ytNzDsUqBSU0ye5gAxEfO+4xNz6KRo01RSzzqUFtQQWLabA3+GD77kThkyxX06ardQi6PlpW4H6fXCs3RIm96NQLzkSOrfT71Y+y06MlyOmD7C+5M9gJ8EwL3wn8x8aqPmVrZMENAQgKW9W/R0n4iJiYG4jYHB7K5JM1mageqG0PApTp+EKWIA+JtUiSfl7e0y9MZ+oyMFWhSkTaWcaBuP8THsbDFOEAddCImaixyiyypwkyBI57fG2u4oZzNl83mDSpNTC0dSmu1Ni3T0z0Rq0rckAkm20YOc2cZFFWrUx6j06WlCD00qlWx2PW2mVHgBfzWgObClVaBqMA/oY8j+WC3MnDAmX009DVdaEO2ykMrggEgWA7E3MbTjt2cMzhilKBrzc/mvmbv1HE4txK8TFrToI4eN9KW+W+GtSpqGsR5sSRuY+eq/9sT831imTcCZqkIY8Ey37CPrjsgtdV0I9NiI6VUlI7yD0KZIuOrc73wP5l43RKlX0ioisGXU0ByABaRK7XMwe5G+xMZ+vpzxqEMKcxKVzN5t6etJP/DFYCmiku7BVF5knxMG040vlzl6vlKJAiGuFMMA2kyYBkbAG8dJnCn/AA2zCniCn4itOoYsb6CO/wAyP9MNXOvOL5dxl6YQ1GZupdVlJ+7sfx7knbp98KUoKcytBMEDyHP2raY4OufyEm+t/wA7WoD/AA1yL1c1Xr1jLBSpeoT8T27CZi8DYDxhxrcGRnSpqKVNjUUQSJuJPxr5sbgYEZLlCpk1ZqVao4szIN3tffojyDDGwm+B+Y/iJVoE081l31LG0qrgA6QVbbvtPfthajoUkRyd6lfQrEO52SDwGhjTS1qJZLitYZqpRkH04GoyDdRJtIH+X53FhgVxfOValRqbL6YQREhtRKzqkWIKi3gT3MYM8FydVw2YqJDV2apHcCQAo26VWwsLDEXF6mVpVC1auqsyiEAkqFgGb7sDb6xixCkJXpeNuO/vUIMPkJTJA9bSQO29Zrwwv9pVlKjQQxLrqW1wCv4toj+WNlocbr1aNN1rfEjBm9NCS2pgxgzF7wZ7b4yXIZcszuoJDMTt2kx/L98aRyoCcosgmHf3GyH9b/ywDuHSEdIq5JJvcAGdK2X1Z1QQFIMRHJoZmORadR2d6rlnJZiWFyTJP647DS1ZJ3H/ALv9cdgOncrSfr8QP85opy/xqtnjmAG9Kgh0KUHXqIOxMgkKQxJBgkW8E6PChQpqlIHSqgBbTAEC9pMf7vgN/D7lXNZKnU9etTqiqRUAUMCDpAnURHUALQNpnBCvzhlkLq9eihSzKzAFT4I3/a/vjmpM9XSulW2iAFG/H4odxbmxKQkAuwsEHxM8wqRuCWt7dXjGXcd4bm8rTBq6aoYmpVdDqOpoLBrBlAJN/gJMzNg28Iy1OpmsxnlUv61RmoKekBTYvB2Z7nyAfJOKfFeG5kV6WoFRVcwwMwFAZhsL6bDsZ7wcYcw6XgM1qPB49zAOKLZnidLD452pZ4HwErSatVp1louNS1gjQyQenUelZYL1ERaRq2wVyGYSqoSgHr1EUDTTl/I32RNjLEAdgJjGy0NLIugAIVAUACAsABY2gDpjbAGvwenlViggp0mclkWwDGTNu3YflgAWjEJ+npdVClGt5/1IvDNlaGxPsd6zx/4dVsw6vXJRohUpiwG93I6jfsI8Y88e/hcmSpDMs7OikeopAlQSBrsOoCYIgRM3xpfBs71wzAIFYsSbAAEzJsIwn898WOe0pSrFcnBDFSAax1Cff07AAx1QYEQTUrCpA6JI2rVs/WXnXP1K1b3EWn9tNPCqmTqZell0rlhpYabMLtaQB+wABMG5JJwo8d5pr5tx6NNhTQMFPfqUqxJJt0kiJ74kpcv5diAHqsqE21ALPzid+4ODrZzL0KWqszategRd26ZU7/FNpI3UE7zjniEtLKR1j6fmvoqc77QdclCde38D14xpS3w7gDuhZ1AZVJBmSYBNx5MRbHnLlQGm8CfnO2H3h/EkChvSYREqdJIMmJEmVMAeI8YQ/sk1GABpgkkAgyBMgR8sVMrKgQqtfi0BKwUDsv715y2YQkI1Om0kEyDEA7RPeDh+000ylNlor0gWUKgYKQAof4hIuSO7HGb1AtPMRLFhZttJHaBv3740jIics2oASFIJsdjYGBaI+cjxibE3V2GrsEMrUnUG9KtGg9JnNKioRvw69UTc9WkSPaI+ePWT4pVD6/QMxpgHSLKQO3b22gYuUs0DAm/jv27Yrcezuh0Q90UpBAJGlZEHc6yfnB98GFbEUK2jZQWfT4q5xR8xmECuyU1nUwEmWnv7C0KLWFybmXhzLT6Wsd43Bn8Qge0XjuPnWyuYWnTXU25JvaxgDe4kKW+RBtMClU4kKtcLS6oWOmDJBZiJ7xYfrifpFGUxYVajDNoAVNzVPOsa2YaTA7ew7D59z74fuW+WCiKvr1dBuQjMqDzfxBkwQPOAtTI0RmaGXeWq1ELVGBAVQQQnTuTMP1QYtbF7i1GrSfL06lQfZ2FlQkEwFnV53+Qm0RhjrmcBIsIqFtsIUSD1idY+3dU/MWeo0KX/AISkKtYWDBRoXfe/UADYDUPMXBRBVNTUWJ1k6iTuT/fDPzDl/SVqi2CkSJsZMAjxeO952HddyFVq2pqhOgTpvufb2H8/lheFUUT96sxGHQtIIUSeB5tyN6OctcJUqtZSWqiVMkSg1Cyz8Mj8XgsPbBjPZwZemWeqXAhRTUl9yFFgYB32O3tiDlnhNNcuz1Kmghj1ltI2FgDZoPi84C8X4M1darq9UUKSlw9QKNZAt0xbUxteYk3IjHumWMUHc2hGvYdKUMM05hFsKGogiBqRx0n1q3neaa4GpMq9NVW5YhRJ2OmCQNvOAVWhWL1MzTtWqtL0wAEKm5UhmOoEgSDve1sEqHLWadStSuIKidOqoTMEAEgAbD9sHMlyqEpsA0sFMFzOmBYwBb9Lx3xsXvrzxIMpEHYfcmT61rcN/Dn05hJASbjUm/l8iqfCeHO1AZjLUxRzKsRpiArdxpMjSUYb/KcDeC8HrVc9Ur5xkJQa2XUoJkGyqII/LtABJPuz8OGkDS0htjfSw7HSb7Xnf+WEnPcQaomYatDv6wTQANCqqkSh3mbE72UnfG5R/EKXmiop64geB4HhwB0NaFf8NvtYpTQWOjUDCiJUP+2OHOtq0b/jCU6bVq7Agyz6QCZAsIAJVQTENAkb4W+PcROdyxTKUmcF1IqVAFWA0yAWs0wJi4nubINSrmWQhXZkM2Jlh5vvf54P/wAOuK6KqKQN9ESbH8J/ci3z7RjYMY1h5WVEzzHPpWjf+iu4NBdVci4kWtr80fopxBKbl69BNK6yAmoCB5tBMbr+uJRw9c7lBUroqtV0kstPS0KzAkEA6iZaPK9rYbs1w/pZGldQhg03gbEAgwwMROxiLE4T+FZv7NmauUcK4RfuyWNqZYtpIBizEEE9QtjYJUHE2FxfvFaltZyqMQRewiw9dY5mpDlUyRV0p1Hp1WZFSmpeopUAiI+JSsnYGwv3wP4DmGzeYza1C3pAF6CspVVlrPp2mAFkz3w05zNAUy7EL6cOpNgGUyo95aFjvOAPEqjrTTOISz0VlhMipT1dam9wBJHsPODlShmWdN/tUzL6V3iFK6snj+dD2UbHBPdh7LRLL9DIkeDA+Qx2F9P4uZaBOXqzH55/e0/pjsS9Mv8A1DzT81V+je/0HnwrZchULIofeADGxtB94PvsZxknPvLFP/iGXNRZRnhhMagAZEi8WUmOzHzjS+LZ+lQoM1UlVPRYlTJtYqdQI3kGQBjI1yz1hVziDM1qKFlSrWc1KmgE36pbT5YCB3vMahtNzOhq5ZOUFJOYe4P71sXLdRPTRUprTUAABAFAA7R4wt/xe4sMvSokEGp6qsB/hhlY/wDyj/6xFyZxuo6AhVIEXNpsD29jgd/Efg1WvGY+zvUKldVNPvVdVIMQvUoIkGV79++CjI5M1hl/pWQ2sSZg2235+Kp8q825ypIo0lqITdmkIp86vI8CT7Yb83wt81ljSeuVqFgQ6DSAR8It1aZ7gzYfIycGqUq1JXox6ewWNJQjdCv4WXYrgpTQDBqUDcUhAymNuE1jnCeWs5ndaZrMVadAMQaerWzlWg3NiARuQROwm+NH4ZwXL00CLRQhVC9ahyQAAJLDx8sA8rVT7dWpZZ/UVm9Qb6VZv+omv4WE9UjaWnbDrlsmqf4j57D5D++PLEXG9EhwrJSoAAaRpB9+JrFeYOEfYc21MT6T/eUjv0mZX/MjW+Wk4JcR5ZStlj6lVUJGoal+AjdiZhFA7n4gdhONG5v4Xla1AfagSFYCmUA9TWxACra+oxINrYGc1cGerl/SpUkSm16jlhUZb26QRNzOqSoiSDjUO4EuOhSTHz2V12H/AIgDOF6JwFRHZqO3X54Uj8kt92l+zEeAb7TdRv8AoD2OB/HZGefzC/yGGTg/K9XKCHZWA1EFQZJkEAA+439zthb4txUGq1daQmCoDjbYTpnsAYBJiZ+SAwtKzI41s1fUGHUJKVg6aeO3zVI52q9Z+rRTWQ0ACzAiAd5IvIO3zjH3I8A6tZc1JIJ1kkkCLat5jHniuSzIqMzIssVYqrXBCwd4na4BN5xJy3mtdenSJu7BSNjEgH9iflicSDKfStooJUgdKDOon28Nqs5jhqI7EAaSsAFexUy173IIF7Q3tgTlOGik5qIw1AFQG6t/He+1j398M3PGZKVUCiQEBax6dQGkFuxjtPcecLfLFSrVrg6BFJ1ZiTAs0xsdwDf/AExk58mbalNKY6TLHWmRbx9Pam6vw1qZKatUpqnw2oBh8jE3M29sKHFcy2WzVOvR0hkgnupMx1DYgiR9cNtasKlULUCFPTZiNTSGVWdiAIDTAE72NsB8jkKWYJX0xEXi3bv7YnYAHWVVmJUtxPRJidb+1CeA56qa1TMEl6jPdix7EE9RMxcDfYYZqzVcy1I6h0roAljcmT2sNsAM/kKuTBGn7vsDsIuTIAvqJEncAeMXeXeMHWhKgRc3O0x4998EQVEuJ0pgLSG0tK/qB9bnXvo3xDgtaoiU3dTSB60psfUYCYAJXs0GJ7WnHmnlkNP06S6Zgi8yVB0yY23+Un5YlqZ6sb0qQIsQzkgTa8bkT4xXySMkB2DebRc/rY4jXmkVW0hJSsnWrnKuYVyRUpIHUkXEkRNu31Nu+JON8aXUcu1MlXQsSDt+VrGDGkX2g7TvXOZRai1qal7lXIgJCkfESN5sCJsDvihn+H18y5zIGynoUfEok9JLSxA2AEGI3ODWAVSbVOyAOuq4EX99tr28KLcP4yzLTV2mrGliAYtYGZ3gaif9Rj3V4/Ry7feVVW/m8GSRAlhO3kX+eFfhWeXUHVgQPnB8/scF+ZGoVaYZzreZQbs3s15Y7W9gfnN0YzwqfCrnWgE/y4g+XpXnhXH0evCt9yXOm0ACbdhFrx/WTgBzQjpWZvShKzepTaZ1LAHgDV3I3uO0EtPK/LbNFaoFCjtIhY2mDv8AsPfBTj9XLZhaVMsHWm3qaux0gDSWO5cwCBPSCYgXalaW1kgWqTEEqKUo1GsC2/fc0o8oALWUuoVhOk9w3ae0g7eDGLvG8u2WqjOUVQmnJdHnTuzBumCYYljO+2LXFMl6lQ1G6Wa+qxn9DB8SINsUeNcVzFOkwamrD4TVI1ebR8IJuOoSYwbOIWHg42b0eMwjbzGVXCOfer2fzdTMow9YimxJHokJ2EiYLXsCPEC22B1Lhgpqho0A1QEAEuUkTDTYqSwO52gm0A4i4bkVFNBcEKLgwdv3/TBnhuTLah6hgI5JsTAUtG4EHSO2K0fVsU0rquHx3qV36FgS0R0QT3CPtE+Ou9feP0/WoLRUgMrhnhpVoBUgNAmxLSVuyiMCP+a8vTp+lTWrmHZSh6fSF1IaS9zedlFpvi/lmmCI/wB/7+mFrmfLCnmaZsDUGor373I7T+8fU7f6T9Xfdd/TuqkKP48q536z/DWEZYCmkwE7Tr28Z8aq0uXqwUA5UEgRPqr/AHx2CGa4ZXV3HUIYiCb2OOx3QYtY+g+K4n9Qo3zJ9f7qfuLo3Fa6xK5NPeC5/EvsTsT2AgXNnPLomXpFz006a3gWgbKB8rRhB4HzX9jdaVQzRB0AmI0zAn8tQeR0t7Exh84zTGapGjTfTRqLDOsFipFwk2DEbuQY2AJuOYdBByxap2VhQzE329vDjvtagfIvDVp5cFFKrULVQO4DsWUSPC6R9MNSi4wEzVP7PTlqgRFga2IUCwAM7KTYbxOJ8jxJ5Goqy9yY286h7fPHimbiljEBNlgiT670r81cxV8rnndFHpsqodfwOwBuWF1ddUeSFi4iDHDMu+YXXVqlxPwxoQWBsg7e7Fj74mzGaoopOYKkVSelgDqk3kEfDfHvgOVpZGo1Pr+yssq7zppFblWc3VCGOkv4InbBKIQLCsIH6kjMYvcdm0++1+6ieX4QOnQsFJho2kEXFpEG4tbxjmzjDpKDWLG/TPeO5HzwvZz+I61632bIxUIvUrR91TUGCV/9RzsPwyRc3GDeRyzbuzMTe5nsB/TCkknrKprqQiG2rHfSq+b4cKxR6g1NSPqJ7EKwI+RUm3kKe2LuQb8Jv2+f+hH88feLcQXL0WqGJiEB/E5kIo92b9Lnthc4bxhqVEgf+KrUqcsgikzBYEgyVPmN42k2wX9QNqHL0a0Sbnn35vB6rkVYEExpMTudgy//ABI/fCHzhwTL0qqNqCMzAml8TVOoElVGwI3m3vgvy7wfPVzXq16rZcVX1FUC6z0qAEY6gtNVgAgFie4viTh3I9OhVapqaoW/E92+RPfyTudvms6wTVyAUDMjwjcbTShnG7kHfcgiZJv7/rgTxnMFaDsshgaagzBHUTbv+Dt7+caTzPTprRdqg1JEMhFm9p7Ge/bGR8R5c0slZFqU6DQethV0iDcablRPcTuDtjSvYNDRC83ga7bBfWXcWgslq/EG34ozTyvqUDEyRJmSZsfqffAvgBIc6TGqFYbg+LeR2Ivho4RlE0oEcuSJaLBV/NADAqTF5MA3g2wlcE4mErOHZAFaxv8AmIkQDIgfuMTNrzJWDW0fbCXmim2o59acs7UFPK1YAGoEGBdpsASTJicBcmzooWkOqN9h7knt/oMFlzlKvlqzLqqJTC6yFIXeSAxMswA1RpFgTeMJNLi2jMAKToaN5MEzHfwf3wCASlSUi+tPzIS6FrIg9Xt/bS9P3DMvEpUYVlMALDAbDvIP+GO/fADOcN9FjA6QSLdx/e4P6YOZFiQG7R+/fEXGMi2ZINM9R6WBm9pU2/Q28Ynw5KVHMbGqcambi5H3r4vEG0ipFniZBPtI27j6fIXv5l0KqiDTVdbqTdFnc+JAsDBuMDuGVGqBaApyAIU9J8GbX3/pjqFJMuWekQpnW/tGqbd+2BgKcPZpTlBSGhNjqefmmXJcPAQD4vI9u/8ASfeRvOIeKZ6tQo6qFJHZoGsuQEBAgtaTeB/7bXJxNwTjVOsHJYKUSTBGgoALgi8d43buREBa4nxqrmMwdQK01PQhmf8AM3fWTe+wI84QQSuTtxpDbanFZDzv3UR4dWCZR6WYSk/qOajteA7GZClI2/W/a2EustOhW+7CqSNLqCCAbeLQdxG18NHEUmjA8ed8BOVOD06jerUUMRNQ6hO7QojaL+O3vhzawEqUo24CqCzljIL637IFu0+Aq8uepClp0Jqq9B0ySFvJEkhW9/YbYMcFyyijTpSzFBZmNySzHTBgEXO3e2KPE1D1acBQ/UTaDdlVZMXNiBI/bDFwPLqBqYKVpqQTNgOsEG20TE2ge+EKPVtTH4Cc5F6rZbJ9QAOm4sxgAG4Oloi18AOdgSiinJy9MgbdRLx1kQBBnQviO2rFzi9Y01qVPVId5juIO+5NgsgH/KfGKj5mq8U3K00amHLEHqUNawsWJU7xNzPnzNlZ6wpoq3/ffvqCnVcAAII/zH+gwx8Co1DTrNAY6GVQCxJJjVAt2n6xgbmcqlMShLpAOqwI/Tt7dr/PEvG+Iilw2aY6meLmLz3G7QAJHuO2PAZyAka0zEufy5Ok8PHSqPD00MwDdKwQTLaLSNQ/FGw79QmRfCvxakDmQ2pizmS7mSxKm9gLTYAW8RifKVq4F1K6/MDVJN9PzPjzhyyfDUanpddUCAws6GCJUg9pMA2M7YvYeGEeS4biRpUGOY/VYdUC8WnbnjQNqCT1ZmgG7go8g99mjHYLHkimf/y1Hs1Mah84eJ8xjsdr/wBRYT/dP/H/ANa+ff8AwmI/2+fOq/GKiVM5TY5au2XBmsTTbQSJhhIBalME2kifljSP+OItL1JBESIIg+IItHiO2PQrEWaWX3uR7g9v64VOP5dqfEKOXp3pZhS7r2pwxDVB/hIvH5tviOBkH+quQJWf8O0DT17p+K9Di2YzdT0hphwQVIlQsdWqQemN/wBMMHC+Wly1FVDVK5S5JjUR+VRbbsGJJ2JxS4HlxQLDdyYYkQRGyxJgDf3JnxhkoVZxhwkG1eayLBCr3340ini9OtxigqEOlytiPgRzdSAQQ4AIIkEHxh7erb9d7/P9t8J/NXC6FDiOVzadNcsyVAB0n7toLns5lV9wfYYYMxxihSomtXbQiiTJBn2A3YnwBOFmVDNtVJUlCw2nUifU/agvC8tksnXq0qXxkioyCCVDKpVY3CqG6R7++HLLuGEj9wQfqDcYTuV+GNUq1c1VWKld9bA7qNqVP/sQCR5+Qwc5q40cplw1Ma67sEopuXY7j/KBLEmwgYwvYb15mVKUoGUzv6meHDsoRzlzD98uVpgNp+8rNE6T/wCWg/xn4vIGnzj7y5y3J9WqLnYePb39/wBPOKPJvKT0g1SvUNatVOqoxJKyTMKD7/i32iAMMeVU5auEMilVus9jt+oMA+QQcMBhOUa0lwhTgcIlFhP2J7J7qv8AEuJU8tT11HCA2BPc/wBcVMjx6hXgpWptPhhMeY9sK/M+cStxT0XuuWpeoFOxctTEkdwAwt5+WCHCswgqU1AAUuJAXSDfvt3wvogUzTzilNry/evHFKr5rLtRqIKIrTpOliQNXQYYjtDEDaYwDzOSq0T6VcAEC0XR1ECVPtaRus+DJ0vN5EOOreZ+RBmR4OFf+IVNjlQElXNVNL7aLmTPaR0+8gd8a3FMpeRfaul+l4teFetcKItv4c/NZrx7lshWqUDAnrQGAT3IE2b2FjeMB8pyjUrkAgIBdmkWFvwgyd9o8+MOVVHK9ZOlV066g0gGxJAAA1EStpJGJMtwT1yhBKIvwFjDOzDqYjxsAvYQTfGlS4UiJ8a7laQRK9OHPtVXibUsvQ+yZQF7Q7CbnZi34SewiwHc4pcscij1NdYDSZhQB06gFPVEk7R2F474s8PrvQrNTYwfiHgnb/fuMMOWrMwhYg7z4tubm5/09wktyBvqeNEoBSRA007DzptQNKZUFNUASp0iCYMG/wCEGNhGPdOp6bDQACDIH17nv8/fF/jGQZHGkfECdtPzIH+zvOF+pxE6tNIgAfFUIkeTA/FB+nvbCFrzSE1cwhKgFnejnDsoqVKjggK1MOPIlhqE9jIO3YjCrlKpLC9quptJgjSdW4237f3w31qRTI+ojVHaIqDpEKxuU6bFWUWNjfC9kMm9arUq6dIuIAgLqKiyiYVQdgIFhjDTmVCu2vBvpXekUbJt4258au53L0svTXSpp+oJIQFRBgm1huBeLwBgbwqrUu1Oj6iyZeo0sTP+UqPrO2GypwanX0qXDH4RpILbgCVMG0k2/XCfwzjopUhSKEgGdaiGsxMXuZ2JFoAwDZzJO57aNCxASnx86k4vx7NU4UUDDwoJIKza3wWn6Yi4FUekTqVdLCNKtfeRuIjti6nMVJlNMh21zClCB2PxSVixG/uL4r5cRHfz/v8A33wZICMpTHvTmW8yirNbSLfE+dEeKUTQenXcmp6hGpR0lLSumSdQG3V3/exW4tpy1IBKmgtLkodJOkRe4hGsNViTIG+I+bCaooLTYBSdU7ggCBcHfc7zbbA3K8SLrGpekAAFSZ0kk2NhJuZmZjAgSkGktpKgCqbGb8PvVjPUVzIXUxJXaTIPsR49v53xPVQ1EFJ+hh8B3+hjdZ/TAmvmBl9FQyKbsVjcqRBIE3KwRHcXvGGjMZ+jVRFQ9LMpGlGYqsXJtdiLETv9MAsEARptTs6QqEjv4jn53oLlqz0z6dQER2iZHt+YH98e8rk0pZwUoV9UFhBb0pBJAPYgQx7xYxBxerccrPq+7NBEBWkHO5gQ7R8Z03jaSN4wL4Bwhabg1XqgmZcFbzuSxBIMzJjz5wQsDJg0GdS4UUwIPntU9emKlXVMU6ICloMammQSBAIHc+cM1GkFpBgVNMDUWB6fALd9p38kW3wJrinla+lUijVQdIkz2Ygm5IIDz/iwD441XKyaTA0qysCLFCO9uxGqRuRJwKU5yEjwpThzJB21+R3ipq/MuYZmNP01QklQ24WbA23Ax2EheJZgAAVDAsOhTb56b/PHY2X6Q/8Abz4Vr/1uH3Qr0/ure83zNktGo5impnSVmak2sKQly14hQQSJm8485al6lV65XSWAUA7qizpW1u5YxI1MdwBjN87yjma6D0abaw6srE6AIO8kg/p4GNP5fy+Y9FBmVX1RZjTMqx8gQIJ7iInbxjrCCgkV8eUErAUk73Hdp4e9R8YodBcMiVFFtbBVcD8LMbA/lbtsbbC+C8x1q9J/s6KlQEprqklUaLwqgl2EjuFvudsL/wDF0Gg9ISWdlI0i5JBkQN9iL/PDXy3wpcpl6VIyWVZcg7sbufe5I32GMzIjWhUgIhwiDMeXHu0/aiPCMiKdEUn+8O7s1/Uc3Zj7k9uwgbDFDinJdKtVpVtZijJFNz91PZjaenfuLC2D+XKsbGT4Nj/Y/TCxmuONW4qmUpf9Kgpq5kzYnTFND/3MrEeY/LgM0VkNZpOtjf8AI8qs8q810az+mrU2FxKnY33Hg+Y8YWctz/QzPEahePTH3VFu+iepo/xt1HYwFHbDvmOBZZyS1JSSCCYuQRBE7wRbfGcfxB5Gy1JsouVp+nVr1HWxOyqhmJgASTOCJGYEUbDYLZbWbbGZgC99JFuFbDSp06SGpUZQgGq5AWInUSbBYvOM65l4rmuJVVWkWoZZGlXK/e1TBGoKb00vaYJmTNgL45Ietk6eVzWbruF7LpXxAax1BewP1uBDBwTl1qNFVdxUZen1IgsBsSLw0bwbm/fC0hKVSozwpri3FNhLIjjI9Y+RbhNCOCcqKrs7AtVqzqdzqqMTtLfpbYeMUeB8UTM5v7PTpOAis1R2IBTSwWNInq1ECJHfxhyrZxKfSo1OPwjt8zsv8/bFPh3BgczUzK01WtUWHKyAwtZuxMgdUTPzjDCtUE6VIlllSwhUqV5+fdwFGakEQ19p3H8sZx/FnN5mn6aU5q0KquGorZywiCSBqKAlTaDIIJgzg5mf4gZW6oalaqJmlSUFhBIMtOhIPcmP5Yz3jPHszmc2r109OmAy0kUyqjdtTRLOSovtaBGI3s7bZWBp5Vvvp6GsTiUtubmO3s8jzNUOWaWYFQevRLwbM5EIFBkkE7QCdREW98HK/HC1TWrALTgKBJLkgkifaRLGI1bAmDNkKHqUzTtLqU1HtqED6Xm3n5YWeH8WoUtCV6jB6PQacN+FmmDdbmW3sWJjYDmMy3ZWBpaBX0wJZw6wys7WJOvEevlRnj3C670KeYplA4DM2oQDpJBYRtMbeR2xZ4fzKVy6rSCtXqXZ7lUH5VBAlt5NwLRPYVw/jdXO5hhpPoimQVAJVFEaB9Wgb3v5OCNTLNB01CF8RAG1ho022t8sJWpSeovmaoabbWSdROm3Z5eRtUWYyUo9SqS7QWZj1E/U9ybDtcYX8llHoaRUEBx6ijsBOw9vn8+4w7cHyxYFqpBVDqJmNUDoX4bwZ7fyErvO/MGXdqRQnUrS1gdxDC2+073JPuT5jMqUcaa48ELlWidTsKYOCZ5Shps8KQZ9x5Ave0/MnAbmjNw/oUKUVUIDVWtBjsDYzOwttPbFDgXMtI6jphRtJ62EgHyFsSYg/XYjcuC2b+7kqxLaSZOqf5SZ/XGUMFCyVDSgJSshSCcquBjx58OyZuYajQlVqiMhAGtn0j4pHlfw7n/X4nEKRbRrUttYi/y/0w0ZzJEQKqBgRYkSNtpOxHjxgVx3gWWp0EYqPUqzoWSIVZBMSSZIt2v3wSHG1mII7qYC42BCgZO4j7feKtutPLU6b+n6lSoJQQSPoI7fX+uBOe4JVzXVUZaZJLEAS027Cwt5O84W8oXZVKvderqJgeYGwHy7YeOG5nWkn5/XvP74y4k4e4N6FtQxaDmFj9vxQbjeQfJUqHo1HqK7NqnphoXSAqkiYm+5+mLWU5dqqPUZ1DtFTQJIjTLS0fFNtIH1wzZfJiqkNB0EOpYgDUCCok+fh+s4FcU4wIdFDNVYFW6SNEzrkwAXO3tHbCg+tYyxfc0DbJbXZRtoOHvRCplvXyyCnAaQV7ANN4+YN8MFb0adyiqBdtYCSO5g+94juN8K/C+INTp1fTpyfTLIG/C6jsCYKxJIMXFvGFXK5/M1qhdS9TSLgKIANm6RuCN95GFJYUubwBXnpz5DIF/Xx2jhRbi/PYzVQBI0ISqf4pO+ntMfp7zgrS4bVFJahAgtpIESJiD9dvY6R3GKnKnL4qE1SASh+GLqPdRcSP7Dvhh4+rgJQpsE9UFfUeVEA9SgXOo6pM7AnBOlGYJR60TTimgGpB8NvPXel7M8R9bN0qdEsUyepl0zLFetwXFxJBAb2+uPS5WnnaTMVZNMnpOlCZBICjpmAO17bWwYr8BTJZcimZaoWSpVKiaYKtq09Rux1KW37Yp5FqYUJTgCIi0m0eL2wSlC2XbShbGZJIuOP3531pSdApI1kQYjTtH1x2HUf7uP747BdPzb4qmRw9af+X8561FT+JehvcjY/UfvOLnEeGGrRqIZXUpAYGGBjpYHsysAR7jAfl6hUyq1jUBVAA0yDtMn9D/LHj/mmpXyzVstRuZ0esYDD80JqIU9u8XtOO2UgknLXwpp9KUBS9efi9T8scAZssKmbAfNV6a+s5+IAi1OR8IUQTEdUnHyqFpulAyW0kod5VYFyO4BF4vvhV4j/FOounqp0HSmPVp1AJ13nSZ6kMAqVmx84Z/slQ1Ur+orOKRQArAGsozkd5OkLvYDzjCQoa0zEKQpIgHvjXuvU+VSGk2i/wDv3woZzhVTJZinUy7n1M/mNNZXhwR1OSpEEESbTFx4w2NmKygk0S0AnpZRYb/EQP3wL4fnf+IVMjmKFM+hRaszOxA6ygRQo3MXmNowxVr1IwkqCk3Ag7HXafuKJVFrr2R/kSs//sMLlF61TjGXetSNOklJqVLUyn71pabfmggf5QO+HzRijxThdGqKfqor+m/qLOwYAgH5iTHiceKgravIb6Ekg23mitDKxvP9T9cUeJ8uevUFQ5jMU4TQFo1PSWCZJMAljO17R7nA+rxSm1enU9Vi6SoXX0nVIMrMavDRI9xIx64dzrQzBK0jUZ1Ol09NlKMLEMWhARewY7WnCFIVN62LWIbglG1FKPD6aCJkL3sNQvdogAjYmB8sUeP8VenR1USqqD1NBOhbywXYkGOprASYIEYizwYVA7RpI0gAsQILETNixk3AG0dhi2lRSLxBEEHaPBw0J0Uq9RF4Zi22Mvdzp96BcM4AoB76jqY9yTclj3J84pcX/h5UrVVeiy9w2qQBaxwR4XmqWUrmhVqqKOgvSYtsgiUJ/MhIA8qw3M4s5zmGtmOjLqaNL85H3rf5VNqY/wATAt4UWOMPhToKNiKP6epGEWnEE9ZJniSR7UtVOB/Z1qmtVRRTHW0wFt03K7+B3g4yPmLP/as1WqquhGclRHabE+CdyPJxsfMPIbZmnPqt6ouqsxZCYAvJMPAAD+15k4znjnC0oD0iNNVTBF5HmR/LzvscaNxlGEMIBvvtXe4F936tLj6gCmYAsb+J4C/Gvf8ADql05n7sSNH3l9QBLSguLHTq+a++GvSsgTHYzvPsMZ1Q4tUpg0qdT0xUYao2t3NiYE9sNuS4KhMmu9Se8b9yLmNrzf5DGpxbcrzqMTpXT/T8qUFsbb165qz1VPRp5cH1SHvuQraFbt0hgII3384WX4Bpl6sknaQY+QHc9r4budMiaOWo1VLwOhtySTJG5EQQRA2n3wkUM+S97Dyx8XHbzgsPmLYy9vfR5mCrr3M2B0Gu3ufavWY4bUpENo6fxaOqPmBt4/rht5QpUQNVJi/52FiLExfa1+x3+ovLZiSADftF/wB4w08DyUHUSRIkxaQe+x8aiDuI8jAPuFScpp4ZDcqBtwj7ftRunTFRSjCQREzPcwY3uY0x3B2nCtxDIFs/VpvVDCnlvTAW2k2Zge0iZJ2w2K65ZHFjUFMt0qw0mNgPzQSSosL94GEzL8LFLMlRWlnZqhJBXSrDUCSbfCSSOwBwhtBAJGtIZIWvXq6jv40J4ZwFF9SRDSLbALBkiOxP0sMMHA1VE0R95rHuIYgR7RBJne3vgbxI1Kubpmm6urJC29PSkkliDsDcjyoGL+XzhQU4dnDtoXoYHVOxPbcGZgicPebdUL3NUNOs9HCbC57NeMb86VUPHqmZpOystNVLSzkEnTqiFiASBsPPvj5la3qANuTe3k3P7kj6YrcD5bpvUDrVV0Z20ppYK7KZKmfwi0HvI8YscEy60kqCozAUiFB0sxbVJUR5HUD2EDGXmQJCdaxhsT1QSLR693bfb2otk6ALKPim28Abggn9ceOX+W/QWodY0htM7XLSLGemI+KDtiJc5ZGX7tigfQ6F2mT4JUTGCma9OSa1QT6SVQqIxkQo2kkgEgAWFvOFhspSUHfhQuuyoLBtpcdt6u5UEVASJmepTBvsNSzae3faL4Vue6tSoxYSFouQh7EixJ23giPn74vZzNtlg1bUWpIyEqJ9RUcqFIY2Yi1jtO5vMWZ4NVqrXqPUVFqMegqxZdbB1AmOsCJHbGG2VIOc7cmlhbWeCbxaxtw7q+cI5hNSgq1dRV9JkQSoiNrT0wN+3fAilkMz6jOFimx+7gg9zMRft398eqmWam+gme6mLEfK+2xjaMMXHkKUUpgkNYalsR0ksJg92H69sYzZTA0NXFOUpKdT5G0G1QU82YGqk5MXIBie+OwJ+yP/AOrU/Vf/AOcdgejTxo4HCtW5pRatCnT1xTqkGoQYJRRJUe7GB7CT2GBed45Ty9KwgWAAgfQe2Ox2PoKE9WvzwpZW4B2D1ApR5lzmVrUWepTkKNrSSbKFPkm0fM9jjRTWY9WkgNcWi0nHY7HlHrRzvTXG8rUgm0//AJ+aBc9cUalw3MsphiFQf91RR/LDNwfIrRoUaVMQlNFVY9lEn6mSfnj7jsJcsaqwpKm0g7k+3zUuYRiV0vpgHsDN7b4FcU4VXqwBmQq6SrLos15B3sw9u3bHY7HgojShUhKiZ37fbT0rP83l0XOVMqGL1aZGqFIWCqtOqYAvHmcaVwLgSZah6Q6ixL1GO7uxljP7DxAx2OwS1lSEk9v3iiS0lt5aBoAn1EmvefCelVWoTpCkkjfaQR77Ee+FTgnLmarD792poDv+Jx5VewI7t9AcdjsezlKbb0pLaXFEKGnyR7Ux+hl0V6FNAx2bcwwggNU31gw0LdYB6ZWRfAuOMlQZbNqKdY/C/wCCp8m7/wAx3HfHY7HmxmEHvrLvVctt/bmo1xfjiZWU06qsBgpbSIOqDIkkSCsASDExOM55pzYzruzoiswCqwUSoGqBO/eYnyPEdjscrjn3C6UTYR9ga+p/QcAwlkOx1rj1ikKnwopqL7zcjaCbBZuZ/wB7YJ8D4z6a6NJNyAd4HyjcTHyx2OwCj0iJVW5bbDLoQmnuuBmeH1BVPprp1prgE6NrD527kj3xnx4VKzHzx2OxAysgGONVNMIOckbn49qLcrZKhR/6pAL9Wrq8DQsiYWbk/TDrla9OjSdmYMFkGCJO8gbgljp/QA/CcdjseelRBJ1NCvDpCUoTYc/NA83xRqzksiFnUBmGrUVJkIt7TYkxJk+cGc3lTTqIWILuQNEagEUKhLTuTewHnHY7ArUaBxCUrShIsQftpVCsF9QVQlOlBIRRJlY0rIm0jeb3xFl6JdlFPQuh/VUSYEKLEkzFjjsdgemXrRhsJbkbCqfBc4tMUQBO7hpsXbTIPgSI/T6VKldn9ajpCqhVy1zrYTIkyBE7Dzjsdh2cgnncUbiEjKRxr0mcOjQFTVp9PXPVoMyI28iY2wTq8RWpTUSpY0/TaDJAUpHfvERjsdjyioiZpymEZojia+V29RKtJwNNRVQxOy6bj3t++BWV46y1PSrIBUU6TUkgsAImPhkiLxcY7HYw0oqzJPCpy0kOJga0ytwl69NWSVMdJDkRBW4kQFOmG3mTthdo8xVq9QBgCY0sZhQNJBPgDv8AOAO2PmOwTSjkVO1SNgKdUCNDHqaI1FEnS0LNgRJA7Xm598djsdiWK2wSeN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023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www.joostdevree.nl/bouwkunde2/jpge/extrusie_3_profielen_www_m-osaka_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44" y="3786212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eltkamp-group.com/files/image/Spuitgieten/Basis_Uitleg_Spuitgieten_-_N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/>
          <a:stretch/>
        </p:blipFill>
        <p:spPr bwMode="auto">
          <a:xfrm>
            <a:off x="1547664" y="7202"/>
            <a:ext cx="6126485" cy="709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2/29/Inside_the_mo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429"/>
            <a:ext cx="4244254" cy="28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Blow mo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5956485" cy="30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upload.wikimedia.org/wikipedia/commons/thumb/c/c1/Thermoforming_animation.gif/450px-Thermoforming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6379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75656" y="404664"/>
            <a:ext cx="60543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Thermoplasten</a:t>
            </a:r>
            <a:r>
              <a:rPr lang="nl-NL" dirty="0" smtClean="0"/>
              <a:t> zijn polymeren.</a:t>
            </a:r>
          </a:p>
          <a:p>
            <a:endParaRPr lang="nl-NL" dirty="0" smtClean="0"/>
          </a:p>
          <a:p>
            <a:r>
              <a:rPr lang="nl-NL" dirty="0" smtClean="0"/>
              <a:t>Lange ketens van eenvoudige basismoleculen.</a:t>
            </a:r>
          </a:p>
          <a:p>
            <a:endParaRPr lang="nl-NL" dirty="0" smtClean="0"/>
          </a:p>
          <a:p>
            <a:r>
              <a:rPr lang="nl-NL" dirty="0" smtClean="0"/>
              <a:t>B.v. (eiwitten)</a:t>
            </a:r>
          </a:p>
          <a:p>
            <a:r>
              <a:rPr lang="nl-NL" dirty="0" smtClean="0"/>
              <a:t>Cellulose (polysacharide) houtvezels papier etc.</a:t>
            </a:r>
          </a:p>
          <a:p>
            <a:r>
              <a:rPr lang="nl-NL" dirty="0" smtClean="0"/>
              <a:t>Rubber (latex)</a:t>
            </a:r>
          </a:p>
          <a:p>
            <a:endParaRPr lang="nl-NL" dirty="0" smtClean="0"/>
          </a:p>
          <a:p>
            <a:r>
              <a:rPr lang="nl-NL" dirty="0" smtClean="0"/>
              <a:t>Kunststoffen (telkens opnieuw te smelten en te </a:t>
            </a:r>
            <a:r>
              <a:rPr lang="nl-NL" dirty="0" err="1" smtClean="0"/>
              <a:t>extruderen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PVC          vinylchloride</a:t>
            </a:r>
            <a:br>
              <a:rPr lang="nl-NL" dirty="0" smtClean="0"/>
            </a:br>
            <a:r>
              <a:rPr lang="nl-NL" dirty="0" smtClean="0"/>
              <a:t>PS             styreen</a:t>
            </a:r>
          </a:p>
          <a:p>
            <a:r>
              <a:rPr lang="nl-NL" dirty="0" smtClean="0"/>
              <a:t>PE             ethyleen</a:t>
            </a:r>
          </a:p>
          <a:p>
            <a:r>
              <a:rPr lang="nl-NL" dirty="0" smtClean="0"/>
              <a:t>PP             propyleen</a:t>
            </a:r>
          </a:p>
          <a:p>
            <a:r>
              <a:rPr lang="nl-NL" dirty="0" smtClean="0"/>
              <a:t>PUR          urethaan</a:t>
            </a:r>
          </a:p>
          <a:p>
            <a:r>
              <a:rPr lang="nl-NL" dirty="0" smtClean="0"/>
              <a:t>PET           </a:t>
            </a:r>
            <a:r>
              <a:rPr lang="nl-NL" dirty="0" err="1" smtClean="0"/>
              <a:t>ethyleentereftalaat</a:t>
            </a:r>
            <a:endParaRPr lang="nl-NL" dirty="0" smtClean="0"/>
          </a:p>
          <a:p>
            <a:r>
              <a:rPr lang="nl-NL" dirty="0" smtClean="0"/>
              <a:t>PA             amide</a:t>
            </a:r>
            <a:br>
              <a:rPr lang="nl-NL" dirty="0" smtClean="0"/>
            </a:br>
            <a:r>
              <a:rPr lang="nl-NL" dirty="0" smtClean="0"/>
              <a:t>PMMA     </a:t>
            </a:r>
            <a:r>
              <a:rPr lang="nl-NL" dirty="0" err="1" smtClean="0"/>
              <a:t>methylmethacrylaat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PTFE         </a:t>
            </a:r>
            <a:r>
              <a:rPr lang="nl-NL" dirty="0" err="1" smtClean="0"/>
              <a:t>tetrafluoretheen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5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116632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Identificatie kenmerken thermoplasten (verwarmen verbranding)</a:t>
            </a:r>
          </a:p>
          <a:p>
            <a:endParaRPr lang="nl-NL" dirty="0"/>
          </a:p>
          <a:p>
            <a:r>
              <a:rPr lang="nl-NL" dirty="0" smtClean="0"/>
              <a:t>PVC                 brand slecht, er komt zoutzuur vrij, gevaarlijk. Goede elektr. Isolatie. </a:t>
            </a:r>
          </a:p>
          <a:p>
            <a:r>
              <a:rPr lang="nl-NL" dirty="0"/>
              <a:t> </a:t>
            </a:r>
            <a:r>
              <a:rPr lang="nl-NL" dirty="0" smtClean="0"/>
              <a:t>                       Goed te lijmen. Weekmakers verdampen.</a:t>
            </a:r>
          </a:p>
          <a:p>
            <a:endParaRPr lang="nl-NL" dirty="0" smtClean="0"/>
          </a:p>
          <a:p>
            <a:r>
              <a:rPr lang="nl-NL" dirty="0" smtClean="0"/>
              <a:t>PS                    brand zeer goed, veel zwarte rook en roet  (isolatie materiaal, </a:t>
            </a:r>
          </a:p>
          <a:p>
            <a:r>
              <a:rPr lang="nl-NL" dirty="0"/>
              <a:t>	 </a:t>
            </a:r>
            <a:r>
              <a:rPr lang="nl-NL" dirty="0" smtClean="0"/>
              <a:t>      brandvertragende stoffen) </a:t>
            </a:r>
          </a:p>
          <a:p>
            <a:endParaRPr lang="nl-NL" dirty="0" smtClean="0"/>
          </a:p>
          <a:p>
            <a:r>
              <a:rPr lang="nl-NL" dirty="0" smtClean="0"/>
              <a:t>PE                    brand op duidelijk transparant smeltvlak zoetige geur. Landbouw plastic. 	   	       Niet te lijmen. Wel te lassen.</a:t>
            </a:r>
          </a:p>
          <a:p>
            <a:endParaRPr lang="nl-NL" dirty="0" smtClean="0"/>
          </a:p>
          <a:p>
            <a:r>
              <a:rPr lang="nl-NL" dirty="0" smtClean="0"/>
              <a:t>PP                    lastig herkenbaar.  Touw (niet verwarren met nylon)</a:t>
            </a:r>
          </a:p>
          <a:p>
            <a:endParaRPr lang="nl-NL" dirty="0" smtClean="0"/>
          </a:p>
          <a:p>
            <a:r>
              <a:rPr lang="nl-NL" dirty="0" smtClean="0"/>
              <a:t>PUR	       brand goed, roet en harde korst. Schuimen en isolatie materiaal. </a:t>
            </a:r>
          </a:p>
          <a:p>
            <a:r>
              <a:rPr lang="nl-NL" dirty="0" smtClean="0"/>
              <a:t>	       Copolymeer. (hard zacht segment) Verf, Schuim, Gietvloer etc.</a:t>
            </a:r>
          </a:p>
          <a:p>
            <a:endParaRPr lang="nl-NL" dirty="0" smtClean="0"/>
          </a:p>
          <a:p>
            <a:r>
              <a:rPr lang="nl-NL" dirty="0" smtClean="0"/>
              <a:t>PET	       PET flessen. Voorbeeld van recyclebaarheid.</a:t>
            </a:r>
          </a:p>
          <a:p>
            <a:endParaRPr lang="nl-NL" dirty="0" smtClean="0"/>
          </a:p>
          <a:p>
            <a:r>
              <a:rPr lang="nl-NL" dirty="0" smtClean="0"/>
              <a:t>PA	       brand matig ruikt sterk naar verbrand hoorn, nagels, haar. Kleding, lagers.</a:t>
            </a:r>
          </a:p>
          <a:p>
            <a:endParaRPr lang="nl-NL" dirty="0" smtClean="0"/>
          </a:p>
          <a:p>
            <a:r>
              <a:rPr lang="nl-NL" dirty="0" smtClean="0"/>
              <a:t>PMMA            smelt en brand met blaasvorming. Plexiglas</a:t>
            </a:r>
          </a:p>
          <a:p>
            <a:endParaRPr lang="nl-NL" dirty="0" smtClean="0"/>
          </a:p>
          <a:p>
            <a:r>
              <a:rPr lang="nl-NL" dirty="0" smtClean="0"/>
              <a:t>PTFE	       brand niet, giftig !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2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620688"/>
            <a:ext cx="64807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Thermoharders</a:t>
            </a:r>
            <a:r>
              <a:rPr lang="nl-NL" dirty="0" smtClean="0"/>
              <a:t>, kun je niet terug smelten. </a:t>
            </a:r>
          </a:p>
          <a:p>
            <a:endParaRPr lang="nl-NL" dirty="0"/>
          </a:p>
          <a:p>
            <a:r>
              <a:rPr lang="nl-NL" dirty="0" smtClean="0"/>
              <a:t>Voorbeeld;  bakeliet (heel oude kunststof)</a:t>
            </a:r>
          </a:p>
          <a:p>
            <a:endParaRPr lang="nl-NL" dirty="0"/>
          </a:p>
          <a:p>
            <a:r>
              <a:rPr lang="nl-NL" dirty="0" smtClean="0"/>
              <a:t>Polyester – kan zowel een thermoplast als thermoharder zijn. </a:t>
            </a:r>
          </a:p>
          <a:p>
            <a:r>
              <a:rPr lang="nl-NL" dirty="0" smtClean="0"/>
              <a:t>Zelf te gebruiken met glasvezel reparatie. (harder toevoegen)</a:t>
            </a:r>
          </a:p>
          <a:p>
            <a:r>
              <a:rPr lang="nl-NL" dirty="0" smtClean="0"/>
              <a:t>In kleding is het een thermoplast, filamenten smeltspinnen</a:t>
            </a:r>
            <a:endParaRPr lang="nl-NL" dirty="0"/>
          </a:p>
          <a:p>
            <a:endParaRPr lang="nl-NL" dirty="0"/>
          </a:p>
        </p:txBody>
      </p:sp>
      <p:pic>
        <p:nvPicPr>
          <p:cNvPr id="5122" name="Picture 2" descr="ac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9" y="3324543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40371"/>
            <a:ext cx="4637707" cy="31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10527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2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154</Words>
  <Application>Microsoft Office PowerPoint</Application>
  <PresentationFormat>Diavoorstelling (4:3)</PresentationFormat>
  <Paragraphs>59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Kunststoffen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Edudelta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kunststoffen</dc:title>
  <dc:creator>FTR</dc:creator>
  <cp:lastModifiedBy>FTR</cp:lastModifiedBy>
  <cp:revision>28</cp:revision>
  <dcterms:created xsi:type="dcterms:W3CDTF">2013-03-11T08:25:38Z</dcterms:created>
  <dcterms:modified xsi:type="dcterms:W3CDTF">2013-03-19T06:06:37Z</dcterms:modified>
</cp:coreProperties>
</file>