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B0C04F-1CE8-B733-0CC4-420586EE0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305174E-F43E-120D-8CEC-A4E91747C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C8CD15-D971-A5AF-4E9E-EA81FE2C8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C838-DDEC-4C19-81B9-23CD3B440B2D}" type="datetimeFigureOut">
              <a:rPr lang="nl-NL" smtClean="0"/>
              <a:t>9-6-2024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DFEB978-9A47-85C1-1FF6-1005F1D12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BF26A3-1220-1558-4881-962C7607B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2D2C-FA4F-4C0C-857A-F5A47F2D8B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627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EEBBBC-2B50-1A32-5C69-10293D410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EB565FA-28FE-2FE7-D9D7-2A521BA95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B75A8F-BF20-81C3-DB5F-CC03A2E31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C838-DDEC-4C19-81B9-23CD3B440B2D}" type="datetimeFigureOut">
              <a:rPr lang="nl-NL" smtClean="0"/>
              <a:t>9-6-2024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78FCF6-5BDF-68F2-9265-2C32E64BA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AB0892-7DC8-D360-0968-250D8F94C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2D2C-FA4F-4C0C-857A-F5A47F2D8B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215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C0D6274-0DEE-092F-2386-5CA96AAF85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5C27075-DA0D-3102-9DC2-02D18C7D9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AF81F07-27A3-63AF-7501-F3894FA1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C838-DDEC-4C19-81B9-23CD3B440B2D}" type="datetimeFigureOut">
              <a:rPr lang="nl-NL" smtClean="0"/>
              <a:t>9-6-2024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FB5A5C-CAFB-7B42-01FF-0B869E2EF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482E1B-3E4F-52C4-4D60-02A9EBBB2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2D2C-FA4F-4C0C-857A-F5A47F2D8B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2306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558158-438D-3D22-D680-481DF30BB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934D02-CEE9-1F89-B5C4-F363C8E2D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88D7D1-BB83-69B6-4BC8-68CF8E3CF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C838-DDEC-4C19-81B9-23CD3B440B2D}" type="datetimeFigureOut">
              <a:rPr lang="nl-NL" smtClean="0"/>
              <a:t>9-6-2024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D3D0A8-6907-008A-D30E-1A698C5C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7C3715-C36D-FCD2-EB20-72AD11638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2D2C-FA4F-4C0C-857A-F5A47F2D8B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475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E7D5C-D244-89AF-7475-BF1CF387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5901FCE-0685-8C4D-CE3B-37436C296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25773B0-C341-B053-23A9-A988EB967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C838-DDEC-4C19-81B9-23CD3B440B2D}" type="datetimeFigureOut">
              <a:rPr lang="nl-NL" smtClean="0"/>
              <a:t>9-6-2024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2A5FB33-361E-ED69-26E3-A14200ECF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B93D99-E712-1368-9F88-70470A9B8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2D2C-FA4F-4C0C-857A-F5A47F2D8B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396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44E940-01F5-03A9-89C5-5133A6AD7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72B613-BDD4-B5FC-9826-6DDC378928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51C7A51-40E0-245E-EA4A-3844608FB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B3053E6-B78B-90BF-90C0-6E8AB59E2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C838-DDEC-4C19-81B9-23CD3B440B2D}" type="datetimeFigureOut">
              <a:rPr lang="nl-NL" smtClean="0"/>
              <a:t>9-6-2024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FABF9BD-5AD0-DF61-D444-F07E0C851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CFD601C-57E3-EFDC-C4BE-C77E35CF0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2D2C-FA4F-4C0C-857A-F5A47F2D8B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359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79E3CC-C6D3-DB08-292A-EC4CACEC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13C3E3B-3684-E47F-304B-528BAB3DB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020858F-DAA4-9782-05F6-62F1B2DD8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66EAD32-200C-FDA1-20D8-9C5BB1CD78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C273216-8494-A147-FF6D-C353E6188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FD63EF3-4C7F-4853-489C-B7BE78755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C838-DDEC-4C19-81B9-23CD3B440B2D}" type="datetimeFigureOut">
              <a:rPr lang="nl-NL" smtClean="0"/>
              <a:t>9-6-2024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2D62CC7-B9B4-1F54-6E72-B9413CAA9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1568C74-34F8-F973-1A57-C3683DDCC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2D2C-FA4F-4C0C-857A-F5A47F2D8B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079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626F3B-3631-E6DF-ED2A-CDBFB32D2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1613E40-E16B-02CB-6FAA-CFC1CD7C7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C838-DDEC-4C19-81B9-23CD3B440B2D}" type="datetimeFigureOut">
              <a:rPr lang="nl-NL" smtClean="0"/>
              <a:t>9-6-2024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4B45181-E898-632D-9705-9FEC0A5A9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02090EB-2B95-8F84-5BAE-9FEAFC01A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2D2C-FA4F-4C0C-857A-F5A47F2D8B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893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0471D08-8ADA-8D9A-4812-54D35E49D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C838-DDEC-4C19-81B9-23CD3B440B2D}" type="datetimeFigureOut">
              <a:rPr lang="nl-NL" smtClean="0"/>
              <a:t>9-6-2024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CBAB39B-18E5-3C8A-0180-17ED93A72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1761360-6B51-2F38-4D23-7610C5A8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2D2C-FA4F-4C0C-857A-F5A47F2D8B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089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594D82-1D6E-82C1-31E8-BE2A52045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1A8A7C-8505-C674-8600-753815BB5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F9585FC-FECA-A2EA-159B-C005622D6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0BF0891-0770-AF0B-C249-1339C4F69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C838-DDEC-4C19-81B9-23CD3B440B2D}" type="datetimeFigureOut">
              <a:rPr lang="nl-NL" smtClean="0"/>
              <a:t>9-6-2024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8251C7D-45AE-E56D-B890-3B9499A32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4320948-1EBB-8700-C7CB-53DA7241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2D2C-FA4F-4C0C-857A-F5A47F2D8B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238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FF762E-89FB-7C6B-C295-FFFDF1CF9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871A96E-5B65-958C-31A7-DCD79F7EFB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7157751-F34D-1EA7-C1E4-CCF4B397C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850629-000C-25A6-BE4A-C384AA5D9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C838-DDEC-4C19-81B9-23CD3B440B2D}" type="datetimeFigureOut">
              <a:rPr lang="nl-NL" smtClean="0"/>
              <a:t>9-6-2024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FAC6C52-AE73-BD8A-F04F-B3C401B1B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F5A7F08-95A2-C3C3-B268-1E7952449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E2D2C-FA4F-4C0C-857A-F5A47F2D8B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909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D364070-4BF0-EFF6-DB4C-1A98B3C5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247DDA5-4ED9-105F-4889-3E1ED3AF7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D66A4AD-1CED-4DC8-A399-DAE701E8B4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75C838-DDEC-4C19-81B9-23CD3B440B2D}" type="datetimeFigureOut">
              <a:rPr lang="nl-NL" smtClean="0"/>
              <a:t>9-6-2024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C8A081-F2D9-24C8-DE17-AC1EFEC41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411999-7816-90F3-4B20-7FB3F04D5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FE2D2C-FA4F-4C0C-857A-F5A47F2D8B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01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tuurmonumenten.nl/kinderen/speelnatuur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tuurmonumenten.nl/kinderen/speelnatuu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D94768-4FA0-9527-40DB-DC007C16B1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Natuurspeeltuinen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3CA73FA-A0D4-262C-F1E3-EC7043ADCD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Inspiratie voor jullie ontwerp! </a:t>
            </a:r>
          </a:p>
        </p:txBody>
      </p:sp>
    </p:spTree>
    <p:extLst>
      <p:ext uri="{BB962C8B-B14F-4D97-AF65-F5344CB8AC3E}">
        <p14:creationId xmlns:p14="http://schemas.microsoft.com/office/powerpoint/2010/main" val="2795614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C255172-B2A0-6431-1D3D-7DA3577BE3C0}"/>
              </a:ext>
            </a:extLst>
          </p:cNvPr>
          <p:cNvSpPr txBox="1"/>
          <p:nvPr/>
        </p:nvSpPr>
        <p:spPr>
          <a:xfrm>
            <a:off x="990600" y="885494"/>
            <a:ext cx="10428514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Natuurspeeltuinen zijn geweldige plekken waar kinderen in de natuur kunnen spelen, ontdekken en avonturen beleven. Hier zijn enkele foto’s van inspirerende speelnatuurlocaties:</a:t>
            </a:r>
          </a:p>
          <a:p>
            <a:pPr algn="l"/>
            <a:endParaRPr lang="nl-NL" sz="2000" b="0" i="0" dirty="0">
              <a:solidFill>
                <a:srgbClr val="111111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+mj-lt"/>
              <a:buAutoNum type="arabicPeriod"/>
            </a:pPr>
            <a:r>
              <a:rPr lang="nl-NL" sz="2000" b="1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Sint-Pietersberg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 (Zuid-Limburg, Nederland): Kinderen kunnen hier spelen met water, zand, modder en balanceren over boomstammen</a:t>
            </a:r>
            <a:r>
              <a:rPr lang="nl-NL" sz="2000" b="0" i="0" baseline="3000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1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nl-NL" sz="2000" b="1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De Slotplaats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 (Friesland, Nederland): Een leuke speelplek met water, zand, modder en boomstammen. 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Ouders kunnen ontspannen op het terras van het koetshuis</a:t>
            </a:r>
            <a:r>
              <a:rPr lang="nl-NL" sz="2000" b="0" i="0" baseline="3000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1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nl-NL" sz="2000" b="1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Texel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: In de Texelse Speelnatuur kunnen kinderen hun eigen avonturen beleven, zoals sluipen door de bosjes als een merel of bouwen als een lepelaar</a:t>
            </a:r>
            <a:r>
              <a:rPr lang="nl-NL" sz="2000" b="0" i="0" baseline="3000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1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nl-NL" sz="2000" b="1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Landgoed Haarzuilens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 (Utrecht, Nederland): Hier kunnen kinderen kliederen met water, zand en modder, en balanceren over boomstammen</a:t>
            </a:r>
            <a:r>
              <a:rPr lang="nl-NL" sz="2000" b="0" i="0" baseline="3000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1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nl-NL" sz="2000" b="1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Orveltermarke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: Een speelnatuur met een waterspeeltuin, modderglijbaan en zandkastelenbouw</a:t>
            </a:r>
            <a:r>
              <a:rPr lang="nl-NL" sz="2000" b="0" i="0" baseline="3000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1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4457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57B5374-33FA-F40D-EF33-057A01C3BCE0}"/>
              </a:ext>
            </a:extLst>
          </p:cNvPr>
          <p:cNvSpPr txBox="1"/>
          <p:nvPr/>
        </p:nvSpPr>
        <p:spPr>
          <a:xfrm>
            <a:off x="1186543" y="1305342"/>
            <a:ext cx="9666514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endParaRPr lang="nl-NL" sz="2000" b="0" i="0" dirty="0">
              <a:solidFill>
                <a:srgbClr val="111111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+mj-lt"/>
              <a:buAutoNum type="arabicPeriod"/>
            </a:pPr>
            <a:r>
              <a:rPr lang="nl-NL" sz="2000" b="1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Wolfheze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: Een speelbos waar kinderen zich kunnen uitleven terwijl (groot)ouders op een bankje toekijken</a:t>
            </a:r>
            <a:r>
              <a:rPr lang="nl-NL" sz="2000" b="0" i="0" baseline="3000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1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nl-NL" sz="2000" b="1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Kardinge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 (Groningen, Nederland): Klauteren, water pompen en ravotten in deze leuke speelplek</a:t>
            </a:r>
            <a:r>
              <a:rPr lang="nl-NL" sz="2000" b="0" i="0" baseline="3000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1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nl-NL" sz="2000" b="1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De Wieden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: Hutten bouwen, modder, water en een </a:t>
            </a:r>
            <a:r>
              <a:rPr lang="nl-NL" sz="2000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blotevoetenpad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 voor buitenplezier</a:t>
            </a:r>
            <a:r>
              <a:rPr lang="nl-NL" sz="2000" b="0" i="0" baseline="3000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1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nl-NL" sz="2000" b="1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Oud Groevenbeek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 (Ermelo en Putten, Nederland): Ravotten met water, zand en modder, en balanceren over boomstammen. 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Ouders kunnen genieten op het terras van het theehuis</a:t>
            </a:r>
            <a:r>
              <a:rPr lang="nl-NL" sz="2000" b="0" i="0" baseline="3000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1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nl-NL" sz="2000" b="1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Schiermonnikoog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: Hier kunnen kinderen ravotten in het kreupelhout, kliederen met water en zand, en zwemmen in de natuur</a:t>
            </a:r>
            <a:r>
              <a:rPr lang="nl-NL" sz="2000" b="0" i="0" baseline="3000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1</a:t>
            </a:r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.</a:t>
            </a:r>
          </a:p>
          <a:p>
            <a:pPr algn="l"/>
            <a:r>
              <a:rPr lang="nl-NL" sz="2000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!Speelnatuur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15165294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250</Words>
  <Application>Microsoft Office PowerPoint</Application>
  <PresentationFormat>Breedbeeld</PresentationFormat>
  <Paragraphs>16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-apple-system</vt:lpstr>
      <vt:lpstr>Aptos</vt:lpstr>
      <vt:lpstr>Aptos Display</vt:lpstr>
      <vt:lpstr>Arial</vt:lpstr>
      <vt:lpstr>Kantoorthema</vt:lpstr>
      <vt:lpstr>Natuurspeeltuinen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Pascalle Cup</dc:creator>
  <cp:lastModifiedBy>Pascalle Cup</cp:lastModifiedBy>
  <cp:revision>1</cp:revision>
  <dcterms:created xsi:type="dcterms:W3CDTF">2024-06-09T18:18:44Z</dcterms:created>
  <dcterms:modified xsi:type="dcterms:W3CDTF">2024-06-09T18:29:23Z</dcterms:modified>
</cp:coreProperties>
</file>