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56" r:id="rId5"/>
    <p:sldId id="257" r:id="rId6"/>
    <p:sldId id="300" r:id="rId7"/>
    <p:sldId id="258" r:id="rId8"/>
    <p:sldId id="259" r:id="rId9"/>
    <p:sldId id="298" r:id="rId10"/>
    <p:sldId id="284" r:id="rId11"/>
    <p:sldId id="290" r:id="rId12"/>
    <p:sldId id="291" r:id="rId13"/>
    <p:sldId id="292" r:id="rId14"/>
    <p:sldId id="293" r:id="rId15"/>
    <p:sldId id="294" r:id="rId16"/>
    <p:sldId id="295" r:id="rId17"/>
    <p:sldId id="285" r:id="rId18"/>
    <p:sldId id="286" r:id="rId19"/>
    <p:sldId id="260" r:id="rId20"/>
    <p:sldId id="297" r:id="rId21"/>
    <p:sldId id="261" r:id="rId22"/>
    <p:sldId id="296" r:id="rId23"/>
    <p:sldId id="262" r:id="rId24"/>
    <p:sldId id="263" r:id="rId25"/>
    <p:sldId id="264" r:id="rId26"/>
    <p:sldId id="265" r:id="rId27"/>
    <p:sldId id="266" r:id="rId28"/>
    <p:sldId id="267" r:id="rId29"/>
    <p:sldId id="268" r:id="rId30"/>
    <p:sldId id="269" r:id="rId31"/>
    <p:sldId id="270" r:id="rId32"/>
    <p:sldId id="271" r:id="rId33"/>
    <p:sldId id="287" r:id="rId34"/>
    <p:sldId id="272" r:id="rId35"/>
    <p:sldId id="273" r:id="rId36"/>
    <p:sldId id="274" r:id="rId37"/>
    <p:sldId id="275" r:id="rId38"/>
    <p:sldId id="276" r:id="rId39"/>
    <p:sldId id="277" r:id="rId40"/>
    <p:sldId id="278" r:id="rId41"/>
    <p:sldId id="279" r:id="rId42"/>
    <p:sldId id="283" r:id="rId43"/>
    <p:sldId id="282" r:id="rId44"/>
    <p:sldId id="299" r:id="rId45"/>
    <p:sldId id="281" r:id="rId4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6ADC06-03F1-856F-F47C-B408184A705B}" v="4" dt="2024-04-18T11:23:04.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ek Kornelis" userId="7b04eaf7-9621-45a0-a72a-8585cbb5b1b7" providerId="ADAL" clId="{BA59A4AA-C4E6-4BD2-8094-03E553E2D1E2}"/>
    <pc:docChg chg="undo custSel addSld delSld modSld">
      <pc:chgData name="Freek Kornelis" userId="7b04eaf7-9621-45a0-a72a-8585cbb5b1b7" providerId="ADAL" clId="{BA59A4AA-C4E6-4BD2-8094-03E553E2D1E2}" dt="2024-03-20T09:50:24.304" v="1850" actId="20577"/>
      <pc:docMkLst>
        <pc:docMk/>
      </pc:docMkLst>
      <pc:sldChg chg="delSp modSp mod delDesignElem">
        <pc:chgData name="Freek Kornelis" userId="7b04eaf7-9621-45a0-a72a-8585cbb5b1b7" providerId="ADAL" clId="{BA59A4AA-C4E6-4BD2-8094-03E553E2D1E2}" dt="2024-03-19T13:32:04.005" v="1510"/>
        <pc:sldMkLst>
          <pc:docMk/>
          <pc:sldMk cId="2523829220" sldId="256"/>
        </pc:sldMkLst>
        <pc:spChg chg="mod">
          <ac:chgData name="Freek Kornelis" userId="7b04eaf7-9621-45a0-a72a-8585cbb5b1b7" providerId="ADAL" clId="{BA59A4AA-C4E6-4BD2-8094-03E553E2D1E2}" dt="2024-03-19T11:08:26.716" v="2" actId="1076"/>
          <ac:spMkLst>
            <pc:docMk/>
            <pc:sldMk cId="2523829220" sldId="256"/>
            <ac:spMk id="2" creationId="{DB8E3D81-509B-B89F-91B2-5543CDF625D6}"/>
          </ac:spMkLst>
        </pc:spChg>
        <pc:spChg chg="mod">
          <ac:chgData name="Freek Kornelis" userId="7b04eaf7-9621-45a0-a72a-8585cbb5b1b7" providerId="ADAL" clId="{BA59A4AA-C4E6-4BD2-8094-03E553E2D1E2}" dt="2024-03-19T11:08:22.684" v="1" actId="1076"/>
          <ac:spMkLst>
            <pc:docMk/>
            <pc:sldMk cId="2523829220" sldId="256"/>
            <ac:spMk id="3" creationId="{69516AAD-4229-828A-DE6C-486CFED3552D}"/>
          </ac:spMkLst>
        </pc:spChg>
        <pc:spChg chg="del">
          <ac:chgData name="Freek Kornelis" userId="7b04eaf7-9621-45a0-a72a-8585cbb5b1b7" providerId="ADAL" clId="{BA59A4AA-C4E6-4BD2-8094-03E553E2D1E2}" dt="2024-03-19T13:32:04.005" v="1510"/>
          <ac:spMkLst>
            <pc:docMk/>
            <pc:sldMk cId="2523829220" sldId="256"/>
            <ac:spMk id="9" creationId="{06DA9DF9-31F7-4056-B42E-878CC92417B8}"/>
          </ac:spMkLst>
        </pc:spChg>
      </pc:sldChg>
      <pc:sldChg chg="addSp delSp modSp mod delDesignElem">
        <pc:chgData name="Freek Kornelis" userId="7b04eaf7-9621-45a0-a72a-8585cbb5b1b7" providerId="ADAL" clId="{BA59A4AA-C4E6-4BD2-8094-03E553E2D1E2}" dt="2024-03-19T13:45:39.021" v="1669" actId="26606"/>
        <pc:sldMkLst>
          <pc:docMk/>
          <pc:sldMk cId="4138920594" sldId="257"/>
        </pc:sldMkLst>
        <pc:spChg chg="mod">
          <ac:chgData name="Freek Kornelis" userId="7b04eaf7-9621-45a0-a72a-8585cbb5b1b7" providerId="ADAL" clId="{BA59A4AA-C4E6-4BD2-8094-03E553E2D1E2}" dt="2024-03-19T13:45:39.021" v="1669" actId="26606"/>
          <ac:spMkLst>
            <pc:docMk/>
            <pc:sldMk cId="4138920594" sldId="257"/>
            <ac:spMk id="2" creationId="{246012D4-52F7-E00B-AA8C-299930C47B78}"/>
          </ac:spMkLst>
        </pc:spChg>
        <pc:spChg chg="add del">
          <ac:chgData name="Freek Kornelis" userId="7b04eaf7-9621-45a0-a72a-8585cbb5b1b7" providerId="ADAL" clId="{BA59A4AA-C4E6-4BD2-8094-03E553E2D1E2}" dt="2024-03-19T13:36:53.518" v="1579" actId="26606"/>
          <ac:spMkLst>
            <pc:docMk/>
            <pc:sldMk cId="4138920594" sldId="257"/>
            <ac:spMk id="10" creationId="{2B577FF9-3543-4875-815D-3D87BD8A2002}"/>
          </ac:spMkLst>
        </pc:spChg>
        <pc:spChg chg="add del">
          <ac:chgData name="Freek Kornelis" userId="7b04eaf7-9621-45a0-a72a-8585cbb5b1b7" providerId="ADAL" clId="{BA59A4AA-C4E6-4BD2-8094-03E553E2D1E2}" dt="2024-03-19T13:36:53.518" v="1579" actId="26606"/>
          <ac:spMkLst>
            <pc:docMk/>
            <pc:sldMk cId="4138920594" sldId="257"/>
            <ac:spMk id="12" creationId="{F5569EEC-E12F-4856-B407-02B2813A4AA5}"/>
          </ac:spMkLst>
        </pc:spChg>
        <pc:spChg chg="add del">
          <ac:chgData name="Freek Kornelis" userId="7b04eaf7-9621-45a0-a72a-8585cbb5b1b7" providerId="ADAL" clId="{BA59A4AA-C4E6-4BD2-8094-03E553E2D1E2}" dt="2024-03-19T13:36:53.518" v="1579" actId="26606"/>
          <ac:spMkLst>
            <pc:docMk/>
            <pc:sldMk cId="4138920594" sldId="257"/>
            <ac:spMk id="14" creationId="{CF860788-3A6A-45A3-B3F1-06F159665603}"/>
          </ac:spMkLst>
        </pc:spChg>
        <pc:spChg chg="add del">
          <ac:chgData name="Freek Kornelis" userId="7b04eaf7-9621-45a0-a72a-8585cbb5b1b7" providerId="ADAL" clId="{BA59A4AA-C4E6-4BD2-8094-03E553E2D1E2}" dt="2024-03-19T13:36:53.518" v="1579" actId="26606"/>
          <ac:spMkLst>
            <pc:docMk/>
            <pc:sldMk cId="4138920594" sldId="257"/>
            <ac:spMk id="16" creationId="{DF1E3393-B852-4883-B778-ED3525112942}"/>
          </ac:spMkLst>
        </pc:spChg>
        <pc:spChg chg="add del">
          <ac:chgData name="Freek Kornelis" userId="7b04eaf7-9621-45a0-a72a-8585cbb5b1b7" providerId="ADAL" clId="{BA59A4AA-C4E6-4BD2-8094-03E553E2D1E2}" dt="2024-03-19T13:36:53.518" v="1579" actId="26606"/>
          <ac:spMkLst>
            <pc:docMk/>
            <pc:sldMk cId="4138920594" sldId="257"/>
            <ac:spMk id="18" creationId="{39853D09-4205-4CC7-83EB-288E886AC9E4}"/>
          </ac:spMkLst>
        </pc:spChg>
        <pc:spChg chg="add del">
          <ac:chgData name="Freek Kornelis" userId="7b04eaf7-9621-45a0-a72a-8585cbb5b1b7" providerId="ADAL" clId="{BA59A4AA-C4E6-4BD2-8094-03E553E2D1E2}" dt="2024-03-19T13:36:53.518" v="1579" actId="26606"/>
          <ac:spMkLst>
            <pc:docMk/>
            <pc:sldMk cId="4138920594" sldId="257"/>
            <ac:spMk id="20" creationId="{0D040B79-3E73-4A31-840D-D6B9C9FDFC46}"/>
          </ac:spMkLst>
        </pc:spChg>
        <pc:spChg chg="add del">
          <ac:chgData name="Freek Kornelis" userId="7b04eaf7-9621-45a0-a72a-8585cbb5b1b7" providerId="ADAL" clId="{BA59A4AA-C4E6-4BD2-8094-03E553E2D1E2}" dt="2024-03-19T13:36:53.518" v="1579" actId="26606"/>
          <ac:spMkLst>
            <pc:docMk/>
            <pc:sldMk cId="4138920594" sldId="257"/>
            <ac:spMk id="22" creationId="{156C6AE5-3F8B-42AC-9EA4-1B686A11E93F}"/>
          </ac:spMkLst>
        </pc:spChg>
        <pc:spChg chg="add del">
          <ac:chgData name="Freek Kornelis" userId="7b04eaf7-9621-45a0-a72a-8585cbb5b1b7" providerId="ADAL" clId="{BA59A4AA-C4E6-4BD2-8094-03E553E2D1E2}" dt="2024-03-19T13:45:39.021" v="1669" actId="26606"/>
          <ac:spMkLst>
            <pc:docMk/>
            <pc:sldMk cId="4138920594" sldId="257"/>
            <ac:spMk id="24" creationId="{B7BD7FCF-A254-4A97-A15C-319B67622677}"/>
          </ac:spMkLst>
        </pc:spChg>
        <pc:spChg chg="add del">
          <ac:chgData name="Freek Kornelis" userId="7b04eaf7-9621-45a0-a72a-8585cbb5b1b7" providerId="ADAL" clId="{BA59A4AA-C4E6-4BD2-8094-03E553E2D1E2}" dt="2024-03-19T13:45:39.021" v="1669" actId="26606"/>
          <ac:spMkLst>
            <pc:docMk/>
            <pc:sldMk cId="4138920594" sldId="257"/>
            <ac:spMk id="25" creationId="{52FFAF72-6204-4676-9C6F-9A4CC4D91805}"/>
          </ac:spMkLst>
        </pc:spChg>
        <pc:spChg chg="add">
          <ac:chgData name="Freek Kornelis" userId="7b04eaf7-9621-45a0-a72a-8585cbb5b1b7" providerId="ADAL" clId="{BA59A4AA-C4E6-4BD2-8094-03E553E2D1E2}" dt="2024-03-19T13:45:39.021" v="1669" actId="26606"/>
          <ac:spMkLst>
            <pc:docMk/>
            <pc:sldMk cId="4138920594" sldId="257"/>
            <ac:spMk id="30" creationId="{8A94871E-96FC-4ADE-815B-41A636E34F1A}"/>
          </ac:spMkLst>
        </pc:spChg>
        <pc:spChg chg="add">
          <ac:chgData name="Freek Kornelis" userId="7b04eaf7-9621-45a0-a72a-8585cbb5b1b7" providerId="ADAL" clId="{BA59A4AA-C4E6-4BD2-8094-03E553E2D1E2}" dt="2024-03-19T13:45:39.021" v="1669" actId="26606"/>
          <ac:spMkLst>
            <pc:docMk/>
            <pc:sldMk cId="4138920594" sldId="257"/>
            <ac:spMk id="32" creationId="{3FCFB1DE-0B7E-48CC-BA90-B2AB0889F9D6}"/>
          </ac:spMkLst>
        </pc:spChg>
        <pc:spChg chg="del">
          <ac:chgData name="Freek Kornelis" userId="7b04eaf7-9621-45a0-a72a-8585cbb5b1b7" providerId="ADAL" clId="{BA59A4AA-C4E6-4BD2-8094-03E553E2D1E2}" dt="2024-03-19T13:32:04.005" v="1510"/>
          <ac:spMkLst>
            <pc:docMk/>
            <pc:sldMk cId="4138920594" sldId="257"/>
            <ac:spMk id="36" creationId="{0E3596DD-156A-473E-9BB3-C6A29F7574E9}"/>
          </ac:spMkLst>
        </pc:spChg>
        <pc:spChg chg="del">
          <ac:chgData name="Freek Kornelis" userId="7b04eaf7-9621-45a0-a72a-8585cbb5b1b7" providerId="ADAL" clId="{BA59A4AA-C4E6-4BD2-8094-03E553E2D1E2}" dt="2024-03-19T13:32:04.005" v="1510"/>
          <ac:spMkLst>
            <pc:docMk/>
            <pc:sldMk cId="4138920594" sldId="257"/>
            <ac:spMk id="37" creationId="{2C46C4D6-C474-4E92-B52E-944C1118F7B6}"/>
          </ac:spMkLst>
        </pc:spChg>
        <pc:picChg chg="mod">
          <ac:chgData name="Freek Kornelis" userId="7b04eaf7-9621-45a0-a72a-8585cbb5b1b7" providerId="ADAL" clId="{BA59A4AA-C4E6-4BD2-8094-03E553E2D1E2}" dt="2024-03-19T13:45:39.021" v="1669" actId="26606"/>
          <ac:picMkLst>
            <pc:docMk/>
            <pc:sldMk cId="4138920594" sldId="257"/>
            <ac:picMk id="5" creationId="{5D3EB069-2BB1-CEFC-AB97-7E4A00BE55F5}"/>
          </ac:picMkLst>
        </pc:picChg>
      </pc:sldChg>
      <pc:sldChg chg="addSp delSp modSp mod delDesignElem">
        <pc:chgData name="Freek Kornelis" userId="7b04eaf7-9621-45a0-a72a-8585cbb5b1b7" providerId="ADAL" clId="{BA59A4AA-C4E6-4BD2-8094-03E553E2D1E2}" dt="2024-03-19T13:45:22.990" v="1666" actId="26606"/>
        <pc:sldMkLst>
          <pc:docMk/>
          <pc:sldMk cId="1034245270" sldId="258"/>
        </pc:sldMkLst>
        <pc:spChg chg="mod">
          <ac:chgData name="Freek Kornelis" userId="7b04eaf7-9621-45a0-a72a-8585cbb5b1b7" providerId="ADAL" clId="{BA59A4AA-C4E6-4BD2-8094-03E553E2D1E2}" dt="2024-03-19T13:45:22.990" v="1666" actId="26606"/>
          <ac:spMkLst>
            <pc:docMk/>
            <pc:sldMk cId="1034245270" sldId="258"/>
            <ac:spMk id="2" creationId="{6624FEEF-A3C8-AC85-3EFA-3AA6ACFD1354}"/>
          </ac:spMkLst>
        </pc:spChg>
        <pc:spChg chg="mod">
          <ac:chgData name="Freek Kornelis" userId="7b04eaf7-9621-45a0-a72a-8585cbb5b1b7" providerId="ADAL" clId="{BA59A4AA-C4E6-4BD2-8094-03E553E2D1E2}" dt="2024-03-19T13:45:22.990" v="1666" actId="26606"/>
          <ac:spMkLst>
            <pc:docMk/>
            <pc:sldMk cId="1034245270" sldId="258"/>
            <ac:spMk id="3" creationId="{85CA1F0A-C512-8C6C-EF1B-BFAEA4804C9E}"/>
          </ac:spMkLst>
        </pc:spChg>
        <pc:spChg chg="add del">
          <ac:chgData name="Freek Kornelis" userId="7b04eaf7-9621-45a0-a72a-8585cbb5b1b7" providerId="ADAL" clId="{BA59A4AA-C4E6-4BD2-8094-03E553E2D1E2}" dt="2024-03-19T13:45:22.990" v="1666" actId="26606"/>
          <ac:spMkLst>
            <pc:docMk/>
            <pc:sldMk cId="1034245270" sldId="258"/>
            <ac:spMk id="6" creationId="{0E3596DD-156A-473E-9BB3-C6A29F7574E9}"/>
          </ac:spMkLst>
        </pc:spChg>
        <pc:spChg chg="add del">
          <ac:chgData name="Freek Kornelis" userId="7b04eaf7-9621-45a0-a72a-8585cbb5b1b7" providerId="ADAL" clId="{BA59A4AA-C4E6-4BD2-8094-03E553E2D1E2}" dt="2024-03-19T13:45:22.990" v="1666" actId="26606"/>
          <ac:spMkLst>
            <pc:docMk/>
            <pc:sldMk cId="1034245270" sldId="258"/>
            <ac:spMk id="7" creationId="{2C46C4D6-C474-4E92-B52E-944C1118F7B6}"/>
          </ac:spMkLst>
        </pc:spChg>
        <pc:spChg chg="del">
          <ac:chgData name="Freek Kornelis" userId="7b04eaf7-9621-45a0-a72a-8585cbb5b1b7" providerId="ADAL" clId="{BA59A4AA-C4E6-4BD2-8094-03E553E2D1E2}" dt="2024-03-19T12:52:16.539" v="718" actId="26606"/>
          <ac:spMkLst>
            <pc:docMk/>
            <pc:sldMk cId="1034245270" sldId="258"/>
            <ac:spMk id="9" creationId="{0E3596DD-156A-473E-9BB3-C6A29F7574E9}"/>
          </ac:spMkLst>
        </pc:spChg>
        <pc:spChg chg="del">
          <ac:chgData name="Freek Kornelis" userId="7b04eaf7-9621-45a0-a72a-8585cbb5b1b7" providerId="ADAL" clId="{BA59A4AA-C4E6-4BD2-8094-03E553E2D1E2}" dt="2024-03-19T12:52:16.539" v="718" actId="26606"/>
          <ac:spMkLst>
            <pc:docMk/>
            <pc:sldMk cId="1034245270" sldId="258"/>
            <ac:spMk id="11" creationId="{2C46C4D6-C474-4E92-B52E-944C1118F7B6}"/>
          </ac:spMkLst>
        </pc:spChg>
        <pc:spChg chg="add">
          <ac:chgData name="Freek Kornelis" userId="7b04eaf7-9621-45a0-a72a-8585cbb5b1b7" providerId="ADAL" clId="{BA59A4AA-C4E6-4BD2-8094-03E553E2D1E2}" dt="2024-03-19T13:45:22.990" v="1666" actId="26606"/>
          <ac:spMkLst>
            <pc:docMk/>
            <pc:sldMk cId="1034245270" sldId="258"/>
            <ac:spMk id="12" creationId="{743AA782-23D1-4521-8CAD-47662984AA08}"/>
          </ac:spMkLst>
        </pc:spChg>
        <pc:spChg chg="add">
          <ac:chgData name="Freek Kornelis" userId="7b04eaf7-9621-45a0-a72a-8585cbb5b1b7" providerId="ADAL" clId="{BA59A4AA-C4E6-4BD2-8094-03E553E2D1E2}" dt="2024-03-19T13:45:22.990" v="1666" actId="26606"/>
          <ac:spMkLst>
            <pc:docMk/>
            <pc:sldMk cId="1034245270" sldId="258"/>
            <ac:spMk id="14" creationId="{71877DBC-BB60-40F0-AC93-2ACDBAAE60CE}"/>
          </ac:spMkLst>
        </pc:spChg>
        <pc:spChg chg="add del">
          <ac:chgData name="Freek Kornelis" userId="7b04eaf7-9621-45a0-a72a-8585cbb5b1b7" providerId="ADAL" clId="{BA59A4AA-C4E6-4BD2-8094-03E553E2D1E2}" dt="2024-03-19T12:52:51.057" v="720" actId="26606"/>
          <ac:spMkLst>
            <pc:docMk/>
            <pc:sldMk cId="1034245270" sldId="258"/>
            <ac:spMk id="16" creationId="{B6FACB3C-9069-4791-BC5C-0DB7CD19B853}"/>
          </ac:spMkLst>
        </pc:spChg>
        <pc:spChg chg="add del">
          <ac:chgData name="Freek Kornelis" userId="7b04eaf7-9621-45a0-a72a-8585cbb5b1b7" providerId="ADAL" clId="{BA59A4AA-C4E6-4BD2-8094-03E553E2D1E2}" dt="2024-03-19T12:52:51.057" v="720" actId="26606"/>
          <ac:spMkLst>
            <pc:docMk/>
            <pc:sldMk cId="1034245270" sldId="258"/>
            <ac:spMk id="18" creationId="{71F2038E-D777-4B76-81DD-DD13EE91B9DD}"/>
          </ac:spMkLst>
        </pc:spChg>
        <pc:spChg chg="add del">
          <ac:chgData name="Freek Kornelis" userId="7b04eaf7-9621-45a0-a72a-8585cbb5b1b7" providerId="ADAL" clId="{BA59A4AA-C4E6-4BD2-8094-03E553E2D1E2}" dt="2024-03-19T13:32:04.005" v="1510"/>
          <ac:spMkLst>
            <pc:docMk/>
            <pc:sldMk cId="1034245270" sldId="258"/>
            <ac:spMk id="29" creationId="{0E3596DD-156A-473E-9BB3-C6A29F7574E9}"/>
          </ac:spMkLst>
        </pc:spChg>
        <pc:spChg chg="add del">
          <ac:chgData name="Freek Kornelis" userId="7b04eaf7-9621-45a0-a72a-8585cbb5b1b7" providerId="ADAL" clId="{BA59A4AA-C4E6-4BD2-8094-03E553E2D1E2}" dt="2024-03-19T13:32:04.005" v="1510"/>
          <ac:spMkLst>
            <pc:docMk/>
            <pc:sldMk cId="1034245270" sldId="258"/>
            <ac:spMk id="31" creationId="{2C46C4D6-C474-4E92-B52E-944C1118F7B6}"/>
          </ac:spMkLst>
        </pc:spChg>
        <pc:grpChg chg="add del">
          <ac:chgData name="Freek Kornelis" userId="7b04eaf7-9621-45a0-a72a-8585cbb5b1b7" providerId="ADAL" clId="{BA59A4AA-C4E6-4BD2-8094-03E553E2D1E2}" dt="2024-03-19T12:52:51.057" v="720" actId="26606"/>
          <ac:grpSpMkLst>
            <pc:docMk/>
            <pc:sldMk cId="1034245270" sldId="258"/>
            <ac:grpSpMk id="20" creationId="{DD354807-230F-4402-B1B9-F733A8F1F190}"/>
          </ac:grpSpMkLst>
        </pc:grpChg>
        <pc:picChg chg="mod">
          <ac:chgData name="Freek Kornelis" userId="7b04eaf7-9621-45a0-a72a-8585cbb5b1b7" providerId="ADAL" clId="{BA59A4AA-C4E6-4BD2-8094-03E553E2D1E2}" dt="2024-03-19T13:45:22.990" v="1666" actId="26606"/>
          <ac:picMkLst>
            <pc:docMk/>
            <pc:sldMk cId="1034245270" sldId="258"/>
            <ac:picMk id="4" creationId="{B2E8D416-2A5E-F544-8DE2-06839C72617F}"/>
          </ac:picMkLst>
        </pc:picChg>
      </pc:sldChg>
      <pc:sldChg chg="addSp delSp modSp mod delDesignElem">
        <pc:chgData name="Freek Kornelis" userId="7b04eaf7-9621-45a0-a72a-8585cbb5b1b7" providerId="ADAL" clId="{BA59A4AA-C4E6-4BD2-8094-03E553E2D1E2}" dt="2024-03-19T13:45:27.722" v="1667" actId="26606"/>
        <pc:sldMkLst>
          <pc:docMk/>
          <pc:sldMk cId="3588512934" sldId="259"/>
        </pc:sldMkLst>
        <pc:spChg chg="mod">
          <ac:chgData name="Freek Kornelis" userId="7b04eaf7-9621-45a0-a72a-8585cbb5b1b7" providerId="ADAL" clId="{BA59A4AA-C4E6-4BD2-8094-03E553E2D1E2}" dt="2024-03-19T13:45:27.722" v="1667" actId="26606"/>
          <ac:spMkLst>
            <pc:docMk/>
            <pc:sldMk cId="3588512934" sldId="259"/>
            <ac:spMk id="2" creationId="{E8E0B851-E11B-B348-FC2D-55B23C298256}"/>
          </ac:spMkLst>
        </pc:spChg>
        <pc:spChg chg="del">
          <ac:chgData name="Freek Kornelis" userId="7b04eaf7-9621-45a0-a72a-8585cbb5b1b7" providerId="ADAL" clId="{BA59A4AA-C4E6-4BD2-8094-03E553E2D1E2}" dt="2024-03-19T13:32:04.005" v="1510"/>
          <ac:spMkLst>
            <pc:docMk/>
            <pc:sldMk cId="3588512934" sldId="259"/>
            <ac:spMk id="15" creationId="{95408913-B323-422F-B521-2957A5B7FEE8}"/>
          </ac:spMkLst>
        </pc:spChg>
        <pc:spChg chg="del">
          <ac:chgData name="Freek Kornelis" userId="7b04eaf7-9621-45a0-a72a-8585cbb5b1b7" providerId="ADAL" clId="{BA59A4AA-C4E6-4BD2-8094-03E553E2D1E2}" dt="2024-03-19T13:32:04.005" v="1510"/>
          <ac:spMkLst>
            <pc:docMk/>
            <pc:sldMk cId="3588512934" sldId="259"/>
            <ac:spMk id="17" creationId="{AA770EBD-5B77-46EC-BF58-EF27ACD6B47C}"/>
          </ac:spMkLst>
        </pc:spChg>
        <pc:spChg chg="mod">
          <ac:chgData name="Freek Kornelis" userId="7b04eaf7-9621-45a0-a72a-8585cbb5b1b7" providerId="ADAL" clId="{BA59A4AA-C4E6-4BD2-8094-03E553E2D1E2}" dt="2024-03-19T13:45:27.722" v="1667" actId="26606"/>
          <ac:spMkLst>
            <pc:docMk/>
            <pc:sldMk cId="3588512934" sldId="259"/>
            <ac:spMk id="29" creationId="{963B2E3B-415C-FC3B-5CFF-FB3243555EC5}"/>
          </ac:spMkLst>
        </pc:spChg>
        <pc:spChg chg="add del">
          <ac:chgData name="Freek Kornelis" userId="7b04eaf7-9621-45a0-a72a-8585cbb5b1b7" providerId="ADAL" clId="{BA59A4AA-C4E6-4BD2-8094-03E553E2D1E2}" dt="2024-03-19T13:45:27.722" v="1667" actId="26606"/>
          <ac:spMkLst>
            <pc:docMk/>
            <pc:sldMk cId="3588512934" sldId="259"/>
            <ac:spMk id="34" creationId="{CF75AD06-DFC4-4B3A-8490-330823D081CF}"/>
          </ac:spMkLst>
        </pc:spChg>
        <pc:spChg chg="add del">
          <ac:chgData name="Freek Kornelis" userId="7b04eaf7-9621-45a0-a72a-8585cbb5b1b7" providerId="ADAL" clId="{BA59A4AA-C4E6-4BD2-8094-03E553E2D1E2}" dt="2024-03-19T13:45:27.722" v="1667" actId="26606"/>
          <ac:spMkLst>
            <pc:docMk/>
            <pc:sldMk cId="3588512934" sldId="259"/>
            <ac:spMk id="36" creationId="{FC587C93-0840-40DF-96D5-D1F2137E6449}"/>
          </ac:spMkLst>
        </pc:spChg>
        <pc:spChg chg="add">
          <ac:chgData name="Freek Kornelis" userId="7b04eaf7-9621-45a0-a72a-8585cbb5b1b7" providerId="ADAL" clId="{BA59A4AA-C4E6-4BD2-8094-03E553E2D1E2}" dt="2024-03-19T13:45:27.722" v="1667" actId="26606"/>
          <ac:spMkLst>
            <pc:docMk/>
            <pc:sldMk cId="3588512934" sldId="259"/>
            <ac:spMk id="53" creationId="{100EDD19-6802-4EC3-95CE-CFFAB042CFD6}"/>
          </ac:spMkLst>
        </pc:spChg>
        <pc:spChg chg="add">
          <ac:chgData name="Freek Kornelis" userId="7b04eaf7-9621-45a0-a72a-8585cbb5b1b7" providerId="ADAL" clId="{BA59A4AA-C4E6-4BD2-8094-03E553E2D1E2}" dt="2024-03-19T13:45:27.722" v="1667" actId="26606"/>
          <ac:spMkLst>
            <pc:docMk/>
            <pc:sldMk cId="3588512934" sldId="259"/>
            <ac:spMk id="55" creationId="{DB17E863-922E-4C26-BD64-E8FD41D28661}"/>
          </ac:spMkLst>
        </pc:spChg>
        <pc:grpChg chg="add del">
          <ac:chgData name="Freek Kornelis" userId="7b04eaf7-9621-45a0-a72a-8585cbb5b1b7" providerId="ADAL" clId="{BA59A4AA-C4E6-4BD2-8094-03E553E2D1E2}" dt="2024-03-19T13:45:27.722" v="1667" actId="26606"/>
          <ac:grpSpMkLst>
            <pc:docMk/>
            <pc:sldMk cId="3588512934" sldId="259"/>
            <ac:grpSpMk id="38" creationId="{5E02D55A-F529-4B19-BAF9-F63240A7B490}"/>
          </ac:grpSpMkLst>
        </pc:grpChg>
        <pc:grpChg chg="add del">
          <ac:chgData name="Freek Kornelis" userId="7b04eaf7-9621-45a0-a72a-8585cbb5b1b7" providerId="ADAL" clId="{BA59A4AA-C4E6-4BD2-8094-03E553E2D1E2}" dt="2024-03-19T13:45:27.722" v="1667" actId="26606"/>
          <ac:grpSpMkLst>
            <pc:docMk/>
            <pc:sldMk cId="3588512934" sldId="259"/>
            <ac:grpSpMk id="44" creationId="{47A3A52F-BCB3-444D-9372-EE018B135C49}"/>
          </ac:grpSpMkLst>
        </pc:grpChg>
      </pc:sldChg>
      <pc:sldChg chg="delSp delDesignElem">
        <pc:chgData name="Freek Kornelis" userId="7b04eaf7-9621-45a0-a72a-8585cbb5b1b7" providerId="ADAL" clId="{BA59A4AA-C4E6-4BD2-8094-03E553E2D1E2}" dt="2024-03-19T13:32:04.005" v="1510"/>
        <pc:sldMkLst>
          <pc:docMk/>
          <pc:sldMk cId="2627814711" sldId="260"/>
        </pc:sldMkLst>
        <pc:spChg chg="del">
          <ac:chgData name="Freek Kornelis" userId="7b04eaf7-9621-45a0-a72a-8585cbb5b1b7" providerId="ADAL" clId="{BA59A4AA-C4E6-4BD2-8094-03E553E2D1E2}" dt="2024-03-19T13:32:04.005" v="1510"/>
          <ac:spMkLst>
            <pc:docMk/>
            <pc:sldMk cId="2627814711" sldId="260"/>
            <ac:spMk id="8" creationId="{17718681-A12E-49D6-9925-DD7C68176D61}"/>
          </ac:spMkLst>
        </pc:spChg>
        <pc:spChg chg="del">
          <ac:chgData name="Freek Kornelis" userId="7b04eaf7-9621-45a0-a72a-8585cbb5b1b7" providerId="ADAL" clId="{BA59A4AA-C4E6-4BD2-8094-03E553E2D1E2}" dt="2024-03-19T13:32:04.005" v="1510"/>
          <ac:spMkLst>
            <pc:docMk/>
            <pc:sldMk cId="2627814711" sldId="260"/>
            <ac:spMk id="10" creationId="{FBD77573-9EF2-4C35-8285-A1CF6FBB0EA5}"/>
          </ac:spMkLst>
        </pc:spChg>
      </pc:sldChg>
      <pc:sldChg chg="addSp delSp modSp mod delDesignElem">
        <pc:chgData name="Freek Kornelis" userId="7b04eaf7-9621-45a0-a72a-8585cbb5b1b7" providerId="ADAL" clId="{BA59A4AA-C4E6-4BD2-8094-03E553E2D1E2}" dt="2024-03-19T13:39:11.479" v="1606" actId="26606"/>
        <pc:sldMkLst>
          <pc:docMk/>
          <pc:sldMk cId="1124439626" sldId="261"/>
        </pc:sldMkLst>
        <pc:spChg chg="mod">
          <ac:chgData name="Freek Kornelis" userId="7b04eaf7-9621-45a0-a72a-8585cbb5b1b7" providerId="ADAL" clId="{BA59A4AA-C4E6-4BD2-8094-03E553E2D1E2}" dt="2024-03-19T13:39:11.479" v="1606" actId="26606"/>
          <ac:spMkLst>
            <pc:docMk/>
            <pc:sldMk cId="1124439626" sldId="261"/>
            <ac:spMk id="2" creationId="{E106D17C-9863-5893-6C58-BA86A6416BC6}"/>
          </ac:spMkLst>
        </pc:spChg>
        <pc:spChg chg="add">
          <ac:chgData name="Freek Kornelis" userId="7b04eaf7-9621-45a0-a72a-8585cbb5b1b7" providerId="ADAL" clId="{BA59A4AA-C4E6-4BD2-8094-03E553E2D1E2}" dt="2024-03-19T13:39:11.479" v="1606" actId="26606"/>
          <ac:spMkLst>
            <pc:docMk/>
            <pc:sldMk cId="1124439626" sldId="261"/>
            <ac:spMk id="9" creationId="{1707FC24-6981-43D9-B525-C7832BA22463}"/>
          </ac:spMkLst>
        </pc:spChg>
        <pc:spChg chg="del">
          <ac:chgData name="Freek Kornelis" userId="7b04eaf7-9621-45a0-a72a-8585cbb5b1b7" providerId="ADAL" clId="{BA59A4AA-C4E6-4BD2-8094-03E553E2D1E2}" dt="2024-03-19T13:32:04.005" v="1510"/>
          <ac:spMkLst>
            <pc:docMk/>
            <pc:sldMk cId="1124439626" sldId="261"/>
            <ac:spMk id="15" creationId="{ECC07320-C2CA-4E29-8481-9D9E143C7788}"/>
          </ac:spMkLst>
        </pc:spChg>
        <pc:spChg chg="del">
          <ac:chgData name="Freek Kornelis" userId="7b04eaf7-9621-45a0-a72a-8585cbb5b1b7" providerId="ADAL" clId="{BA59A4AA-C4E6-4BD2-8094-03E553E2D1E2}" dt="2024-03-19T13:32:04.005" v="1510"/>
          <ac:spMkLst>
            <pc:docMk/>
            <pc:sldMk cId="1124439626" sldId="261"/>
            <ac:spMk id="17" creationId="{178FB36B-5BFE-42CA-BC60-1115E0D95EEC}"/>
          </ac:spMkLst>
        </pc:spChg>
        <pc:picChg chg="mod">
          <ac:chgData name="Freek Kornelis" userId="7b04eaf7-9621-45a0-a72a-8585cbb5b1b7" providerId="ADAL" clId="{BA59A4AA-C4E6-4BD2-8094-03E553E2D1E2}" dt="2024-03-19T13:39:11.479" v="1606" actId="26606"/>
          <ac:picMkLst>
            <pc:docMk/>
            <pc:sldMk cId="1124439626" sldId="261"/>
            <ac:picMk id="4" creationId="{08125E7B-A244-1B25-7F7B-7FA3E1E15943}"/>
          </ac:picMkLst>
        </pc:picChg>
      </pc:sldChg>
      <pc:sldChg chg="addSp delSp modSp mod delDesignElem">
        <pc:chgData name="Freek Kornelis" userId="7b04eaf7-9621-45a0-a72a-8585cbb5b1b7" providerId="ADAL" clId="{BA59A4AA-C4E6-4BD2-8094-03E553E2D1E2}" dt="2024-03-19T13:39:21.676" v="1607" actId="26606"/>
        <pc:sldMkLst>
          <pc:docMk/>
          <pc:sldMk cId="2095377836" sldId="262"/>
        </pc:sldMkLst>
        <pc:spChg chg="mod">
          <ac:chgData name="Freek Kornelis" userId="7b04eaf7-9621-45a0-a72a-8585cbb5b1b7" providerId="ADAL" clId="{BA59A4AA-C4E6-4BD2-8094-03E553E2D1E2}" dt="2024-03-19T13:39:21.676" v="1607" actId="26606"/>
          <ac:spMkLst>
            <pc:docMk/>
            <pc:sldMk cId="2095377836" sldId="262"/>
            <ac:spMk id="2" creationId="{F8A4EBE8-7F34-3E8E-FFF2-6D4F16F7D39E}"/>
          </ac:spMkLst>
        </pc:spChg>
        <pc:spChg chg="add">
          <ac:chgData name="Freek Kornelis" userId="7b04eaf7-9621-45a0-a72a-8585cbb5b1b7" providerId="ADAL" clId="{BA59A4AA-C4E6-4BD2-8094-03E553E2D1E2}" dt="2024-03-19T13:39:21.676" v="1607" actId="26606"/>
          <ac:spMkLst>
            <pc:docMk/>
            <pc:sldMk cId="2095377836" sldId="262"/>
            <ac:spMk id="7" creationId="{943CAA20-3569-4189-9E48-239A229A86CA}"/>
          </ac:spMkLst>
        </pc:spChg>
        <pc:spChg chg="del">
          <ac:chgData name="Freek Kornelis" userId="7b04eaf7-9621-45a0-a72a-8585cbb5b1b7" providerId="ADAL" clId="{BA59A4AA-C4E6-4BD2-8094-03E553E2D1E2}" dt="2024-03-19T13:32:04.005" v="1510"/>
          <ac:spMkLst>
            <pc:docMk/>
            <pc:sldMk cId="2095377836" sldId="262"/>
            <ac:spMk id="8" creationId="{FEC7823C-FDD6-429C-986C-063FDEBF9EAA}"/>
          </ac:spMkLst>
        </pc:spChg>
        <pc:spChg chg="add">
          <ac:chgData name="Freek Kornelis" userId="7b04eaf7-9621-45a0-a72a-8585cbb5b1b7" providerId="ADAL" clId="{BA59A4AA-C4E6-4BD2-8094-03E553E2D1E2}" dt="2024-03-19T13:39:21.676" v="1607" actId="26606"/>
          <ac:spMkLst>
            <pc:docMk/>
            <pc:sldMk cId="2095377836" sldId="262"/>
            <ac:spMk id="9" creationId="{DA542B6D-E775-4832-91DC-2D20F857813A}"/>
          </ac:spMkLst>
        </pc:spChg>
        <pc:spChg chg="del">
          <ac:chgData name="Freek Kornelis" userId="7b04eaf7-9621-45a0-a72a-8585cbb5b1b7" providerId="ADAL" clId="{BA59A4AA-C4E6-4BD2-8094-03E553E2D1E2}" dt="2024-03-19T13:32:04.005" v="1510"/>
          <ac:spMkLst>
            <pc:docMk/>
            <pc:sldMk cId="2095377836" sldId="262"/>
            <ac:spMk id="10" creationId="{9CF7FE1C-8BC5-4B0C-A2BC-93AB72C90FDD}"/>
          </ac:spMkLst>
        </pc:spChg>
        <pc:spChg chg="del">
          <ac:chgData name="Freek Kornelis" userId="7b04eaf7-9621-45a0-a72a-8585cbb5b1b7" providerId="ADAL" clId="{BA59A4AA-C4E6-4BD2-8094-03E553E2D1E2}" dt="2024-03-19T13:32:04.005" v="1510"/>
          <ac:spMkLst>
            <pc:docMk/>
            <pc:sldMk cId="2095377836" sldId="262"/>
            <ac:spMk id="12" creationId="{B0651F5E-0457-4065-ACB2-8B81590C204B}"/>
          </ac:spMkLst>
        </pc:spChg>
      </pc:sldChg>
      <pc:sldChg chg="addSp delSp modSp mod delDesignElem">
        <pc:chgData name="Freek Kornelis" userId="7b04eaf7-9621-45a0-a72a-8585cbb5b1b7" providerId="ADAL" clId="{BA59A4AA-C4E6-4BD2-8094-03E553E2D1E2}" dt="2024-03-19T13:39:26.156" v="1608" actId="26606"/>
        <pc:sldMkLst>
          <pc:docMk/>
          <pc:sldMk cId="1064487840" sldId="263"/>
        </pc:sldMkLst>
        <pc:spChg chg="mod">
          <ac:chgData name="Freek Kornelis" userId="7b04eaf7-9621-45a0-a72a-8585cbb5b1b7" providerId="ADAL" clId="{BA59A4AA-C4E6-4BD2-8094-03E553E2D1E2}" dt="2024-03-19T13:36:39.956" v="1575" actId="27636"/>
          <ac:spMkLst>
            <pc:docMk/>
            <pc:sldMk cId="1064487840" sldId="263"/>
            <ac:spMk id="17" creationId="{0E8BADD4-626A-2B6D-510A-992D95960889}"/>
          </ac:spMkLst>
        </pc:spChg>
        <pc:spChg chg="add">
          <ac:chgData name="Freek Kornelis" userId="7b04eaf7-9621-45a0-a72a-8585cbb5b1b7" providerId="ADAL" clId="{BA59A4AA-C4E6-4BD2-8094-03E553E2D1E2}" dt="2024-03-19T13:39:26.156" v="1608" actId="26606"/>
          <ac:spMkLst>
            <pc:docMk/>
            <pc:sldMk cId="1064487840" sldId="263"/>
            <ac:spMk id="22" creationId="{C2554CA6-288E-4202-BC52-2E5A8F0C0AED}"/>
          </ac:spMkLst>
        </pc:spChg>
        <pc:spChg chg="add">
          <ac:chgData name="Freek Kornelis" userId="7b04eaf7-9621-45a0-a72a-8585cbb5b1b7" providerId="ADAL" clId="{BA59A4AA-C4E6-4BD2-8094-03E553E2D1E2}" dt="2024-03-19T13:39:26.156" v="1608" actId="26606"/>
          <ac:spMkLst>
            <pc:docMk/>
            <pc:sldMk cId="1064487840" sldId="263"/>
            <ac:spMk id="24" creationId="{B10BB131-AC8E-4A8E-A5D1-36260F720C3B}"/>
          </ac:spMkLst>
        </pc:spChg>
        <pc:spChg chg="add">
          <ac:chgData name="Freek Kornelis" userId="7b04eaf7-9621-45a0-a72a-8585cbb5b1b7" providerId="ADAL" clId="{BA59A4AA-C4E6-4BD2-8094-03E553E2D1E2}" dt="2024-03-19T13:39:26.156" v="1608" actId="26606"/>
          <ac:spMkLst>
            <pc:docMk/>
            <pc:sldMk cId="1064487840" sldId="263"/>
            <ac:spMk id="26" creationId="{5B7778FC-632E-4DCA-A7CB-0D7731CCF970}"/>
          </ac:spMkLst>
        </pc:spChg>
        <pc:spChg chg="add">
          <ac:chgData name="Freek Kornelis" userId="7b04eaf7-9621-45a0-a72a-8585cbb5b1b7" providerId="ADAL" clId="{BA59A4AA-C4E6-4BD2-8094-03E553E2D1E2}" dt="2024-03-19T13:39:26.156" v="1608" actId="26606"/>
          <ac:spMkLst>
            <pc:docMk/>
            <pc:sldMk cId="1064487840" sldId="263"/>
            <ac:spMk id="28" creationId="{FA23A907-97FB-4A8F-880A-DD77401C4296}"/>
          </ac:spMkLst>
        </pc:spChg>
        <pc:spChg chg="del">
          <ac:chgData name="Freek Kornelis" userId="7b04eaf7-9621-45a0-a72a-8585cbb5b1b7" providerId="ADAL" clId="{BA59A4AA-C4E6-4BD2-8094-03E553E2D1E2}" dt="2024-03-19T13:32:04.005" v="1510"/>
          <ac:spMkLst>
            <pc:docMk/>
            <pc:sldMk cId="1064487840" sldId="263"/>
            <ac:spMk id="29" creationId="{C2554CA6-288E-4202-BC52-2E5A8F0C0AED}"/>
          </ac:spMkLst>
        </pc:spChg>
        <pc:spChg chg="del">
          <ac:chgData name="Freek Kornelis" userId="7b04eaf7-9621-45a0-a72a-8585cbb5b1b7" providerId="ADAL" clId="{BA59A4AA-C4E6-4BD2-8094-03E553E2D1E2}" dt="2024-03-19T13:32:04.005" v="1510"/>
          <ac:spMkLst>
            <pc:docMk/>
            <pc:sldMk cId="1064487840" sldId="263"/>
            <ac:spMk id="31" creationId="{B10BB131-AC8E-4A8E-A5D1-36260F720C3B}"/>
          </ac:spMkLst>
        </pc:spChg>
        <pc:spChg chg="del">
          <ac:chgData name="Freek Kornelis" userId="7b04eaf7-9621-45a0-a72a-8585cbb5b1b7" providerId="ADAL" clId="{BA59A4AA-C4E6-4BD2-8094-03E553E2D1E2}" dt="2024-03-19T13:32:04.005" v="1510"/>
          <ac:spMkLst>
            <pc:docMk/>
            <pc:sldMk cId="1064487840" sldId="263"/>
            <ac:spMk id="33" creationId="{5B7778FC-632E-4DCA-A7CB-0D7731CCF970}"/>
          </ac:spMkLst>
        </pc:spChg>
        <pc:spChg chg="del">
          <ac:chgData name="Freek Kornelis" userId="7b04eaf7-9621-45a0-a72a-8585cbb5b1b7" providerId="ADAL" clId="{BA59A4AA-C4E6-4BD2-8094-03E553E2D1E2}" dt="2024-03-19T13:32:04.005" v="1510"/>
          <ac:spMkLst>
            <pc:docMk/>
            <pc:sldMk cId="1064487840" sldId="263"/>
            <ac:spMk id="35" creationId="{FA23A907-97FB-4A8F-880A-DD77401C4296}"/>
          </ac:spMkLst>
        </pc:spChg>
      </pc:sldChg>
      <pc:sldChg chg="addSp delSp modSp mod delDesignElem">
        <pc:chgData name="Freek Kornelis" userId="7b04eaf7-9621-45a0-a72a-8585cbb5b1b7" providerId="ADAL" clId="{BA59A4AA-C4E6-4BD2-8094-03E553E2D1E2}" dt="2024-03-19T13:39:32.057" v="1609" actId="26606"/>
        <pc:sldMkLst>
          <pc:docMk/>
          <pc:sldMk cId="3094649088" sldId="264"/>
        </pc:sldMkLst>
        <pc:spChg chg="mod">
          <ac:chgData name="Freek Kornelis" userId="7b04eaf7-9621-45a0-a72a-8585cbb5b1b7" providerId="ADAL" clId="{BA59A4AA-C4E6-4BD2-8094-03E553E2D1E2}" dt="2024-03-19T13:39:32.057" v="1609" actId="26606"/>
          <ac:spMkLst>
            <pc:docMk/>
            <pc:sldMk cId="3094649088" sldId="264"/>
            <ac:spMk id="3" creationId="{4BC3FAC5-75A7-21B9-5F92-4933AFB2500A}"/>
          </ac:spMkLst>
        </pc:spChg>
        <pc:spChg chg="del">
          <ac:chgData name="Freek Kornelis" userId="7b04eaf7-9621-45a0-a72a-8585cbb5b1b7" providerId="ADAL" clId="{BA59A4AA-C4E6-4BD2-8094-03E553E2D1E2}" dt="2024-03-19T13:32:04.005" v="1510"/>
          <ac:spMkLst>
            <pc:docMk/>
            <pc:sldMk cId="3094649088" sldId="264"/>
            <ac:spMk id="39" creationId="{79BB35BC-D5C2-4C8B-A22A-A71E6191913B}"/>
          </ac:spMkLst>
        </pc:spChg>
        <pc:spChg chg="add">
          <ac:chgData name="Freek Kornelis" userId="7b04eaf7-9621-45a0-a72a-8585cbb5b1b7" providerId="ADAL" clId="{BA59A4AA-C4E6-4BD2-8094-03E553E2D1E2}" dt="2024-03-19T13:39:32.057" v="1609" actId="26606"/>
          <ac:spMkLst>
            <pc:docMk/>
            <pc:sldMk cId="3094649088" sldId="264"/>
            <ac:spMk id="40" creationId="{F13C74B1-5B17-4795-BED0-7140497B445A}"/>
          </ac:spMkLst>
        </pc:spChg>
        <pc:spChg chg="add">
          <ac:chgData name="Freek Kornelis" userId="7b04eaf7-9621-45a0-a72a-8585cbb5b1b7" providerId="ADAL" clId="{BA59A4AA-C4E6-4BD2-8094-03E553E2D1E2}" dt="2024-03-19T13:39:32.057" v="1609" actId="26606"/>
          <ac:spMkLst>
            <pc:docMk/>
            <pc:sldMk cId="3094649088" sldId="264"/>
            <ac:spMk id="42" creationId="{D4974D33-8DC5-464E-8C6D-BE58F0669C17}"/>
          </ac:spMkLst>
        </pc:spChg>
        <pc:picChg chg="mod ord">
          <ac:chgData name="Freek Kornelis" userId="7b04eaf7-9621-45a0-a72a-8585cbb5b1b7" providerId="ADAL" clId="{BA59A4AA-C4E6-4BD2-8094-03E553E2D1E2}" dt="2024-03-19T13:39:32.057" v="1609" actId="26606"/>
          <ac:picMkLst>
            <pc:docMk/>
            <pc:sldMk cId="3094649088" sldId="264"/>
            <ac:picMk id="35" creationId="{EFAABD43-0BA4-4CB8-9199-074A164BEC43}"/>
          </ac:picMkLst>
        </pc:picChg>
      </pc:sldChg>
      <pc:sldChg chg="addSp delSp modSp mod delDesignElem">
        <pc:chgData name="Freek Kornelis" userId="7b04eaf7-9621-45a0-a72a-8585cbb5b1b7" providerId="ADAL" clId="{BA59A4AA-C4E6-4BD2-8094-03E553E2D1E2}" dt="2024-03-19T13:39:36.476" v="1610" actId="26606"/>
        <pc:sldMkLst>
          <pc:docMk/>
          <pc:sldMk cId="3007649212" sldId="265"/>
        </pc:sldMkLst>
        <pc:spChg chg="mod">
          <ac:chgData name="Freek Kornelis" userId="7b04eaf7-9621-45a0-a72a-8585cbb5b1b7" providerId="ADAL" clId="{BA59A4AA-C4E6-4BD2-8094-03E553E2D1E2}" dt="2024-03-19T13:39:36.476" v="1610" actId="26606"/>
          <ac:spMkLst>
            <pc:docMk/>
            <pc:sldMk cId="3007649212" sldId="265"/>
            <ac:spMk id="3" creationId="{E13116B8-E17C-3BDC-AD31-9CA274D6E963}"/>
          </ac:spMkLst>
        </pc:spChg>
        <pc:spChg chg="add">
          <ac:chgData name="Freek Kornelis" userId="7b04eaf7-9621-45a0-a72a-8585cbb5b1b7" providerId="ADAL" clId="{BA59A4AA-C4E6-4BD2-8094-03E553E2D1E2}" dt="2024-03-19T13:39:36.476" v="1610" actId="26606"/>
          <ac:spMkLst>
            <pc:docMk/>
            <pc:sldMk cId="3007649212" sldId="265"/>
            <ac:spMk id="9" creationId="{743AA782-23D1-4521-8CAD-47662984AA08}"/>
          </ac:spMkLst>
        </pc:spChg>
        <pc:spChg chg="del">
          <ac:chgData name="Freek Kornelis" userId="7b04eaf7-9621-45a0-a72a-8585cbb5b1b7" providerId="ADAL" clId="{BA59A4AA-C4E6-4BD2-8094-03E553E2D1E2}" dt="2024-03-19T13:32:04.005" v="1510"/>
          <ac:spMkLst>
            <pc:docMk/>
            <pc:sldMk cId="3007649212" sldId="265"/>
            <ac:spMk id="10" creationId="{EDDBB197-D710-4A4F-A9CA-FD2177498BE8}"/>
          </ac:spMkLst>
        </pc:spChg>
        <pc:spChg chg="add">
          <ac:chgData name="Freek Kornelis" userId="7b04eaf7-9621-45a0-a72a-8585cbb5b1b7" providerId="ADAL" clId="{BA59A4AA-C4E6-4BD2-8094-03E553E2D1E2}" dt="2024-03-19T13:39:36.476" v="1610" actId="26606"/>
          <ac:spMkLst>
            <pc:docMk/>
            <pc:sldMk cId="3007649212" sldId="265"/>
            <ac:spMk id="11" creationId="{71877DBC-BB60-40F0-AC93-2ACDBAAE60CE}"/>
          </ac:spMkLst>
        </pc:spChg>
        <pc:spChg chg="del">
          <ac:chgData name="Freek Kornelis" userId="7b04eaf7-9621-45a0-a72a-8585cbb5b1b7" providerId="ADAL" clId="{BA59A4AA-C4E6-4BD2-8094-03E553E2D1E2}" dt="2024-03-19T13:32:04.005" v="1510"/>
          <ac:spMkLst>
            <pc:docMk/>
            <pc:sldMk cId="3007649212" sldId="265"/>
            <ac:spMk id="12" creationId="{975D1CFA-2CDB-4B64-BD9F-85744E8DA12F}"/>
          </ac:spMkLst>
        </pc:spChg>
        <pc:grpChg chg="del">
          <ac:chgData name="Freek Kornelis" userId="7b04eaf7-9621-45a0-a72a-8585cbb5b1b7" providerId="ADAL" clId="{BA59A4AA-C4E6-4BD2-8094-03E553E2D1E2}" dt="2024-03-19T13:32:04.005" v="1510"/>
          <ac:grpSpMkLst>
            <pc:docMk/>
            <pc:sldMk cId="3007649212" sldId="265"/>
            <ac:grpSpMk id="14" creationId="{25EE5136-01F1-466C-962D-BA9B4C6757AA}"/>
          </ac:grpSpMkLst>
        </pc:grpChg>
        <pc:picChg chg="mod">
          <ac:chgData name="Freek Kornelis" userId="7b04eaf7-9621-45a0-a72a-8585cbb5b1b7" providerId="ADAL" clId="{BA59A4AA-C4E6-4BD2-8094-03E553E2D1E2}" dt="2024-03-19T13:39:36.476" v="1610" actId="26606"/>
          <ac:picMkLst>
            <pc:docMk/>
            <pc:sldMk cId="3007649212" sldId="265"/>
            <ac:picMk id="7" creationId="{6D83789F-02E8-FDCB-3AFE-95ABF5987149}"/>
          </ac:picMkLst>
        </pc:picChg>
      </pc:sldChg>
      <pc:sldChg chg="addSp delSp modSp mod delDesignElem">
        <pc:chgData name="Freek Kornelis" userId="7b04eaf7-9621-45a0-a72a-8585cbb5b1b7" providerId="ADAL" clId="{BA59A4AA-C4E6-4BD2-8094-03E553E2D1E2}" dt="2024-03-19T13:39:43.213" v="1613" actId="26606"/>
        <pc:sldMkLst>
          <pc:docMk/>
          <pc:sldMk cId="222657713" sldId="266"/>
        </pc:sldMkLst>
        <pc:spChg chg="mod">
          <ac:chgData name="Freek Kornelis" userId="7b04eaf7-9621-45a0-a72a-8585cbb5b1b7" providerId="ADAL" clId="{BA59A4AA-C4E6-4BD2-8094-03E553E2D1E2}" dt="2024-03-19T13:39:43.213" v="1613" actId="26606"/>
          <ac:spMkLst>
            <pc:docMk/>
            <pc:sldMk cId="222657713" sldId="266"/>
            <ac:spMk id="3" creationId="{CE563C3D-AACA-F8DF-CD4E-F1639B6955EF}"/>
          </ac:spMkLst>
        </pc:spChg>
        <pc:spChg chg="del">
          <ac:chgData name="Freek Kornelis" userId="7b04eaf7-9621-45a0-a72a-8585cbb5b1b7" providerId="ADAL" clId="{BA59A4AA-C4E6-4BD2-8094-03E553E2D1E2}" dt="2024-03-19T13:32:04.005" v="1510"/>
          <ac:spMkLst>
            <pc:docMk/>
            <pc:sldMk cId="222657713" sldId="266"/>
            <ac:spMk id="13" creationId="{79BB35BC-D5C2-4C8B-A22A-A71E6191913B}"/>
          </ac:spMkLst>
        </pc:spChg>
        <pc:spChg chg="add del">
          <ac:chgData name="Freek Kornelis" userId="7b04eaf7-9621-45a0-a72a-8585cbb5b1b7" providerId="ADAL" clId="{BA59A4AA-C4E6-4BD2-8094-03E553E2D1E2}" dt="2024-03-19T13:39:43.205" v="1612" actId="26606"/>
          <ac:spMkLst>
            <pc:docMk/>
            <pc:sldMk cId="222657713" sldId="266"/>
            <ac:spMk id="19" creationId="{743AA782-23D1-4521-8CAD-47662984AA08}"/>
          </ac:spMkLst>
        </pc:spChg>
        <pc:spChg chg="add del">
          <ac:chgData name="Freek Kornelis" userId="7b04eaf7-9621-45a0-a72a-8585cbb5b1b7" providerId="ADAL" clId="{BA59A4AA-C4E6-4BD2-8094-03E553E2D1E2}" dt="2024-03-19T13:39:43.205" v="1612" actId="26606"/>
          <ac:spMkLst>
            <pc:docMk/>
            <pc:sldMk cId="222657713" sldId="266"/>
            <ac:spMk id="21" creationId="{650D18FE-0824-4A46-B22C-A86B52E5780A}"/>
          </ac:spMkLst>
        </pc:spChg>
        <pc:spChg chg="add">
          <ac:chgData name="Freek Kornelis" userId="7b04eaf7-9621-45a0-a72a-8585cbb5b1b7" providerId="ADAL" clId="{BA59A4AA-C4E6-4BD2-8094-03E553E2D1E2}" dt="2024-03-19T13:39:43.213" v="1613" actId="26606"/>
          <ac:spMkLst>
            <pc:docMk/>
            <pc:sldMk cId="222657713" sldId="266"/>
            <ac:spMk id="23" creationId="{743AA782-23D1-4521-8CAD-47662984AA08}"/>
          </ac:spMkLst>
        </pc:spChg>
        <pc:spChg chg="add">
          <ac:chgData name="Freek Kornelis" userId="7b04eaf7-9621-45a0-a72a-8585cbb5b1b7" providerId="ADAL" clId="{BA59A4AA-C4E6-4BD2-8094-03E553E2D1E2}" dt="2024-03-19T13:39:43.213" v="1613" actId="26606"/>
          <ac:spMkLst>
            <pc:docMk/>
            <pc:sldMk cId="222657713" sldId="266"/>
            <ac:spMk id="24" creationId="{71877DBC-BB60-40F0-AC93-2ACDBAAE60CE}"/>
          </ac:spMkLst>
        </pc:spChg>
        <pc:picChg chg="mod ord">
          <ac:chgData name="Freek Kornelis" userId="7b04eaf7-9621-45a0-a72a-8585cbb5b1b7" providerId="ADAL" clId="{BA59A4AA-C4E6-4BD2-8094-03E553E2D1E2}" dt="2024-03-19T13:39:43.213" v="1613" actId="26606"/>
          <ac:picMkLst>
            <pc:docMk/>
            <pc:sldMk cId="222657713" sldId="266"/>
            <ac:picMk id="14" creationId="{0843BB54-86C5-9FA9-30D8-F18A948CD84E}"/>
          </ac:picMkLst>
        </pc:picChg>
      </pc:sldChg>
      <pc:sldChg chg="addSp delSp modSp mod delDesignElem">
        <pc:chgData name="Freek Kornelis" userId="7b04eaf7-9621-45a0-a72a-8585cbb5b1b7" providerId="ADAL" clId="{BA59A4AA-C4E6-4BD2-8094-03E553E2D1E2}" dt="2024-03-19T13:39:47.488" v="1614" actId="26606"/>
        <pc:sldMkLst>
          <pc:docMk/>
          <pc:sldMk cId="1713742549" sldId="267"/>
        </pc:sldMkLst>
        <pc:spChg chg="mod">
          <ac:chgData name="Freek Kornelis" userId="7b04eaf7-9621-45a0-a72a-8585cbb5b1b7" providerId="ADAL" clId="{BA59A4AA-C4E6-4BD2-8094-03E553E2D1E2}" dt="2024-03-19T13:39:47.488" v="1614" actId="26606"/>
          <ac:spMkLst>
            <pc:docMk/>
            <pc:sldMk cId="1713742549" sldId="267"/>
            <ac:spMk id="3" creationId="{7316321E-F315-095F-69B1-EF248CE3FF4C}"/>
          </ac:spMkLst>
        </pc:spChg>
        <pc:spChg chg="del">
          <ac:chgData name="Freek Kornelis" userId="7b04eaf7-9621-45a0-a72a-8585cbb5b1b7" providerId="ADAL" clId="{BA59A4AA-C4E6-4BD2-8094-03E553E2D1E2}" dt="2024-03-19T13:32:04.005" v="1510"/>
          <ac:spMkLst>
            <pc:docMk/>
            <pc:sldMk cId="1713742549" sldId="267"/>
            <ac:spMk id="9" creationId="{3ECBE1F1-D69B-4AFA-ABD5-8E41720EF6DE}"/>
          </ac:spMkLst>
        </pc:spChg>
        <pc:spChg chg="add">
          <ac:chgData name="Freek Kornelis" userId="7b04eaf7-9621-45a0-a72a-8585cbb5b1b7" providerId="ADAL" clId="{BA59A4AA-C4E6-4BD2-8094-03E553E2D1E2}" dt="2024-03-19T13:39:47.488" v="1614" actId="26606"/>
          <ac:spMkLst>
            <pc:docMk/>
            <pc:sldMk cId="1713742549" sldId="267"/>
            <ac:spMk id="10" creationId="{743AA782-23D1-4521-8CAD-47662984AA08}"/>
          </ac:spMkLst>
        </pc:spChg>
        <pc:spChg chg="del">
          <ac:chgData name="Freek Kornelis" userId="7b04eaf7-9621-45a0-a72a-8585cbb5b1b7" providerId="ADAL" clId="{BA59A4AA-C4E6-4BD2-8094-03E553E2D1E2}" dt="2024-03-19T13:32:04.005" v="1510"/>
          <ac:spMkLst>
            <pc:docMk/>
            <pc:sldMk cId="1713742549" sldId="267"/>
            <ac:spMk id="11" creationId="{603A6265-E10C-4B85-9C20-E75FCAF9CC63}"/>
          </ac:spMkLst>
        </pc:spChg>
        <pc:spChg chg="add">
          <ac:chgData name="Freek Kornelis" userId="7b04eaf7-9621-45a0-a72a-8585cbb5b1b7" providerId="ADAL" clId="{BA59A4AA-C4E6-4BD2-8094-03E553E2D1E2}" dt="2024-03-19T13:39:47.488" v="1614" actId="26606"/>
          <ac:spMkLst>
            <pc:docMk/>
            <pc:sldMk cId="1713742549" sldId="267"/>
            <ac:spMk id="12" creationId="{650D18FE-0824-4A46-B22C-A86B52E5780A}"/>
          </ac:spMkLst>
        </pc:spChg>
        <pc:picChg chg="mod ord">
          <ac:chgData name="Freek Kornelis" userId="7b04eaf7-9621-45a0-a72a-8585cbb5b1b7" providerId="ADAL" clId="{BA59A4AA-C4E6-4BD2-8094-03E553E2D1E2}" dt="2024-03-19T13:39:47.488" v="1614" actId="26606"/>
          <ac:picMkLst>
            <pc:docMk/>
            <pc:sldMk cId="1713742549" sldId="267"/>
            <ac:picMk id="5" creationId="{3FDF405A-6714-C0B3-03A8-7CCAF6EF70A5}"/>
          </ac:picMkLst>
        </pc:picChg>
      </pc:sldChg>
      <pc:sldChg chg="addSp delSp modSp mod addAnim delAnim delDesignElem">
        <pc:chgData name="Freek Kornelis" userId="7b04eaf7-9621-45a0-a72a-8585cbb5b1b7" providerId="ADAL" clId="{BA59A4AA-C4E6-4BD2-8094-03E553E2D1E2}" dt="2024-03-19T13:39:58.015" v="1618" actId="26606"/>
        <pc:sldMkLst>
          <pc:docMk/>
          <pc:sldMk cId="2171609438" sldId="268"/>
        </pc:sldMkLst>
        <pc:spChg chg="mod">
          <ac:chgData name="Freek Kornelis" userId="7b04eaf7-9621-45a0-a72a-8585cbb5b1b7" providerId="ADAL" clId="{BA59A4AA-C4E6-4BD2-8094-03E553E2D1E2}" dt="2024-03-19T13:39:58.015" v="1618" actId="26606"/>
          <ac:spMkLst>
            <pc:docMk/>
            <pc:sldMk cId="2171609438" sldId="268"/>
            <ac:spMk id="2" creationId="{0C82D4ED-CEA8-CE12-91A6-8956800908E3}"/>
          </ac:spMkLst>
        </pc:spChg>
        <pc:spChg chg="add del">
          <ac:chgData name="Freek Kornelis" userId="7b04eaf7-9621-45a0-a72a-8585cbb5b1b7" providerId="ADAL" clId="{BA59A4AA-C4E6-4BD2-8094-03E553E2D1E2}" dt="2024-03-19T13:39:57.997" v="1617" actId="26606"/>
          <ac:spMkLst>
            <pc:docMk/>
            <pc:sldMk cId="2171609438" sldId="268"/>
            <ac:spMk id="7" creationId="{943CAA20-3569-4189-9E48-239A229A86CA}"/>
          </ac:spMkLst>
        </pc:spChg>
        <pc:spChg chg="del">
          <ac:chgData name="Freek Kornelis" userId="7b04eaf7-9621-45a0-a72a-8585cbb5b1b7" providerId="ADAL" clId="{BA59A4AA-C4E6-4BD2-8094-03E553E2D1E2}" dt="2024-03-19T13:32:04.005" v="1510"/>
          <ac:spMkLst>
            <pc:docMk/>
            <pc:sldMk cId="2171609438" sldId="268"/>
            <ac:spMk id="8" creationId="{17718681-A12E-49D6-9925-DD7C68176D61}"/>
          </ac:spMkLst>
        </pc:spChg>
        <pc:spChg chg="add del">
          <ac:chgData name="Freek Kornelis" userId="7b04eaf7-9621-45a0-a72a-8585cbb5b1b7" providerId="ADAL" clId="{BA59A4AA-C4E6-4BD2-8094-03E553E2D1E2}" dt="2024-03-19T13:39:57.997" v="1617" actId="26606"/>
          <ac:spMkLst>
            <pc:docMk/>
            <pc:sldMk cId="2171609438" sldId="268"/>
            <ac:spMk id="9" creationId="{DA542B6D-E775-4832-91DC-2D20F857813A}"/>
          </ac:spMkLst>
        </pc:spChg>
        <pc:spChg chg="del">
          <ac:chgData name="Freek Kornelis" userId="7b04eaf7-9621-45a0-a72a-8585cbb5b1b7" providerId="ADAL" clId="{BA59A4AA-C4E6-4BD2-8094-03E553E2D1E2}" dt="2024-03-19T13:32:04.005" v="1510"/>
          <ac:spMkLst>
            <pc:docMk/>
            <pc:sldMk cId="2171609438" sldId="268"/>
            <ac:spMk id="10" creationId="{FBD77573-9EF2-4C35-8285-A1CF6FBB0EA5}"/>
          </ac:spMkLst>
        </pc:spChg>
        <pc:spChg chg="add">
          <ac:chgData name="Freek Kornelis" userId="7b04eaf7-9621-45a0-a72a-8585cbb5b1b7" providerId="ADAL" clId="{BA59A4AA-C4E6-4BD2-8094-03E553E2D1E2}" dt="2024-03-19T13:39:58.015" v="1618" actId="26606"/>
          <ac:spMkLst>
            <pc:docMk/>
            <pc:sldMk cId="2171609438" sldId="268"/>
            <ac:spMk id="11" creationId="{9B7AD9F6-8CE7-4299-8FC6-328F4DCD3FF9}"/>
          </ac:spMkLst>
        </pc:spChg>
        <pc:spChg chg="add">
          <ac:chgData name="Freek Kornelis" userId="7b04eaf7-9621-45a0-a72a-8585cbb5b1b7" providerId="ADAL" clId="{BA59A4AA-C4E6-4BD2-8094-03E553E2D1E2}" dt="2024-03-19T13:39:58.015" v="1618" actId="26606"/>
          <ac:spMkLst>
            <pc:docMk/>
            <pc:sldMk cId="2171609438" sldId="268"/>
            <ac:spMk id="12" creationId="{F49775AF-8896-43EE-92C6-83497D6DC56F}"/>
          </ac:spMkLst>
        </pc:spChg>
        <pc:picChg chg="add">
          <ac:chgData name="Freek Kornelis" userId="7b04eaf7-9621-45a0-a72a-8585cbb5b1b7" providerId="ADAL" clId="{BA59A4AA-C4E6-4BD2-8094-03E553E2D1E2}" dt="2024-03-19T13:39:58.015" v="1618" actId="26606"/>
          <ac:picMkLst>
            <pc:docMk/>
            <pc:sldMk cId="2171609438" sldId="268"/>
            <ac:picMk id="4" creationId="{1DD7A8BB-1397-7E00-3B8A-0F9857B490B2}"/>
          </ac:picMkLst>
        </pc:picChg>
      </pc:sldChg>
      <pc:sldChg chg="addSp delSp modSp mod delDesignElem">
        <pc:chgData name="Freek Kornelis" userId="7b04eaf7-9621-45a0-a72a-8585cbb5b1b7" providerId="ADAL" clId="{BA59A4AA-C4E6-4BD2-8094-03E553E2D1E2}" dt="2024-03-19T13:40:03.679" v="1619" actId="26606"/>
        <pc:sldMkLst>
          <pc:docMk/>
          <pc:sldMk cId="1618192865" sldId="269"/>
        </pc:sldMkLst>
        <pc:spChg chg="mod">
          <ac:chgData name="Freek Kornelis" userId="7b04eaf7-9621-45a0-a72a-8585cbb5b1b7" providerId="ADAL" clId="{BA59A4AA-C4E6-4BD2-8094-03E553E2D1E2}" dt="2024-03-19T13:40:03.679" v="1619" actId="26606"/>
          <ac:spMkLst>
            <pc:docMk/>
            <pc:sldMk cId="1618192865" sldId="269"/>
            <ac:spMk id="3" creationId="{267E07A4-06CE-03F6-4494-0EC8F15E8279}"/>
          </ac:spMkLst>
        </pc:spChg>
        <pc:spChg chg="del">
          <ac:chgData name="Freek Kornelis" userId="7b04eaf7-9621-45a0-a72a-8585cbb5b1b7" providerId="ADAL" clId="{BA59A4AA-C4E6-4BD2-8094-03E553E2D1E2}" dt="2024-03-19T13:32:04.005" v="1510"/>
          <ac:spMkLst>
            <pc:docMk/>
            <pc:sldMk cId="1618192865" sldId="269"/>
            <ac:spMk id="11" creationId="{603A6265-E10C-4B85-9C20-E75FCAF9CC63}"/>
          </ac:spMkLst>
        </pc:spChg>
        <pc:spChg chg="del">
          <ac:chgData name="Freek Kornelis" userId="7b04eaf7-9621-45a0-a72a-8585cbb5b1b7" providerId="ADAL" clId="{BA59A4AA-C4E6-4BD2-8094-03E553E2D1E2}" dt="2024-03-19T13:32:04.005" v="1510"/>
          <ac:spMkLst>
            <pc:docMk/>
            <pc:sldMk cId="1618192865" sldId="269"/>
            <ac:spMk id="12" creationId="{3ECBE1F1-D69B-4AFA-ABD5-8E41720EF6DE}"/>
          </ac:spMkLst>
        </pc:spChg>
        <pc:spChg chg="add">
          <ac:chgData name="Freek Kornelis" userId="7b04eaf7-9621-45a0-a72a-8585cbb5b1b7" providerId="ADAL" clId="{BA59A4AA-C4E6-4BD2-8094-03E553E2D1E2}" dt="2024-03-19T13:40:03.679" v="1619" actId="26606"/>
          <ac:spMkLst>
            <pc:docMk/>
            <pc:sldMk cId="1618192865" sldId="269"/>
            <ac:spMk id="18" creationId="{F13C74B1-5B17-4795-BED0-7140497B445A}"/>
          </ac:spMkLst>
        </pc:spChg>
        <pc:spChg chg="add">
          <ac:chgData name="Freek Kornelis" userId="7b04eaf7-9621-45a0-a72a-8585cbb5b1b7" providerId="ADAL" clId="{BA59A4AA-C4E6-4BD2-8094-03E553E2D1E2}" dt="2024-03-19T13:40:03.679" v="1619" actId="26606"/>
          <ac:spMkLst>
            <pc:docMk/>
            <pc:sldMk cId="1618192865" sldId="269"/>
            <ac:spMk id="20" creationId="{D4974D33-8DC5-464E-8C6D-BE58F0669C17}"/>
          </ac:spMkLst>
        </pc:spChg>
        <pc:picChg chg="mod ord">
          <ac:chgData name="Freek Kornelis" userId="7b04eaf7-9621-45a0-a72a-8585cbb5b1b7" providerId="ADAL" clId="{BA59A4AA-C4E6-4BD2-8094-03E553E2D1E2}" dt="2024-03-19T13:40:03.679" v="1619" actId="26606"/>
          <ac:picMkLst>
            <pc:docMk/>
            <pc:sldMk cId="1618192865" sldId="269"/>
            <ac:picMk id="13" creationId="{B7C4523A-211D-5FD6-D131-A44AA5201F71}"/>
          </ac:picMkLst>
        </pc:picChg>
      </pc:sldChg>
      <pc:sldChg chg="addSp delSp modSp mod delDesignElem">
        <pc:chgData name="Freek Kornelis" userId="7b04eaf7-9621-45a0-a72a-8585cbb5b1b7" providerId="ADAL" clId="{BA59A4AA-C4E6-4BD2-8094-03E553E2D1E2}" dt="2024-03-19T13:40:15.787" v="1624" actId="26606"/>
        <pc:sldMkLst>
          <pc:docMk/>
          <pc:sldMk cId="2692176452" sldId="270"/>
        </pc:sldMkLst>
        <pc:spChg chg="mod">
          <ac:chgData name="Freek Kornelis" userId="7b04eaf7-9621-45a0-a72a-8585cbb5b1b7" providerId="ADAL" clId="{BA59A4AA-C4E6-4BD2-8094-03E553E2D1E2}" dt="2024-03-19T13:40:15.787" v="1624" actId="26606"/>
          <ac:spMkLst>
            <pc:docMk/>
            <pc:sldMk cId="2692176452" sldId="270"/>
            <ac:spMk id="3" creationId="{6353A476-2A2F-ADE9-696D-0C0AB4D2253D}"/>
          </ac:spMkLst>
        </pc:spChg>
        <pc:spChg chg="add del">
          <ac:chgData name="Freek Kornelis" userId="7b04eaf7-9621-45a0-a72a-8585cbb5b1b7" providerId="ADAL" clId="{BA59A4AA-C4E6-4BD2-8094-03E553E2D1E2}" dt="2024-03-19T13:40:12.273" v="1621" actId="26606"/>
          <ac:spMkLst>
            <pc:docMk/>
            <pc:sldMk cId="2692176452" sldId="270"/>
            <ac:spMk id="18" creationId="{B1595A09-E336-4D1B-9B3A-06A2287A54E2}"/>
          </ac:spMkLst>
        </pc:spChg>
        <pc:spChg chg="add del">
          <ac:chgData name="Freek Kornelis" userId="7b04eaf7-9621-45a0-a72a-8585cbb5b1b7" providerId="ADAL" clId="{BA59A4AA-C4E6-4BD2-8094-03E553E2D1E2}" dt="2024-03-19T13:40:12.273" v="1621" actId="26606"/>
          <ac:spMkLst>
            <pc:docMk/>
            <pc:sldMk cId="2692176452" sldId="270"/>
            <ac:spMk id="20" creationId="{3540989C-C7B8-473B-BF87-6F2DA6A90006}"/>
          </ac:spMkLst>
        </pc:spChg>
        <pc:spChg chg="add del">
          <ac:chgData name="Freek Kornelis" userId="7b04eaf7-9621-45a0-a72a-8585cbb5b1b7" providerId="ADAL" clId="{BA59A4AA-C4E6-4BD2-8094-03E553E2D1E2}" dt="2024-03-19T13:40:15.780" v="1623" actId="26606"/>
          <ac:spMkLst>
            <pc:docMk/>
            <pc:sldMk cId="2692176452" sldId="270"/>
            <ac:spMk id="22" creationId="{F13C74B1-5B17-4795-BED0-7140497B445A}"/>
          </ac:spMkLst>
        </pc:spChg>
        <pc:spChg chg="add del">
          <ac:chgData name="Freek Kornelis" userId="7b04eaf7-9621-45a0-a72a-8585cbb5b1b7" providerId="ADAL" clId="{BA59A4AA-C4E6-4BD2-8094-03E553E2D1E2}" dt="2024-03-19T13:40:15.780" v="1623" actId="26606"/>
          <ac:spMkLst>
            <pc:docMk/>
            <pc:sldMk cId="2692176452" sldId="270"/>
            <ac:spMk id="23" creationId="{D4974D33-8DC5-464E-8C6D-BE58F0669C17}"/>
          </ac:spMkLst>
        </pc:spChg>
        <pc:spChg chg="add">
          <ac:chgData name="Freek Kornelis" userId="7b04eaf7-9621-45a0-a72a-8585cbb5b1b7" providerId="ADAL" clId="{BA59A4AA-C4E6-4BD2-8094-03E553E2D1E2}" dt="2024-03-19T13:40:15.787" v="1624" actId="26606"/>
          <ac:spMkLst>
            <pc:docMk/>
            <pc:sldMk cId="2692176452" sldId="270"/>
            <ac:spMk id="25" creationId="{9F79630B-0F0B-446E-A637-38FA8F61D10E}"/>
          </ac:spMkLst>
        </pc:spChg>
        <pc:spChg chg="add">
          <ac:chgData name="Freek Kornelis" userId="7b04eaf7-9621-45a0-a72a-8585cbb5b1b7" providerId="ADAL" clId="{BA59A4AA-C4E6-4BD2-8094-03E553E2D1E2}" dt="2024-03-19T13:40:15.787" v="1624" actId="26606"/>
          <ac:spMkLst>
            <pc:docMk/>
            <pc:sldMk cId="2692176452" sldId="270"/>
            <ac:spMk id="26" creationId="{B3437C99-FC8E-4311-B48A-F0C4C329B154}"/>
          </ac:spMkLst>
        </pc:spChg>
        <pc:grpChg chg="del">
          <ac:chgData name="Freek Kornelis" userId="7b04eaf7-9621-45a0-a72a-8585cbb5b1b7" providerId="ADAL" clId="{BA59A4AA-C4E6-4BD2-8094-03E553E2D1E2}" dt="2024-03-19T13:32:04.005" v="1510"/>
          <ac:grpSpMkLst>
            <pc:docMk/>
            <pc:sldMk cId="2692176452" sldId="270"/>
            <ac:grpSpMk id="14" creationId="{5EFBDE31-BB3E-6CFC-23CD-B5976DA38438}"/>
          </ac:grpSpMkLst>
        </pc:grpChg>
        <pc:picChg chg="mod ord">
          <ac:chgData name="Freek Kornelis" userId="7b04eaf7-9621-45a0-a72a-8585cbb5b1b7" providerId="ADAL" clId="{BA59A4AA-C4E6-4BD2-8094-03E553E2D1E2}" dt="2024-03-19T13:40:15.787" v="1624" actId="26606"/>
          <ac:picMkLst>
            <pc:docMk/>
            <pc:sldMk cId="2692176452" sldId="270"/>
            <ac:picMk id="13" creationId="{9AB78FD7-4937-9CF8-3ADB-3F3F842653A5}"/>
          </ac:picMkLst>
        </pc:picChg>
      </pc:sldChg>
      <pc:sldChg chg="addSp delSp modSp mod delDesignElem">
        <pc:chgData name="Freek Kornelis" userId="7b04eaf7-9621-45a0-a72a-8585cbb5b1b7" providerId="ADAL" clId="{BA59A4AA-C4E6-4BD2-8094-03E553E2D1E2}" dt="2024-03-19T13:40:20.655" v="1625" actId="26606"/>
        <pc:sldMkLst>
          <pc:docMk/>
          <pc:sldMk cId="1507814988" sldId="271"/>
        </pc:sldMkLst>
        <pc:spChg chg="mod">
          <ac:chgData name="Freek Kornelis" userId="7b04eaf7-9621-45a0-a72a-8585cbb5b1b7" providerId="ADAL" clId="{BA59A4AA-C4E6-4BD2-8094-03E553E2D1E2}" dt="2024-03-19T13:40:20.655" v="1625" actId="26606"/>
          <ac:spMkLst>
            <pc:docMk/>
            <pc:sldMk cId="1507814988" sldId="271"/>
            <ac:spMk id="3" creationId="{D63E756B-214E-AB3B-2465-1E2423F03A00}"/>
          </ac:spMkLst>
        </pc:spChg>
        <pc:spChg chg="del">
          <ac:chgData name="Freek Kornelis" userId="7b04eaf7-9621-45a0-a72a-8585cbb5b1b7" providerId="ADAL" clId="{BA59A4AA-C4E6-4BD2-8094-03E553E2D1E2}" dt="2024-03-19T13:32:04.005" v="1510"/>
          <ac:spMkLst>
            <pc:docMk/>
            <pc:sldMk cId="1507814988" sldId="271"/>
            <ac:spMk id="9" creationId="{AE3A741D-C19B-960A-5803-1C5887147820}"/>
          </ac:spMkLst>
        </pc:spChg>
        <pc:spChg chg="add">
          <ac:chgData name="Freek Kornelis" userId="7b04eaf7-9621-45a0-a72a-8585cbb5b1b7" providerId="ADAL" clId="{BA59A4AA-C4E6-4BD2-8094-03E553E2D1E2}" dt="2024-03-19T13:40:20.655" v="1625" actId="26606"/>
          <ac:spMkLst>
            <pc:docMk/>
            <pc:sldMk cId="1507814988" sldId="271"/>
            <ac:spMk id="10" creationId="{F13C74B1-5B17-4795-BED0-7140497B445A}"/>
          </ac:spMkLst>
        </pc:spChg>
        <pc:spChg chg="del">
          <ac:chgData name="Freek Kornelis" userId="7b04eaf7-9621-45a0-a72a-8585cbb5b1b7" providerId="ADAL" clId="{BA59A4AA-C4E6-4BD2-8094-03E553E2D1E2}" dt="2024-03-19T13:32:04.005" v="1510"/>
          <ac:spMkLst>
            <pc:docMk/>
            <pc:sldMk cId="1507814988" sldId="271"/>
            <ac:spMk id="11" creationId="{9C3A50E9-9119-7BC3-083B-2D84CCC78E47}"/>
          </ac:spMkLst>
        </pc:spChg>
        <pc:spChg chg="add">
          <ac:chgData name="Freek Kornelis" userId="7b04eaf7-9621-45a0-a72a-8585cbb5b1b7" providerId="ADAL" clId="{BA59A4AA-C4E6-4BD2-8094-03E553E2D1E2}" dt="2024-03-19T13:40:20.655" v="1625" actId="26606"/>
          <ac:spMkLst>
            <pc:docMk/>
            <pc:sldMk cId="1507814988" sldId="271"/>
            <ac:spMk id="12" creationId="{D4974D33-8DC5-464E-8C6D-BE58F0669C17}"/>
          </ac:spMkLst>
        </pc:spChg>
        <pc:spChg chg="del">
          <ac:chgData name="Freek Kornelis" userId="7b04eaf7-9621-45a0-a72a-8585cbb5b1b7" providerId="ADAL" clId="{BA59A4AA-C4E6-4BD2-8094-03E553E2D1E2}" dt="2024-03-19T13:32:04.005" v="1510"/>
          <ac:spMkLst>
            <pc:docMk/>
            <pc:sldMk cId="1507814988" sldId="271"/>
            <ac:spMk id="13" creationId="{DC39DE25-0E4E-0AA7-0932-1D78C2372786}"/>
          </ac:spMkLst>
        </pc:spChg>
        <pc:spChg chg="del">
          <ac:chgData name="Freek Kornelis" userId="7b04eaf7-9621-45a0-a72a-8585cbb5b1b7" providerId="ADAL" clId="{BA59A4AA-C4E6-4BD2-8094-03E553E2D1E2}" dt="2024-03-19T13:32:04.005" v="1510"/>
          <ac:spMkLst>
            <pc:docMk/>
            <pc:sldMk cId="1507814988" sldId="271"/>
            <ac:spMk id="15" creationId="{8D6EA299-0840-6DEA-E670-C49AEBC87E89}"/>
          </ac:spMkLst>
        </pc:spChg>
        <pc:picChg chg="mod">
          <ac:chgData name="Freek Kornelis" userId="7b04eaf7-9621-45a0-a72a-8585cbb5b1b7" providerId="ADAL" clId="{BA59A4AA-C4E6-4BD2-8094-03E553E2D1E2}" dt="2024-03-19T13:40:20.655" v="1625" actId="26606"/>
          <ac:picMkLst>
            <pc:docMk/>
            <pc:sldMk cId="1507814988" sldId="271"/>
            <ac:picMk id="5" creationId="{168681B4-FEAB-CDB6-4320-F942D239F330}"/>
          </ac:picMkLst>
        </pc:picChg>
      </pc:sldChg>
      <pc:sldChg chg="addSp delSp modSp mod delDesignElem">
        <pc:chgData name="Freek Kornelis" userId="7b04eaf7-9621-45a0-a72a-8585cbb5b1b7" providerId="ADAL" clId="{BA59A4AA-C4E6-4BD2-8094-03E553E2D1E2}" dt="2024-03-19T13:40:34.270" v="1627" actId="26606"/>
        <pc:sldMkLst>
          <pc:docMk/>
          <pc:sldMk cId="294070343" sldId="272"/>
        </pc:sldMkLst>
        <pc:spChg chg="add">
          <ac:chgData name="Freek Kornelis" userId="7b04eaf7-9621-45a0-a72a-8585cbb5b1b7" providerId="ADAL" clId="{BA59A4AA-C4E6-4BD2-8094-03E553E2D1E2}" dt="2024-03-19T13:40:34.270" v="1627" actId="26606"/>
          <ac:spMkLst>
            <pc:docMk/>
            <pc:sldMk cId="294070343" sldId="272"/>
            <ac:spMk id="6" creationId="{2D2B266D-3625-4584-A5C3-7D3F672CFF30}"/>
          </ac:spMkLst>
        </pc:spChg>
        <pc:spChg chg="add">
          <ac:chgData name="Freek Kornelis" userId="7b04eaf7-9621-45a0-a72a-8585cbb5b1b7" providerId="ADAL" clId="{BA59A4AA-C4E6-4BD2-8094-03E553E2D1E2}" dt="2024-03-19T13:40:34.270" v="1627" actId="26606"/>
          <ac:spMkLst>
            <pc:docMk/>
            <pc:sldMk cId="294070343" sldId="272"/>
            <ac:spMk id="11" creationId="{A5D2A5D1-BA0D-47D3-B051-DA7743C46E28}"/>
          </ac:spMkLst>
        </pc:spChg>
        <pc:grpChg chg="del">
          <ac:chgData name="Freek Kornelis" userId="7b04eaf7-9621-45a0-a72a-8585cbb5b1b7" providerId="ADAL" clId="{BA59A4AA-C4E6-4BD2-8094-03E553E2D1E2}" dt="2024-03-19T13:32:04.005" v="1510"/>
          <ac:grpSpMkLst>
            <pc:docMk/>
            <pc:sldMk cId="294070343" sldId="272"/>
            <ac:grpSpMk id="9" creationId="{A182C109-9E4C-3C96-8794-9411573CBDAF}"/>
          </ac:grpSpMkLst>
        </pc:grpChg>
        <pc:picChg chg="mod">
          <ac:chgData name="Freek Kornelis" userId="7b04eaf7-9621-45a0-a72a-8585cbb5b1b7" providerId="ADAL" clId="{BA59A4AA-C4E6-4BD2-8094-03E553E2D1E2}" dt="2024-03-19T13:40:34.270" v="1627" actId="26606"/>
          <ac:picMkLst>
            <pc:docMk/>
            <pc:sldMk cId="294070343" sldId="272"/>
            <ac:picMk id="4" creationId="{63CA744B-99C0-60F9-5C48-2BF5FAC10BAB}"/>
          </ac:picMkLst>
        </pc:picChg>
      </pc:sldChg>
      <pc:sldChg chg="addSp delSp modSp mod delDesignElem">
        <pc:chgData name="Freek Kornelis" userId="7b04eaf7-9621-45a0-a72a-8585cbb5b1b7" providerId="ADAL" clId="{BA59A4AA-C4E6-4BD2-8094-03E553E2D1E2}" dt="2024-03-19T13:40:36.982" v="1628" actId="26606"/>
        <pc:sldMkLst>
          <pc:docMk/>
          <pc:sldMk cId="2745239101" sldId="273"/>
        </pc:sldMkLst>
        <pc:spChg chg="add">
          <ac:chgData name="Freek Kornelis" userId="7b04eaf7-9621-45a0-a72a-8585cbb5b1b7" providerId="ADAL" clId="{BA59A4AA-C4E6-4BD2-8094-03E553E2D1E2}" dt="2024-03-19T13:40:36.982" v="1628" actId="26606"/>
          <ac:spMkLst>
            <pc:docMk/>
            <pc:sldMk cId="2745239101" sldId="273"/>
            <ac:spMk id="12" creationId="{2D2B266D-3625-4584-A5C3-7D3F672CFF30}"/>
          </ac:spMkLst>
        </pc:spChg>
        <pc:spChg chg="add">
          <ac:chgData name="Freek Kornelis" userId="7b04eaf7-9621-45a0-a72a-8585cbb5b1b7" providerId="ADAL" clId="{BA59A4AA-C4E6-4BD2-8094-03E553E2D1E2}" dt="2024-03-19T13:40:36.982" v="1628" actId="26606"/>
          <ac:spMkLst>
            <pc:docMk/>
            <pc:sldMk cId="2745239101" sldId="273"/>
            <ac:spMk id="14" creationId="{A5D2A5D1-BA0D-47D3-B051-DA7743C46E28}"/>
          </ac:spMkLst>
        </pc:spChg>
        <pc:spChg chg="del">
          <ac:chgData name="Freek Kornelis" userId="7b04eaf7-9621-45a0-a72a-8585cbb5b1b7" providerId="ADAL" clId="{BA59A4AA-C4E6-4BD2-8094-03E553E2D1E2}" dt="2024-03-19T13:32:04.005" v="1510"/>
          <ac:spMkLst>
            <pc:docMk/>
            <pc:sldMk cId="2745239101" sldId="273"/>
            <ac:spMk id="18" creationId="{DA2E7C1E-2B5A-4BBA-AE51-1CD8C19309D7}"/>
          </ac:spMkLst>
        </pc:spChg>
        <pc:spChg chg="del">
          <ac:chgData name="Freek Kornelis" userId="7b04eaf7-9621-45a0-a72a-8585cbb5b1b7" providerId="ADAL" clId="{BA59A4AA-C4E6-4BD2-8094-03E553E2D1E2}" dt="2024-03-19T13:32:04.005" v="1510"/>
          <ac:spMkLst>
            <pc:docMk/>
            <pc:sldMk cId="2745239101" sldId="273"/>
            <ac:spMk id="20" creationId="{43DF76B1-5174-4FAF-9D19-FFEE98426836}"/>
          </ac:spMkLst>
        </pc:spChg>
        <pc:picChg chg="mod">
          <ac:chgData name="Freek Kornelis" userId="7b04eaf7-9621-45a0-a72a-8585cbb5b1b7" providerId="ADAL" clId="{BA59A4AA-C4E6-4BD2-8094-03E553E2D1E2}" dt="2024-03-19T13:40:36.982" v="1628" actId="26606"/>
          <ac:picMkLst>
            <pc:docMk/>
            <pc:sldMk cId="2745239101" sldId="273"/>
            <ac:picMk id="7" creationId="{FEF115D1-D290-8EB6-5D5B-52E6E86DDA77}"/>
          </ac:picMkLst>
        </pc:picChg>
      </pc:sldChg>
      <pc:sldChg chg="addSp delSp modSp mod delDesignElem">
        <pc:chgData name="Freek Kornelis" userId="7b04eaf7-9621-45a0-a72a-8585cbb5b1b7" providerId="ADAL" clId="{BA59A4AA-C4E6-4BD2-8094-03E553E2D1E2}" dt="2024-03-19T13:40:40.953" v="1629" actId="26606"/>
        <pc:sldMkLst>
          <pc:docMk/>
          <pc:sldMk cId="3526322337" sldId="274"/>
        </pc:sldMkLst>
        <pc:spChg chg="add">
          <ac:chgData name="Freek Kornelis" userId="7b04eaf7-9621-45a0-a72a-8585cbb5b1b7" providerId="ADAL" clId="{BA59A4AA-C4E6-4BD2-8094-03E553E2D1E2}" dt="2024-03-19T13:40:40.953" v="1629" actId="26606"/>
          <ac:spMkLst>
            <pc:docMk/>
            <pc:sldMk cId="3526322337" sldId="274"/>
            <ac:spMk id="7" creationId="{5D1D4658-32CD-4903-BDA6-7B54EEA4ED6F}"/>
          </ac:spMkLst>
        </pc:spChg>
        <pc:spChg chg="del">
          <ac:chgData name="Freek Kornelis" userId="7b04eaf7-9621-45a0-a72a-8585cbb5b1b7" providerId="ADAL" clId="{BA59A4AA-C4E6-4BD2-8094-03E553E2D1E2}" dt="2024-03-19T13:32:04.005" v="1510"/>
          <ac:spMkLst>
            <pc:docMk/>
            <pc:sldMk cId="3526322337" sldId="274"/>
            <ac:spMk id="10" creationId="{8761DDFE-071F-4200-B0AA-394476C2D2D6}"/>
          </ac:spMkLst>
        </pc:spChg>
        <pc:spChg chg="add">
          <ac:chgData name="Freek Kornelis" userId="7b04eaf7-9621-45a0-a72a-8585cbb5b1b7" providerId="ADAL" clId="{BA59A4AA-C4E6-4BD2-8094-03E553E2D1E2}" dt="2024-03-19T13:40:40.953" v="1629" actId="26606"/>
          <ac:spMkLst>
            <pc:docMk/>
            <pc:sldMk cId="3526322337" sldId="274"/>
            <ac:spMk id="12" creationId="{7A29A97C-0C3C-4F06-9CA4-68DFD1CE4039}"/>
          </ac:spMkLst>
        </pc:spChg>
        <pc:spChg chg="add">
          <ac:chgData name="Freek Kornelis" userId="7b04eaf7-9621-45a0-a72a-8585cbb5b1b7" providerId="ADAL" clId="{BA59A4AA-C4E6-4BD2-8094-03E553E2D1E2}" dt="2024-03-19T13:40:40.953" v="1629" actId="26606"/>
          <ac:spMkLst>
            <pc:docMk/>
            <pc:sldMk cId="3526322337" sldId="274"/>
            <ac:spMk id="14" creationId="{801292C1-8B12-4AF2-9B59-8851A132E5E2}"/>
          </ac:spMkLst>
        </pc:spChg>
        <pc:picChg chg="mod">
          <ac:chgData name="Freek Kornelis" userId="7b04eaf7-9621-45a0-a72a-8585cbb5b1b7" providerId="ADAL" clId="{BA59A4AA-C4E6-4BD2-8094-03E553E2D1E2}" dt="2024-03-19T13:40:40.953" v="1629" actId="26606"/>
          <ac:picMkLst>
            <pc:docMk/>
            <pc:sldMk cId="3526322337" sldId="274"/>
            <ac:picMk id="4" creationId="{FD37A4BD-B073-9B09-D95D-9605BD108E42}"/>
          </ac:picMkLst>
        </pc:picChg>
        <pc:picChg chg="mod">
          <ac:chgData name="Freek Kornelis" userId="7b04eaf7-9621-45a0-a72a-8585cbb5b1b7" providerId="ADAL" clId="{BA59A4AA-C4E6-4BD2-8094-03E553E2D1E2}" dt="2024-03-19T13:40:40.953" v="1629" actId="26606"/>
          <ac:picMkLst>
            <pc:docMk/>
            <pc:sldMk cId="3526322337" sldId="274"/>
            <ac:picMk id="5" creationId="{7777565D-44DC-804D-7F9C-818298D05D2D}"/>
          </ac:picMkLst>
        </pc:picChg>
      </pc:sldChg>
      <pc:sldChg chg="addSp delSp modSp mod delDesignElem">
        <pc:chgData name="Freek Kornelis" userId="7b04eaf7-9621-45a0-a72a-8585cbb5b1b7" providerId="ADAL" clId="{BA59A4AA-C4E6-4BD2-8094-03E553E2D1E2}" dt="2024-03-19T13:40:45.166" v="1630" actId="26606"/>
        <pc:sldMkLst>
          <pc:docMk/>
          <pc:sldMk cId="3552391537" sldId="275"/>
        </pc:sldMkLst>
        <pc:spChg chg="mod">
          <ac:chgData name="Freek Kornelis" userId="7b04eaf7-9621-45a0-a72a-8585cbb5b1b7" providerId="ADAL" clId="{BA59A4AA-C4E6-4BD2-8094-03E553E2D1E2}" dt="2024-03-19T13:40:45.166" v="1630" actId="26606"/>
          <ac:spMkLst>
            <pc:docMk/>
            <pc:sldMk cId="3552391537" sldId="275"/>
            <ac:spMk id="2" creationId="{D0D24D3E-5CD9-3435-F46B-7BE54C5E4D58}"/>
          </ac:spMkLst>
        </pc:spChg>
        <pc:spChg chg="mod">
          <ac:chgData name="Freek Kornelis" userId="7b04eaf7-9621-45a0-a72a-8585cbb5b1b7" providerId="ADAL" clId="{BA59A4AA-C4E6-4BD2-8094-03E553E2D1E2}" dt="2024-03-19T13:40:45.166" v="1630" actId="26606"/>
          <ac:spMkLst>
            <pc:docMk/>
            <pc:sldMk cId="3552391537" sldId="275"/>
            <ac:spMk id="3" creationId="{68BE6696-4817-FFA3-C768-F983A01660E5}"/>
          </ac:spMkLst>
        </pc:spChg>
        <pc:spChg chg="add">
          <ac:chgData name="Freek Kornelis" userId="7b04eaf7-9621-45a0-a72a-8585cbb5b1b7" providerId="ADAL" clId="{BA59A4AA-C4E6-4BD2-8094-03E553E2D1E2}" dt="2024-03-19T13:40:45.166" v="1630" actId="26606"/>
          <ac:spMkLst>
            <pc:docMk/>
            <pc:sldMk cId="3552391537" sldId="275"/>
            <ac:spMk id="9" creationId="{743AA782-23D1-4521-8CAD-47662984AA08}"/>
          </ac:spMkLst>
        </pc:spChg>
        <pc:spChg chg="del">
          <ac:chgData name="Freek Kornelis" userId="7b04eaf7-9621-45a0-a72a-8585cbb5b1b7" providerId="ADAL" clId="{BA59A4AA-C4E6-4BD2-8094-03E553E2D1E2}" dt="2024-03-19T13:32:04.005" v="1510"/>
          <ac:spMkLst>
            <pc:docMk/>
            <pc:sldMk cId="3552391537" sldId="275"/>
            <ac:spMk id="10" creationId="{F821940F-7A1D-4ACC-85B4-A932898ABB37}"/>
          </ac:spMkLst>
        </pc:spChg>
        <pc:spChg chg="del">
          <ac:chgData name="Freek Kornelis" userId="7b04eaf7-9621-45a0-a72a-8585cbb5b1b7" providerId="ADAL" clId="{BA59A4AA-C4E6-4BD2-8094-03E553E2D1E2}" dt="2024-03-19T13:32:04.005" v="1510"/>
          <ac:spMkLst>
            <pc:docMk/>
            <pc:sldMk cId="3552391537" sldId="275"/>
            <ac:spMk id="12" creationId="{16674508-81D3-48CF-96BF-7FC60EAA572A}"/>
          </ac:spMkLst>
        </pc:spChg>
        <pc:spChg chg="add">
          <ac:chgData name="Freek Kornelis" userId="7b04eaf7-9621-45a0-a72a-8585cbb5b1b7" providerId="ADAL" clId="{BA59A4AA-C4E6-4BD2-8094-03E553E2D1E2}" dt="2024-03-19T13:40:45.166" v="1630" actId="26606"/>
          <ac:spMkLst>
            <pc:docMk/>
            <pc:sldMk cId="3552391537" sldId="275"/>
            <ac:spMk id="14" creationId="{650D18FE-0824-4A46-B22C-A86B52E5780A}"/>
          </ac:spMkLst>
        </pc:spChg>
        <pc:picChg chg="mod">
          <ac:chgData name="Freek Kornelis" userId="7b04eaf7-9621-45a0-a72a-8585cbb5b1b7" providerId="ADAL" clId="{BA59A4AA-C4E6-4BD2-8094-03E553E2D1E2}" dt="2024-03-19T13:40:45.166" v="1630" actId="26606"/>
          <ac:picMkLst>
            <pc:docMk/>
            <pc:sldMk cId="3552391537" sldId="275"/>
            <ac:picMk id="7" creationId="{06E13033-56B6-7E14-CA35-1B46358B4D52}"/>
          </ac:picMkLst>
        </pc:picChg>
      </pc:sldChg>
      <pc:sldChg chg="addSp delSp modSp mod delDesignElem">
        <pc:chgData name="Freek Kornelis" userId="7b04eaf7-9621-45a0-a72a-8585cbb5b1b7" providerId="ADAL" clId="{BA59A4AA-C4E6-4BD2-8094-03E553E2D1E2}" dt="2024-03-19T13:41:09.973" v="1634" actId="26606"/>
        <pc:sldMkLst>
          <pc:docMk/>
          <pc:sldMk cId="1868218994" sldId="276"/>
        </pc:sldMkLst>
        <pc:spChg chg="mod">
          <ac:chgData name="Freek Kornelis" userId="7b04eaf7-9621-45a0-a72a-8585cbb5b1b7" providerId="ADAL" clId="{BA59A4AA-C4E6-4BD2-8094-03E553E2D1E2}" dt="2024-03-19T13:41:09.973" v="1634" actId="26606"/>
          <ac:spMkLst>
            <pc:docMk/>
            <pc:sldMk cId="1868218994" sldId="276"/>
            <ac:spMk id="2" creationId="{AA4730D9-5E8E-72B7-AEB9-5CC5ECE228E6}"/>
          </ac:spMkLst>
        </pc:spChg>
        <pc:spChg chg="mod">
          <ac:chgData name="Freek Kornelis" userId="7b04eaf7-9621-45a0-a72a-8585cbb5b1b7" providerId="ADAL" clId="{BA59A4AA-C4E6-4BD2-8094-03E553E2D1E2}" dt="2024-03-19T13:41:09.973" v="1634" actId="26606"/>
          <ac:spMkLst>
            <pc:docMk/>
            <pc:sldMk cId="1868218994" sldId="276"/>
            <ac:spMk id="3" creationId="{20410EAF-DF63-47E5-110C-B53D616C0F60}"/>
          </ac:spMkLst>
        </pc:spChg>
        <pc:spChg chg="add del">
          <ac:chgData name="Freek Kornelis" userId="7b04eaf7-9621-45a0-a72a-8585cbb5b1b7" providerId="ADAL" clId="{BA59A4AA-C4E6-4BD2-8094-03E553E2D1E2}" dt="2024-03-19T13:41:09.973" v="1634" actId="26606"/>
          <ac:spMkLst>
            <pc:docMk/>
            <pc:sldMk cId="1868218994" sldId="276"/>
            <ac:spMk id="8" creationId="{100EDD19-6802-4EC3-95CE-CFFAB042CFD6}"/>
          </ac:spMkLst>
        </pc:spChg>
        <pc:spChg chg="del">
          <ac:chgData name="Freek Kornelis" userId="7b04eaf7-9621-45a0-a72a-8585cbb5b1b7" providerId="ADAL" clId="{BA59A4AA-C4E6-4BD2-8094-03E553E2D1E2}" dt="2024-03-19T13:32:04.005" v="1510"/>
          <ac:spMkLst>
            <pc:docMk/>
            <pc:sldMk cId="1868218994" sldId="276"/>
            <ac:spMk id="9" creationId="{23E547B5-89CF-4EC0-96DE-25771AED0799}"/>
          </ac:spMkLst>
        </pc:spChg>
        <pc:spChg chg="add del">
          <ac:chgData name="Freek Kornelis" userId="7b04eaf7-9621-45a0-a72a-8585cbb5b1b7" providerId="ADAL" clId="{BA59A4AA-C4E6-4BD2-8094-03E553E2D1E2}" dt="2024-03-19T13:41:09.973" v="1634" actId="26606"/>
          <ac:spMkLst>
            <pc:docMk/>
            <pc:sldMk cId="1868218994" sldId="276"/>
            <ac:spMk id="10" creationId="{DB17E863-922E-4C26-BD64-E8FD41D28661}"/>
          </ac:spMkLst>
        </pc:spChg>
        <pc:spChg chg="del">
          <ac:chgData name="Freek Kornelis" userId="7b04eaf7-9621-45a0-a72a-8585cbb5b1b7" providerId="ADAL" clId="{BA59A4AA-C4E6-4BD2-8094-03E553E2D1E2}" dt="2024-03-19T13:32:04.005" v="1510"/>
          <ac:spMkLst>
            <pc:docMk/>
            <pc:sldMk cId="1868218994" sldId="276"/>
            <ac:spMk id="11" creationId="{3F0B8CEB-8279-4E5E-A0CE-1FC9F71736F2}"/>
          </ac:spMkLst>
        </pc:spChg>
        <pc:spChg chg="add">
          <ac:chgData name="Freek Kornelis" userId="7b04eaf7-9621-45a0-a72a-8585cbb5b1b7" providerId="ADAL" clId="{BA59A4AA-C4E6-4BD2-8094-03E553E2D1E2}" dt="2024-03-19T13:41:09.973" v="1634" actId="26606"/>
          <ac:spMkLst>
            <pc:docMk/>
            <pc:sldMk cId="1868218994" sldId="276"/>
            <ac:spMk id="16" creationId="{F13C74B1-5B17-4795-BED0-7140497B445A}"/>
          </ac:spMkLst>
        </pc:spChg>
        <pc:spChg chg="add">
          <ac:chgData name="Freek Kornelis" userId="7b04eaf7-9621-45a0-a72a-8585cbb5b1b7" providerId="ADAL" clId="{BA59A4AA-C4E6-4BD2-8094-03E553E2D1E2}" dt="2024-03-19T13:41:09.973" v="1634" actId="26606"/>
          <ac:spMkLst>
            <pc:docMk/>
            <pc:sldMk cId="1868218994" sldId="276"/>
            <ac:spMk id="18" creationId="{D4974D33-8DC5-464E-8C6D-BE58F0669C17}"/>
          </ac:spMkLst>
        </pc:spChg>
        <pc:picChg chg="add">
          <ac:chgData name="Freek Kornelis" userId="7b04eaf7-9621-45a0-a72a-8585cbb5b1b7" providerId="ADAL" clId="{BA59A4AA-C4E6-4BD2-8094-03E553E2D1E2}" dt="2024-03-19T13:41:09.973" v="1634" actId="26606"/>
          <ac:picMkLst>
            <pc:docMk/>
            <pc:sldMk cId="1868218994" sldId="276"/>
            <ac:picMk id="12" creationId="{50CA54AE-E5A7-CCAE-4217-328CB4268C9C}"/>
          </ac:picMkLst>
        </pc:picChg>
      </pc:sldChg>
      <pc:sldChg chg="addSp delSp modSp mod delDesignElem">
        <pc:chgData name="Freek Kornelis" userId="7b04eaf7-9621-45a0-a72a-8585cbb5b1b7" providerId="ADAL" clId="{BA59A4AA-C4E6-4BD2-8094-03E553E2D1E2}" dt="2024-03-19T13:41:16.656" v="1635" actId="26606"/>
        <pc:sldMkLst>
          <pc:docMk/>
          <pc:sldMk cId="1481396097" sldId="277"/>
        </pc:sldMkLst>
        <pc:spChg chg="mod">
          <ac:chgData name="Freek Kornelis" userId="7b04eaf7-9621-45a0-a72a-8585cbb5b1b7" providerId="ADAL" clId="{BA59A4AA-C4E6-4BD2-8094-03E553E2D1E2}" dt="2024-03-19T13:41:16.656" v="1635" actId="26606"/>
          <ac:spMkLst>
            <pc:docMk/>
            <pc:sldMk cId="1481396097" sldId="277"/>
            <ac:spMk id="2" creationId="{17DE5F66-3B96-73B2-B7F5-7560ACB65E22}"/>
          </ac:spMkLst>
        </pc:spChg>
        <pc:spChg chg="mod">
          <ac:chgData name="Freek Kornelis" userId="7b04eaf7-9621-45a0-a72a-8585cbb5b1b7" providerId="ADAL" clId="{BA59A4AA-C4E6-4BD2-8094-03E553E2D1E2}" dt="2024-03-19T13:41:16.656" v="1635" actId="26606"/>
          <ac:spMkLst>
            <pc:docMk/>
            <pc:sldMk cId="1481396097" sldId="277"/>
            <ac:spMk id="3" creationId="{9FDA1461-4E6A-20C4-2002-C7D5298A543A}"/>
          </ac:spMkLst>
        </pc:spChg>
        <pc:spChg chg="del">
          <ac:chgData name="Freek Kornelis" userId="7b04eaf7-9621-45a0-a72a-8585cbb5b1b7" providerId="ADAL" clId="{BA59A4AA-C4E6-4BD2-8094-03E553E2D1E2}" dt="2024-03-19T13:32:04.005" v="1510"/>
          <ac:spMkLst>
            <pc:docMk/>
            <pc:sldMk cId="1481396097" sldId="277"/>
            <ac:spMk id="13" creationId="{AE3A741D-C19B-960A-5803-1C5887147820}"/>
          </ac:spMkLst>
        </pc:spChg>
        <pc:spChg chg="add">
          <ac:chgData name="Freek Kornelis" userId="7b04eaf7-9621-45a0-a72a-8585cbb5b1b7" providerId="ADAL" clId="{BA59A4AA-C4E6-4BD2-8094-03E553E2D1E2}" dt="2024-03-19T13:41:16.656" v="1635" actId="26606"/>
          <ac:spMkLst>
            <pc:docMk/>
            <pc:sldMk cId="1481396097" sldId="277"/>
            <ac:spMk id="14" creationId="{F13C74B1-5B17-4795-BED0-7140497B445A}"/>
          </ac:spMkLst>
        </pc:spChg>
        <pc:spChg chg="del">
          <ac:chgData name="Freek Kornelis" userId="7b04eaf7-9621-45a0-a72a-8585cbb5b1b7" providerId="ADAL" clId="{BA59A4AA-C4E6-4BD2-8094-03E553E2D1E2}" dt="2024-03-19T13:32:04.005" v="1510"/>
          <ac:spMkLst>
            <pc:docMk/>
            <pc:sldMk cId="1481396097" sldId="277"/>
            <ac:spMk id="15" creationId="{DC39DE25-0E4E-0AA7-0932-1D78C2372786}"/>
          </ac:spMkLst>
        </pc:spChg>
        <pc:spChg chg="add">
          <ac:chgData name="Freek Kornelis" userId="7b04eaf7-9621-45a0-a72a-8585cbb5b1b7" providerId="ADAL" clId="{BA59A4AA-C4E6-4BD2-8094-03E553E2D1E2}" dt="2024-03-19T13:41:16.656" v="1635" actId="26606"/>
          <ac:spMkLst>
            <pc:docMk/>
            <pc:sldMk cId="1481396097" sldId="277"/>
            <ac:spMk id="16" creationId="{D4974D33-8DC5-464E-8C6D-BE58F0669C17}"/>
          </ac:spMkLst>
        </pc:spChg>
        <pc:spChg chg="del">
          <ac:chgData name="Freek Kornelis" userId="7b04eaf7-9621-45a0-a72a-8585cbb5b1b7" providerId="ADAL" clId="{BA59A4AA-C4E6-4BD2-8094-03E553E2D1E2}" dt="2024-03-19T13:32:04.005" v="1510"/>
          <ac:spMkLst>
            <pc:docMk/>
            <pc:sldMk cId="1481396097" sldId="277"/>
            <ac:spMk id="17" creationId="{8D6EA299-0840-6DEA-E670-C49AEBC87E89}"/>
          </ac:spMkLst>
        </pc:spChg>
        <pc:picChg chg="mod">
          <ac:chgData name="Freek Kornelis" userId="7b04eaf7-9621-45a0-a72a-8585cbb5b1b7" providerId="ADAL" clId="{BA59A4AA-C4E6-4BD2-8094-03E553E2D1E2}" dt="2024-03-19T13:41:16.656" v="1635" actId="26606"/>
          <ac:picMkLst>
            <pc:docMk/>
            <pc:sldMk cId="1481396097" sldId="277"/>
            <ac:picMk id="9" creationId="{A0856527-D42C-C2A6-5031-835EBB8922DA}"/>
          </ac:picMkLst>
        </pc:picChg>
      </pc:sldChg>
      <pc:sldChg chg="addSp delSp modSp mod delDesignElem">
        <pc:chgData name="Freek Kornelis" userId="7b04eaf7-9621-45a0-a72a-8585cbb5b1b7" providerId="ADAL" clId="{BA59A4AA-C4E6-4BD2-8094-03E553E2D1E2}" dt="2024-03-19T13:41:22.455" v="1636" actId="26606"/>
        <pc:sldMkLst>
          <pc:docMk/>
          <pc:sldMk cId="1844778868" sldId="278"/>
        </pc:sldMkLst>
        <pc:spChg chg="mod">
          <ac:chgData name="Freek Kornelis" userId="7b04eaf7-9621-45a0-a72a-8585cbb5b1b7" providerId="ADAL" clId="{BA59A4AA-C4E6-4BD2-8094-03E553E2D1E2}" dt="2024-03-19T13:41:22.455" v="1636" actId="26606"/>
          <ac:spMkLst>
            <pc:docMk/>
            <pc:sldMk cId="1844778868" sldId="278"/>
            <ac:spMk id="2" creationId="{DF0102DD-2894-4E45-CC98-FAA7394B9236}"/>
          </ac:spMkLst>
        </pc:spChg>
        <pc:spChg chg="mod">
          <ac:chgData name="Freek Kornelis" userId="7b04eaf7-9621-45a0-a72a-8585cbb5b1b7" providerId="ADAL" clId="{BA59A4AA-C4E6-4BD2-8094-03E553E2D1E2}" dt="2024-03-19T13:41:22.455" v="1636" actId="26606"/>
          <ac:spMkLst>
            <pc:docMk/>
            <pc:sldMk cId="1844778868" sldId="278"/>
            <ac:spMk id="3" creationId="{69662251-360A-AA3B-59D6-33DCF0088BA2}"/>
          </ac:spMkLst>
        </pc:spChg>
        <pc:spChg chg="add">
          <ac:chgData name="Freek Kornelis" userId="7b04eaf7-9621-45a0-a72a-8585cbb5b1b7" providerId="ADAL" clId="{BA59A4AA-C4E6-4BD2-8094-03E553E2D1E2}" dt="2024-03-19T13:41:22.455" v="1636" actId="26606"/>
          <ac:spMkLst>
            <pc:docMk/>
            <pc:sldMk cId="1844778868" sldId="278"/>
            <ac:spMk id="8" creationId="{777A147A-9ED8-46B4-8660-1B3C2AA880B5}"/>
          </ac:spMkLst>
        </pc:spChg>
        <pc:spChg chg="add">
          <ac:chgData name="Freek Kornelis" userId="7b04eaf7-9621-45a0-a72a-8585cbb5b1b7" providerId="ADAL" clId="{BA59A4AA-C4E6-4BD2-8094-03E553E2D1E2}" dt="2024-03-19T13:41:22.455" v="1636" actId="26606"/>
          <ac:spMkLst>
            <pc:docMk/>
            <pc:sldMk cId="1844778868" sldId="278"/>
            <ac:spMk id="10" creationId="{5D6C15A0-C087-4593-8414-2B4EC1CDC3DE}"/>
          </ac:spMkLst>
        </pc:spChg>
        <pc:spChg chg="del">
          <ac:chgData name="Freek Kornelis" userId="7b04eaf7-9621-45a0-a72a-8585cbb5b1b7" providerId="ADAL" clId="{BA59A4AA-C4E6-4BD2-8094-03E553E2D1E2}" dt="2024-03-19T13:32:04.005" v="1510"/>
          <ac:spMkLst>
            <pc:docMk/>
            <pc:sldMk cId="1844778868" sldId="278"/>
            <ac:spMk id="12" creationId="{17718681-A12E-49D6-9925-DD7C68176D61}"/>
          </ac:spMkLst>
        </pc:spChg>
        <pc:spChg chg="del">
          <ac:chgData name="Freek Kornelis" userId="7b04eaf7-9621-45a0-a72a-8585cbb5b1b7" providerId="ADAL" clId="{BA59A4AA-C4E6-4BD2-8094-03E553E2D1E2}" dt="2024-03-19T13:32:04.005" v="1510"/>
          <ac:spMkLst>
            <pc:docMk/>
            <pc:sldMk cId="1844778868" sldId="278"/>
            <ac:spMk id="14" creationId="{FBD77573-9EF2-4C35-8285-A1CF6FBB0EA5}"/>
          </ac:spMkLst>
        </pc:spChg>
      </pc:sldChg>
      <pc:sldChg chg="addSp delSp modSp mod delDesignElem">
        <pc:chgData name="Freek Kornelis" userId="7b04eaf7-9621-45a0-a72a-8585cbb5b1b7" providerId="ADAL" clId="{BA59A4AA-C4E6-4BD2-8094-03E553E2D1E2}" dt="2024-03-19T13:41:29.189" v="1637" actId="26606"/>
        <pc:sldMkLst>
          <pc:docMk/>
          <pc:sldMk cId="1194439161" sldId="279"/>
        </pc:sldMkLst>
        <pc:spChg chg="mod">
          <ac:chgData name="Freek Kornelis" userId="7b04eaf7-9621-45a0-a72a-8585cbb5b1b7" providerId="ADAL" clId="{BA59A4AA-C4E6-4BD2-8094-03E553E2D1E2}" dt="2024-03-19T13:41:29.189" v="1637" actId="26606"/>
          <ac:spMkLst>
            <pc:docMk/>
            <pc:sldMk cId="1194439161" sldId="279"/>
            <ac:spMk id="2" creationId="{A2EB02A3-9D8A-2EF9-5EE1-C114AB1EF4A1}"/>
          </ac:spMkLst>
        </pc:spChg>
        <pc:spChg chg="mod">
          <ac:chgData name="Freek Kornelis" userId="7b04eaf7-9621-45a0-a72a-8585cbb5b1b7" providerId="ADAL" clId="{BA59A4AA-C4E6-4BD2-8094-03E553E2D1E2}" dt="2024-03-19T13:41:29.189" v="1637" actId="26606"/>
          <ac:spMkLst>
            <pc:docMk/>
            <pc:sldMk cId="1194439161" sldId="279"/>
            <ac:spMk id="3" creationId="{FC9592C7-E0C6-3709-6F8B-9374FDD95288}"/>
          </ac:spMkLst>
        </pc:spChg>
        <pc:spChg chg="add">
          <ac:chgData name="Freek Kornelis" userId="7b04eaf7-9621-45a0-a72a-8585cbb5b1b7" providerId="ADAL" clId="{BA59A4AA-C4E6-4BD2-8094-03E553E2D1E2}" dt="2024-03-19T13:41:29.189" v="1637" actId="26606"/>
          <ac:spMkLst>
            <pc:docMk/>
            <pc:sldMk cId="1194439161" sldId="279"/>
            <ac:spMk id="9" creationId="{F13C74B1-5B17-4795-BED0-7140497B445A}"/>
          </ac:spMkLst>
        </pc:spChg>
        <pc:spChg chg="add">
          <ac:chgData name="Freek Kornelis" userId="7b04eaf7-9621-45a0-a72a-8585cbb5b1b7" providerId="ADAL" clId="{BA59A4AA-C4E6-4BD2-8094-03E553E2D1E2}" dt="2024-03-19T13:41:29.189" v="1637" actId="26606"/>
          <ac:spMkLst>
            <pc:docMk/>
            <pc:sldMk cId="1194439161" sldId="279"/>
            <ac:spMk id="11" creationId="{D4974D33-8DC5-464E-8C6D-BE58F0669C17}"/>
          </ac:spMkLst>
        </pc:spChg>
        <pc:spChg chg="del">
          <ac:chgData name="Freek Kornelis" userId="7b04eaf7-9621-45a0-a72a-8585cbb5b1b7" providerId="ADAL" clId="{BA59A4AA-C4E6-4BD2-8094-03E553E2D1E2}" dt="2024-03-19T13:32:04.005" v="1510"/>
          <ac:spMkLst>
            <pc:docMk/>
            <pc:sldMk cId="1194439161" sldId="279"/>
            <ac:spMk id="15" creationId="{17718681-A12E-49D6-9925-DD7C68176D61}"/>
          </ac:spMkLst>
        </pc:spChg>
        <pc:spChg chg="del">
          <ac:chgData name="Freek Kornelis" userId="7b04eaf7-9621-45a0-a72a-8585cbb5b1b7" providerId="ADAL" clId="{BA59A4AA-C4E6-4BD2-8094-03E553E2D1E2}" dt="2024-03-19T13:32:04.005" v="1510"/>
          <ac:spMkLst>
            <pc:docMk/>
            <pc:sldMk cId="1194439161" sldId="279"/>
            <ac:spMk id="17" creationId="{FBD77573-9EF2-4C35-8285-A1CF6FBB0EA5}"/>
          </ac:spMkLst>
        </pc:spChg>
        <pc:picChg chg="add">
          <ac:chgData name="Freek Kornelis" userId="7b04eaf7-9621-45a0-a72a-8585cbb5b1b7" providerId="ADAL" clId="{BA59A4AA-C4E6-4BD2-8094-03E553E2D1E2}" dt="2024-03-19T13:41:29.189" v="1637" actId="26606"/>
          <ac:picMkLst>
            <pc:docMk/>
            <pc:sldMk cId="1194439161" sldId="279"/>
            <ac:picMk id="5" creationId="{0E8D9D2B-DBFB-24FA-6159-AC672E801BFA}"/>
          </ac:picMkLst>
        </pc:picChg>
      </pc:sldChg>
      <pc:sldChg chg="addSp delSp modSp mod setBg addAnim delDesignElem">
        <pc:chgData name="Freek Kornelis" userId="7b04eaf7-9621-45a0-a72a-8585cbb5b1b7" providerId="ADAL" clId="{BA59A4AA-C4E6-4BD2-8094-03E553E2D1E2}" dt="2024-03-19T13:41:51.999" v="1641" actId="26606"/>
        <pc:sldMkLst>
          <pc:docMk/>
          <pc:sldMk cId="795203431" sldId="281"/>
        </pc:sldMkLst>
        <pc:spChg chg="mod">
          <ac:chgData name="Freek Kornelis" userId="7b04eaf7-9621-45a0-a72a-8585cbb5b1b7" providerId="ADAL" clId="{BA59A4AA-C4E6-4BD2-8094-03E553E2D1E2}" dt="2024-03-19T13:41:51.999" v="1641" actId="26606"/>
          <ac:spMkLst>
            <pc:docMk/>
            <pc:sldMk cId="795203431" sldId="281"/>
            <ac:spMk id="2" creationId="{A0BDAA9E-2E99-7DF2-1666-9B9F20700721}"/>
          </ac:spMkLst>
        </pc:spChg>
        <pc:spChg chg="mod">
          <ac:chgData name="Freek Kornelis" userId="7b04eaf7-9621-45a0-a72a-8585cbb5b1b7" providerId="ADAL" clId="{BA59A4AA-C4E6-4BD2-8094-03E553E2D1E2}" dt="2024-03-19T13:41:51.999" v="1641" actId="26606"/>
          <ac:spMkLst>
            <pc:docMk/>
            <pc:sldMk cId="795203431" sldId="281"/>
            <ac:spMk id="3" creationId="{5F1913A8-899A-D398-9597-7B8DCB6BE8E2}"/>
          </ac:spMkLst>
        </pc:spChg>
        <pc:spChg chg="add del">
          <ac:chgData name="Freek Kornelis" userId="7b04eaf7-9621-45a0-a72a-8585cbb5b1b7" providerId="ADAL" clId="{BA59A4AA-C4E6-4BD2-8094-03E553E2D1E2}" dt="2024-03-19T13:32:04.005" v="1510"/>
          <ac:spMkLst>
            <pc:docMk/>
            <pc:sldMk cId="795203431" sldId="281"/>
            <ac:spMk id="8" creationId="{C2554CA6-288E-4202-BC52-2E5A8F0C0AED}"/>
          </ac:spMkLst>
        </pc:spChg>
        <pc:spChg chg="add">
          <ac:chgData name="Freek Kornelis" userId="7b04eaf7-9621-45a0-a72a-8585cbb5b1b7" providerId="ADAL" clId="{BA59A4AA-C4E6-4BD2-8094-03E553E2D1E2}" dt="2024-03-19T13:41:51.999" v="1641" actId="26606"/>
          <ac:spMkLst>
            <pc:docMk/>
            <pc:sldMk cId="795203431" sldId="281"/>
            <ac:spMk id="9" creationId="{F13C74B1-5B17-4795-BED0-7140497B445A}"/>
          </ac:spMkLst>
        </pc:spChg>
        <pc:spChg chg="add del">
          <ac:chgData name="Freek Kornelis" userId="7b04eaf7-9621-45a0-a72a-8585cbb5b1b7" providerId="ADAL" clId="{BA59A4AA-C4E6-4BD2-8094-03E553E2D1E2}" dt="2024-03-19T13:32:04.005" v="1510"/>
          <ac:spMkLst>
            <pc:docMk/>
            <pc:sldMk cId="795203431" sldId="281"/>
            <ac:spMk id="10" creationId="{B10BB131-AC8E-4A8E-A5D1-36260F720C3B}"/>
          </ac:spMkLst>
        </pc:spChg>
        <pc:spChg chg="add">
          <ac:chgData name="Freek Kornelis" userId="7b04eaf7-9621-45a0-a72a-8585cbb5b1b7" providerId="ADAL" clId="{BA59A4AA-C4E6-4BD2-8094-03E553E2D1E2}" dt="2024-03-19T13:41:51.999" v="1641" actId="26606"/>
          <ac:spMkLst>
            <pc:docMk/>
            <pc:sldMk cId="795203431" sldId="281"/>
            <ac:spMk id="11" creationId="{D4974D33-8DC5-464E-8C6D-BE58F0669C17}"/>
          </ac:spMkLst>
        </pc:spChg>
        <pc:spChg chg="add del">
          <ac:chgData name="Freek Kornelis" userId="7b04eaf7-9621-45a0-a72a-8585cbb5b1b7" providerId="ADAL" clId="{BA59A4AA-C4E6-4BD2-8094-03E553E2D1E2}" dt="2024-03-19T13:32:04.005" v="1510"/>
          <ac:spMkLst>
            <pc:docMk/>
            <pc:sldMk cId="795203431" sldId="281"/>
            <ac:spMk id="12" creationId="{5B7778FC-632E-4DCA-A7CB-0D7731CCF970}"/>
          </ac:spMkLst>
        </pc:spChg>
        <pc:spChg chg="add del">
          <ac:chgData name="Freek Kornelis" userId="7b04eaf7-9621-45a0-a72a-8585cbb5b1b7" providerId="ADAL" clId="{BA59A4AA-C4E6-4BD2-8094-03E553E2D1E2}" dt="2024-03-19T13:32:04.005" v="1510"/>
          <ac:spMkLst>
            <pc:docMk/>
            <pc:sldMk cId="795203431" sldId="281"/>
            <ac:spMk id="14" creationId="{FA23A907-97FB-4A8F-880A-DD77401C4296}"/>
          </ac:spMkLst>
        </pc:spChg>
        <pc:picChg chg="add">
          <ac:chgData name="Freek Kornelis" userId="7b04eaf7-9621-45a0-a72a-8585cbb5b1b7" providerId="ADAL" clId="{BA59A4AA-C4E6-4BD2-8094-03E553E2D1E2}" dt="2024-03-19T13:41:51.999" v="1641" actId="26606"/>
          <ac:picMkLst>
            <pc:docMk/>
            <pc:sldMk cId="795203431" sldId="281"/>
            <ac:picMk id="5" creationId="{0718D7AC-D776-D660-F4FB-DD966BEE8498}"/>
          </ac:picMkLst>
        </pc:picChg>
      </pc:sldChg>
      <pc:sldChg chg="addSp delSp modSp mod delDesignElem">
        <pc:chgData name="Freek Kornelis" userId="7b04eaf7-9621-45a0-a72a-8585cbb5b1b7" providerId="ADAL" clId="{BA59A4AA-C4E6-4BD2-8094-03E553E2D1E2}" dt="2024-03-19T13:41:37.638" v="1639" actId="26606"/>
        <pc:sldMkLst>
          <pc:docMk/>
          <pc:sldMk cId="3756206396" sldId="282"/>
        </pc:sldMkLst>
        <pc:spChg chg="mod">
          <ac:chgData name="Freek Kornelis" userId="7b04eaf7-9621-45a0-a72a-8585cbb5b1b7" providerId="ADAL" clId="{BA59A4AA-C4E6-4BD2-8094-03E553E2D1E2}" dt="2024-03-19T13:41:37.638" v="1639" actId="26606"/>
          <ac:spMkLst>
            <pc:docMk/>
            <pc:sldMk cId="3756206396" sldId="282"/>
            <ac:spMk id="2" creationId="{A2EB02A3-9D8A-2EF9-5EE1-C114AB1EF4A1}"/>
          </ac:spMkLst>
        </pc:spChg>
        <pc:spChg chg="mod">
          <ac:chgData name="Freek Kornelis" userId="7b04eaf7-9621-45a0-a72a-8585cbb5b1b7" providerId="ADAL" clId="{BA59A4AA-C4E6-4BD2-8094-03E553E2D1E2}" dt="2024-03-19T13:41:37.638" v="1639" actId="26606"/>
          <ac:spMkLst>
            <pc:docMk/>
            <pc:sldMk cId="3756206396" sldId="282"/>
            <ac:spMk id="3" creationId="{FC9592C7-E0C6-3709-6F8B-9374FDD95288}"/>
          </ac:spMkLst>
        </pc:spChg>
        <pc:spChg chg="del">
          <ac:chgData name="Freek Kornelis" userId="7b04eaf7-9621-45a0-a72a-8585cbb5b1b7" providerId="ADAL" clId="{BA59A4AA-C4E6-4BD2-8094-03E553E2D1E2}" dt="2024-03-19T13:32:04.005" v="1510"/>
          <ac:spMkLst>
            <pc:docMk/>
            <pc:sldMk cId="3756206396" sldId="282"/>
            <ac:spMk id="8" creationId="{17718681-A12E-49D6-9925-DD7C68176D61}"/>
          </ac:spMkLst>
        </pc:spChg>
        <pc:spChg chg="add">
          <ac:chgData name="Freek Kornelis" userId="7b04eaf7-9621-45a0-a72a-8585cbb5b1b7" providerId="ADAL" clId="{BA59A4AA-C4E6-4BD2-8094-03E553E2D1E2}" dt="2024-03-19T13:41:37.638" v="1639" actId="26606"/>
          <ac:spMkLst>
            <pc:docMk/>
            <pc:sldMk cId="3756206396" sldId="282"/>
            <ac:spMk id="9" creationId="{9B7AD9F6-8CE7-4299-8FC6-328F4DCD3FF9}"/>
          </ac:spMkLst>
        </pc:spChg>
        <pc:spChg chg="del">
          <ac:chgData name="Freek Kornelis" userId="7b04eaf7-9621-45a0-a72a-8585cbb5b1b7" providerId="ADAL" clId="{BA59A4AA-C4E6-4BD2-8094-03E553E2D1E2}" dt="2024-03-19T13:32:04.005" v="1510"/>
          <ac:spMkLst>
            <pc:docMk/>
            <pc:sldMk cId="3756206396" sldId="282"/>
            <ac:spMk id="10" creationId="{FBD77573-9EF2-4C35-8285-A1CF6FBB0EA5}"/>
          </ac:spMkLst>
        </pc:spChg>
        <pc:spChg chg="add">
          <ac:chgData name="Freek Kornelis" userId="7b04eaf7-9621-45a0-a72a-8585cbb5b1b7" providerId="ADAL" clId="{BA59A4AA-C4E6-4BD2-8094-03E553E2D1E2}" dt="2024-03-19T13:41:37.638" v="1639" actId="26606"/>
          <ac:spMkLst>
            <pc:docMk/>
            <pc:sldMk cId="3756206396" sldId="282"/>
            <ac:spMk id="11" creationId="{F49775AF-8896-43EE-92C6-83497D6DC56F}"/>
          </ac:spMkLst>
        </pc:spChg>
        <pc:picChg chg="add">
          <ac:chgData name="Freek Kornelis" userId="7b04eaf7-9621-45a0-a72a-8585cbb5b1b7" providerId="ADAL" clId="{BA59A4AA-C4E6-4BD2-8094-03E553E2D1E2}" dt="2024-03-19T13:41:37.638" v="1639" actId="26606"/>
          <ac:picMkLst>
            <pc:docMk/>
            <pc:sldMk cId="3756206396" sldId="282"/>
            <ac:picMk id="5" creationId="{BC29A2AD-21D1-2F14-BB0D-F9169E54040F}"/>
          </ac:picMkLst>
        </pc:picChg>
      </pc:sldChg>
      <pc:sldChg chg="addSp delSp modSp mod delDesignElem">
        <pc:chgData name="Freek Kornelis" userId="7b04eaf7-9621-45a0-a72a-8585cbb5b1b7" providerId="ADAL" clId="{BA59A4AA-C4E6-4BD2-8094-03E553E2D1E2}" dt="2024-03-19T13:41:33.325" v="1638" actId="26606"/>
        <pc:sldMkLst>
          <pc:docMk/>
          <pc:sldMk cId="3848151913" sldId="283"/>
        </pc:sldMkLst>
        <pc:spChg chg="mod">
          <ac:chgData name="Freek Kornelis" userId="7b04eaf7-9621-45a0-a72a-8585cbb5b1b7" providerId="ADAL" clId="{BA59A4AA-C4E6-4BD2-8094-03E553E2D1E2}" dt="2024-03-19T13:41:33.325" v="1638" actId="26606"/>
          <ac:spMkLst>
            <pc:docMk/>
            <pc:sldMk cId="3848151913" sldId="283"/>
            <ac:spMk id="2" creationId="{A2EB02A3-9D8A-2EF9-5EE1-C114AB1EF4A1}"/>
          </ac:spMkLst>
        </pc:spChg>
        <pc:spChg chg="mod">
          <ac:chgData name="Freek Kornelis" userId="7b04eaf7-9621-45a0-a72a-8585cbb5b1b7" providerId="ADAL" clId="{BA59A4AA-C4E6-4BD2-8094-03E553E2D1E2}" dt="2024-03-19T13:41:33.325" v="1638" actId="26606"/>
          <ac:spMkLst>
            <pc:docMk/>
            <pc:sldMk cId="3848151913" sldId="283"/>
            <ac:spMk id="3" creationId="{FC9592C7-E0C6-3709-6F8B-9374FDD95288}"/>
          </ac:spMkLst>
        </pc:spChg>
        <pc:spChg chg="del">
          <ac:chgData name="Freek Kornelis" userId="7b04eaf7-9621-45a0-a72a-8585cbb5b1b7" providerId="ADAL" clId="{BA59A4AA-C4E6-4BD2-8094-03E553E2D1E2}" dt="2024-03-19T13:32:04.005" v="1510"/>
          <ac:spMkLst>
            <pc:docMk/>
            <pc:sldMk cId="3848151913" sldId="283"/>
            <ac:spMk id="8" creationId="{17718681-A12E-49D6-9925-DD7C68176D61}"/>
          </ac:spMkLst>
        </pc:spChg>
        <pc:spChg chg="add">
          <ac:chgData name="Freek Kornelis" userId="7b04eaf7-9621-45a0-a72a-8585cbb5b1b7" providerId="ADAL" clId="{BA59A4AA-C4E6-4BD2-8094-03E553E2D1E2}" dt="2024-03-19T13:41:33.325" v="1638" actId="26606"/>
          <ac:spMkLst>
            <pc:docMk/>
            <pc:sldMk cId="3848151913" sldId="283"/>
            <ac:spMk id="9" creationId="{F13C74B1-5B17-4795-BED0-7140497B445A}"/>
          </ac:spMkLst>
        </pc:spChg>
        <pc:spChg chg="del">
          <ac:chgData name="Freek Kornelis" userId="7b04eaf7-9621-45a0-a72a-8585cbb5b1b7" providerId="ADAL" clId="{BA59A4AA-C4E6-4BD2-8094-03E553E2D1E2}" dt="2024-03-19T13:32:04.005" v="1510"/>
          <ac:spMkLst>
            <pc:docMk/>
            <pc:sldMk cId="3848151913" sldId="283"/>
            <ac:spMk id="10" creationId="{FBD77573-9EF2-4C35-8285-A1CF6FBB0EA5}"/>
          </ac:spMkLst>
        </pc:spChg>
        <pc:spChg chg="add">
          <ac:chgData name="Freek Kornelis" userId="7b04eaf7-9621-45a0-a72a-8585cbb5b1b7" providerId="ADAL" clId="{BA59A4AA-C4E6-4BD2-8094-03E553E2D1E2}" dt="2024-03-19T13:41:33.325" v="1638" actId="26606"/>
          <ac:spMkLst>
            <pc:docMk/>
            <pc:sldMk cId="3848151913" sldId="283"/>
            <ac:spMk id="11" creationId="{D4974D33-8DC5-464E-8C6D-BE58F0669C17}"/>
          </ac:spMkLst>
        </pc:spChg>
        <pc:picChg chg="add">
          <ac:chgData name="Freek Kornelis" userId="7b04eaf7-9621-45a0-a72a-8585cbb5b1b7" providerId="ADAL" clId="{BA59A4AA-C4E6-4BD2-8094-03E553E2D1E2}" dt="2024-03-19T13:41:33.325" v="1638" actId="26606"/>
          <ac:picMkLst>
            <pc:docMk/>
            <pc:sldMk cId="3848151913" sldId="283"/>
            <ac:picMk id="5" creationId="{F09EA9B5-7837-6B8C-5945-0A6419E35A0A}"/>
          </ac:picMkLst>
        </pc:picChg>
      </pc:sldChg>
      <pc:sldChg chg="addSp delSp modSp new mod setBg delDesignElem">
        <pc:chgData name="Freek Kornelis" userId="7b04eaf7-9621-45a0-a72a-8585cbb5b1b7" providerId="ADAL" clId="{BA59A4AA-C4E6-4BD2-8094-03E553E2D1E2}" dt="2024-03-19T13:37:55.056" v="1594" actId="26606"/>
        <pc:sldMkLst>
          <pc:docMk/>
          <pc:sldMk cId="484200530" sldId="284"/>
        </pc:sldMkLst>
        <pc:spChg chg="mod">
          <ac:chgData name="Freek Kornelis" userId="7b04eaf7-9621-45a0-a72a-8585cbb5b1b7" providerId="ADAL" clId="{BA59A4AA-C4E6-4BD2-8094-03E553E2D1E2}" dt="2024-03-19T13:37:55.056" v="1594" actId="26606"/>
          <ac:spMkLst>
            <pc:docMk/>
            <pc:sldMk cId="484200530" sldId="284"/>
            <ac:spMk id="2" creationId="{90A3340A-25DF-C131-80FC-4A61AD2AB3F6}"/>
          </ac:spMkLst>
        </pc:spChg>
        <pc:spChg chg="mod">
          <ac:chgData name="Freek Kornelis" userId="7b04eaf7-9621-45a0-a72a-8585cbb5b1b7" providerId="ADAL" clId="{BA59A4AA-C4E6-4BD2-8094-03E553E2D1E2}" dt="2024-03-19T13:37:55.056" v="1594" actId="26606"/>
          <ac:spMkLst>
            <pc:docMk/>
            <pc:sldMk cId="484200530" sldId="284"/>
            <ac:spMk id="3" creationId="{932C2D82-30A7-CB91-9717-39C8EB3A6CDF}"/>
          </ac:spMkLst>
        </pc:spChg>
        <pc:spChg chg="add">
          <ac:chgData name="Freek Kornelis" userId="7b04eaf7-9621-45a0-a72a-8585cbb5b1b7" providerId="ADAL" clId="{BA59A4AA-C4E6-4BD2-8094-03E553E2D1E2}" dt="2024-03-19T13:37:55.056" v="1594" actId="26606"/>
          <ac:spMkLst>
            <pc:docMk/>
            <pc:sldMk cId="484200530" sldId="284"/>
            <ac:spMk id="5" creationId="{C2554CA6-288E-4202-BC52-2E5A8F0C0AED}"/>
          </ac:spMkLst>
        </pc:spChg>
        <pc:spChg chg="add">
          <ac:chgData name="Freek Kornelis" userId="7b04eaf7-9621-45a0-a72a-8585cbb5b1b7" providerId="ADAL" clId="{BA59A4AA-C4E6-4BD2-8094-03E553E2D1E2}" dt="2024-03-19T13:37:55.056" v="1594" actId="26606"/>
          <ac:spMkLst>
            <pc:docMk/>
            <pc:sldMk cId="484200530" sldId="284"/>
            <ac:spMk id="6" creationId="{B10BB131-AC8E-4A8E-A5D1-36260F720C3B}"/>
          </ac:spMkLst>
        </pc:spChg>
        <pc:spChg chg="add">
          <ac:chgData name="Freek Kornelis" userId="7b04eaf7-9621-45a0-a72a-8585cbb5b1b7" providerId="ADAL" clId="{BA59A4AA-C4E6-4BD2-8094-03E553E2D1E2}" dt="2024-03-19T13:37:55.056" v="1594" actId="26606"/>
          <ac:spMkLst>
            <pc:docMk/>
            <pc:sldMk cId="484200530" sldId="284"/>
            <ac:spMk id="7" creationId="{5B7778FC-632E-4DCA-A7CB-0D7731CCF970}"/>
          </ac:spMkLst>
        </pc:spChg>
        <pc:spChg chg="add del">
          <ac:chgData name="Freek Kornelis" userId="7b04eaf7-9621-45a0-a72a-8585cbb5b1b7" providerId="ADAL" clId="{BA59A4AA-C4E6-4BD2-8094-03E553E2D1E2}" dt="2024-03-19T13:32:04.005" v="1510"/>
          <ac:spMkLst>
            <pc:docMk/>
            <pc:sldMk cId="484200530" sldId="284"/>
            <ac:spMk id="8" creationId="{1709F1D5-B0F1-4714-A239-E5B61C161915}"/>
          </ac:spMkLst>
        </pc:spChg>
        <pc:spChg chg="add">
          <ac:chgData name="Freek Kornelis" userId="7b04eaf7-9621-45a0-a72a-8585cbb5b1b7" providerId="ADAL" clId="{BA59A4AA-C4E6-4BD2-8094-03E553E2D1E2}" dt="2024-03-19T13:37:55.056" v="1594" actId="26606"/>
          <ac:spMkLst>
            <pc:docMk/>
            <pc:sldMk cId="484200530" sldId="284"/>
            <ac:spMk id="9" creationId="{FA23A907-97FB-4A8F-880A-DD77401C4296}"/>
          </ac:spMkLst>
        </pc:spChg>
        <pc:spChg chg="add del">
          <ac:chgData name="Freek Kornelis" userId="7b04eaf7-9621-45a0-a72a-8585cbb5b1b7" providerId="ADAL" clId="{BA59A4AA-C4E6-4BD2-8094-03E553E2D1E2}" dt="2024-03-19T13:32:04.005" v="1510"/>
          <ac:spMkLst>
            <pc:docMk/>
            <pc:sldMk cId="484200530" sldId="284"/>
            <ac:spMk id="10" creationId="{228FB460-D3FF-4440-A020-05982A09E517}"/>
          </ac:spMkLst>
        </pc:spChg>
        <pc:spChg chg="add del">
          <ac:chgData name="Freek Kornelis" userId="7b04eaf7-9621-45a0-a72a-8585cbb5b1b7" providerId="ADAL" clId="{BA59A4AA-C4E6-4BD2-8094-03E553E2D1E2}" dt="2024-03-19T13:32:04.005" v="1510"/>
          <ac:spMkLst>
            <pc:docMk/>
            <pc:sldMk cId="484200530" sldId="284"/>
            <ac:spMk id="12" creationId="{14847E93-7DC1-4D4B-8829-B19AA7137C50}"/>
          </ac:spMkLst>
        </pc:spChg>
        <pc:spChg chg="add del">
          <ac:chgData name="Freek Kornelis" userId="7b04eaf7-9621-45a0-a72a-8585cbb5b1b7" providerId="ADAL" clId="{BA59A4AA-C4E6-4BD2-8094-03E553E2D1E2}" dt="2024-03-19T13:32:04.005" v="1510"/>
          <ac:spMkLst>
            <pc:docMk/>
            <pc:sldMk cId="484200530" sldId="284"/>
            <ac:spMk id="14" creationId="{5566D6E1-03A1-4D73-A4E0-35D74D568A04}"/>
          </ac:spMkLst>
        </pc:spChg>
        <pc:spChg chg="add del">
          <ac:chgData name="Freek Kornelis" userId="7b04eaf7-9621-45a0-a72a-8585cbb5b1b7" providerId="ADAL" clId="{BA59A4AA-C4E6-4BD2-8094-03E553E2D1E2}" dt="2024-03-19T13:32:04.005" v="1510"/>
          <ac:spMkLst>
            <pc:docMk/>
            <pc:sldMk cId="484200530" sldId="284"/>
            <ac:spMk id="16" creationId="{9F835A99-04AC-494A-A572-AFE8413CC938}"/>
          </ac:spMkLst>
        </pc:spChg>
        <pc:spChg chg="add del">
          <ac:chgData name="Freek Kornelis" userId="7b04eaf7-9621-45a0-a72a-8585cbb5b1b7" providerId="ADAL" clId="{BA59A4AA-C4E6-4BD2-8094-03E553E2D1E2}" dt="2024-03-19T13:32:04.005" v="1510"/>
          <ac:spMkLst>
            <pc:docMk/>
            <pc:sldMk cId="484200530" sldId="284"/>
            <ac:spMk id="18" creationId="{7B786209-1B0B-4CA9-9BDD-F7327066A84D}"/>
          </ac:spMkLst>
        </pc:spChg>
        <pc:spChg chg="add del">
          <ac:chgData name="Freek Kornelis" userId="7b04eaf7-9621-45a0-a72a-8585cbb5b1b7" providerId="ADAL" clId="{BA59A4AA-C4E6-4BD2-8094-03E553E2D1E2}" dt="2024-03-19T13:32:04.005" v="1510"/>
          <ac:spMkLst>
            <pc:docMk/>
            <pc:sldMk cId="484200530" sldId="284"/>
            <ac:spMk id="20" creationId="{2D2964BB-484D-45AE-AD66-D407D0629652}"/>
          </ac:spMkLst>
        </pc:spChg>
        <pc:spChg chg="add del">
          <ac:chgData name="Freek Kornelis" userId="7b04eaf7-9621-45a0-a72a-8585cbb5b1b7" providerId="ADAL" clId="{BA59A4AA-C4E6-4BD2-8094-03E553E2D1E2}" dt="2024-03-19T13:32:04.005" v="1510"/>
          <ac:spMkLst>
            <pc:docMk/>
            <pc:sldMk cId="484200530" sldId="284"/>
            <ac:spMk id="22" creationId="{6691AC69-A76E-4DAB-B565-468B6B87ACF3}"/>
          </ac:spMkLst>
        </pc:spChg>
      </pc:sldChg>
      <pc:sldChg chg="addSp delSp modSp new mod setBg delDesignElem">
        <pc:chgData name="Freek Kornelis" userId="7b04eaf7-9621-45a0-a72a-8585cbb5b1b7" providerId="ADAL" clId="{BA59A4AA-C4E6-4BD2-8094-03E553E2D1E2}" dt="2024-03-19T13:38:45.646" v="1604" actId="26606"/>
        <pc:sldMkLst>
          <pc:docMk/>
          <pc:sldMk cId="3430688596" sldId="285"/>
        </pc:sldMkLst>
        <pc:spChg chg="mod">
          <ac:chgData name="Freek Kornelis" userId="7b04eaf7-9621-45a0-a72a-8585cbb5b1b7" providerId="ADAL" clId="{BA59A4AA-C4E6-4BD2-8094-03E553E2D1E2}" dt="2024-03-19T13:38:45.646" v="1604" actId="26606"/>
          <ac:spMkLst>
            <pc:docMk/>
            <pc:sldMk cId="3430688596" sldId="285"/>
            <ac:spMk id="2" creationId="{BA7EFDCC-4BBD-29E8-3FDC-249B5EF9071A}"/>
          </ac:spMkLst>
        </pc:spChg>
        <pc:spChg chg="mod">
          <ac:chgData name="Freek Kornelis" userId="7b04eaf7-9621-45a0-a72a-8585cbb5b1b7" providerId="ADAL" clId="{BA59A4AA-C4E6-4BD2-8094-03E553E2D1E2}" dt="2024-03-19T13:38:45.646" v="1604" actId="26606"/>
          <ac:spMkLst>
            <pc:docMk/>
            <pc:sldMk cId="3430688596" sldId="285"/>
            <ac:spMk id="3" creationId="{75048270-F84D-F26A-2AB0-86D9F1E9E662}"/>
          </ac:spMkLst>
        </pc:spChg>
        <pc:spChg chg="add">
          <ac:chgData name="Freek Kornelis" userId="7b04eaf7-9621-45a0-a72a-8585cbb5b1b7" providerId="ADAL" clId="{BA59A4AA-C4E6-4BD2-8094-03E553E2D1E2}" dt="2024-03-19T13:38:45.646" v="1604" actId="26606"/>
          <ac:spMkLst>
            <pc:docMk/>
            <pc:sldMk cId="3430688596" sldId="285"/>
            <ac:spMk id="5" creationId="{CF75AD06-DFC4-4B3A-8490-330823D081CF}"/>
          </ac:spMkLst>
        </pc:spChg>
        <pc:spChg chg="add">
          <ac:chgData name="Freek Kornelis" userId="7b04eaf7-9621-45a0-a72a-8585cbb5b1b7" providerId="ADAL" clId="{BA59A4AA-C4E6-4BD2-8094-03E553E2D1E2}" dt="2024-03-19T13:38:45.646" v="1604" actId="26606"/>
          <ac:spMkLst>
            <pc:docMk/>
            <pc:sldMk cId="3430688596" sldId="285"/>
            <ac:spMk id="6" creationId="{FC587C93-0840-40DF-96D5-D1F2137E6449}"/>
          </ac:spMkLst>
        </pc:spChg>
        <pc:spChg chg="add del">
          <ac:chgData name="Freek Kornelis" userId="7b04eaf7-9621-45a0-a72a-8585cbb5b1b7" providerId="ADAL" clId="{BA59A4AA-C4E6-4BD2-8094-03E553E2D1E2}" dt="2024-03-19T13:32:04.005" v="1510"/>
          <ac:spMkLst>
            <pc:docMk/>
            <pc:sldMk cId="3430688596" sldId="285"/>
            <ac:spMk id="8" creationId="{18873D23-2DCF-4B31-A009-95721C06E8E1}"/>
          </ac:spMkLst>
        </pc:spChg>
        <pc:spChg chg="add del">
          <ac:chgData name="Freek Kornelis" userId="7b04eaf7-9621-45a0-a72a-8585cbb5b1b7" providerId="ADAL" clId="{BA59A4AA-C4E6-4BD2-8094-03E553E2D1E2}" dt="2024-03-19T13:32:04.005" v="1510"/>
          <ac:spMkLst>
            <pc:docMk/>
            <pc:sldMk cId="3430688596" sldId="285"/>
            <ac:spMk id="10" creationId="{C13EF075-D4EF-4929-ADBC-91B27DA19955}"/>
          </ac:spMkLst>
        </pc:spChg>
        <pc:grpChg chg="add">
          <ac:chgData name="Freek Kornelis" userId="7b04eaf7-9621-45a0-a72a-8585cbb5b1b7" providerId="ADAL" clId="{BA59A4AA-C4E6-4BD2-8094-03E553E2D1E2}" dt="2024-03-19T13:38:45.646" v="1604" actId="26606"/>
          <ac:grpSpMkLst>
            <pc:docMk/>
            <pc:sldMk cId="3430688596" sldId="285"/>
            <ac:grpSpMk id="7" creationId="{5E02D55A-F529-4B19-BAF9-F63240A7B490}"/>
          </ac:grpSpMkLst>
        </pc:grpChg>
        <pc:grpChg chg="add del">
          <ac:chgData name="Freek Kornelis" userId="7b04eaf7-9621-45a0-a72a-8585cbb5b1b7" providerId="ADAL" clId="{BA59A4AA-C4E6-4BD2-8094-03E553E2D1E2}" dt="2024-03-19T13:32:04.005" v="1510"/>
          <ac:grpSpMkLst>
            <pc:docMk/>
            <pc:sldMk cId="3430688596" sldId="285"/>
            <ac:grpSpMk id="12" creationId="{DAA26DFA-AAB2-4973-9C17-16D587C7B198}"/>
          </ac:grpSpMkLst>
        </pc:grpChg>
        <pc:grpChg chg="add">
          <ac:chgData name="Freek Kornelis" userId="7b04eaf7-9621-45a0-a72a-8585cbb5b1b7" providerId="ADAL" clId="{BA59A4AA-C4E6-4BD2-8094-03E553E2D1E2}" dt="2024-03-19T13:38:45.646" v="1604" actId="26606"/>
          <ac:grpSpMkLst>
            <pc:docMk/>
            <pc:sldMk cId="3430688596" sldId="285"/>
            <ac:grpSpMk id="18" creationId="{47A3A52F-BCB3-444D-9372-EE018B135C49}"/>
          </ac:grpSpMkLst>
        </pc:grpChg>
      </pc:sldChg>
      <pc:sldChg chg="addSp delSp modSp new mod setBg delDesignElem">
        <pc:chgData name="Freek Kornelis" userId="7b04eaf7-9621-45a0-a72a-8585cbb5b1b7" providerId="ADAL" clId="{BA59A4AA-C4E6-4BD2-8094-03E553E2D1E2}" dt="2024-03-19T13:38:51.263" v="1605" actId="26606"/>
        <pc:sldMkLst>
          <pc:docMk/>
          <pc:sldMk cId="3812592263" sldId="286"/>
        </pc:sldMkLst>
        <pc:spChg chg="mod">
          <ac:chgData name="Freek Kornelis" userId="7b04eaf7-9621-45a0-a72a-8585cbb5b1b7" providerId="ADAL" clId="{BA59A4AA-C4E6-4BD2-8094-03E553E2D1E2}" dt="2024-03-19T13:38:51.263" v="1605" actId="26606"/>
          <ac:spMkLst>
            <pc:docMk/>
            <pc:sldMk cId="3812592263" sldId="286"/>
            <ac:spMk id="2" creationId="{92B33596-E01A-538E-8849-828E012D4F49}"/>
          </ac:spMkLst>
        </pc:spChg>
        <pc:spChg chg="mod">
          <ac:chgData name="Freek Kornelis" userId="7b04eaf7-9621-45a0-a72a-8585cbb5b1b7" providerId="ADAL" clId="{BA59A4AA-C4E6-4BD2-8094-03E553E2D1E2}" dt="2024-03-19T13:38:51.263" v="1605" actId="26606"/>
          <ac:spMkLst>
            <pc:docMk/>
            <pc:sldMk cId="3812592263" sldId="286"/>
            <ac:spMk id="3" creationId="{9A2BC027-3794-6314-6CDB-D4C1EA97D54F}"/>
          </ac:spMkLst>
        </pc:spChg>
        <pc:spChg chg="add">
          <ac:chgData name="Freek Kornelis" userId="7b04eaf7-9621-45a0-a72a-8585cbb5b1b7" providerId="ADAL" clId="{BA59A4AA-C4E6-4BD2-8094-03E553E2D1E2}" dt="2024-03-19T13:38:51.263" v="1605" actId="26606"/>
          <ac:spMkLst>
            <pc:docMk/>
            <pc:sldMk cId="3812592263" sldId="286"/>
            <ac:spMk id="7" creationId="{45D37F4E-DDB4-456B-97E0-9937730A039F}"/>
          </ac:spMkLst>
        </pc:spChg>
        <pc:spChg chg="add del">
          <ac:chgData name="Freek Kornelis" userId="7b04eaf7-9621-45a0-a72a-8585cbb5b1b7" providerId="ADAL" clId="{BA59A4AA-C4E6-4BD2-8094-03E553E2D1E2}" dt="2024-03-19T11:18:00.291" v="281" actId="26606"/>
          <ac:spMkLst>
            <pc:docMk/>
            <pc:sldMk cId="3812592263" sldId="286"/>
            <ac:spMk id="8" creationId="{889C5E17-24D0-4696-A3C5-A2261FB455FA}"/>
          </ac:spMkLst>
        </pc:spChg>
        <pc:spChg chg="add">
          <ac:chgData name="Freek Kornelis" userId="7b04eaf7-9621-45a0-a72a-8585cbb5b1b7" providerId="ADAL" clId="{BA59A4AA-C4E6-4BD2-8094-03E553E2D1E2}" dt="2024-03-19T13:38:51.263" v="1605" actId="26606"/>
          <ac:spMkLst>
            <pc:docMk/>
            <pc:sldMk cId="3812592263" sldId="286"/>
            <ac:spMk id="9" creationId="{B2DD41CD-8F47-4F56-AD12-4E2FF7696987}"/>
          </ac:spMkLst>
        </pc:spChg>
        <pc:spChg chg="add del">
          <ac:chgData name="Freek Kornelis" userId="7b04eaf7-9621-45a0-a72a-8585cbb5b1b7" providerId="ADAL" clId="{BA59A4AA-C4E6-4BD2-8094-03E553E2D1E2}" dt="2024-03-19T11:18:00.291" v="281" actId="26606"/>
          <ac:spMkLst>
            <pc:docMk/>
            <pc:sldMk cId="3812592263" sldId="286"/>
            <ac:spMk id="10" creationId="{6929B58F-2358-44CC-ACE5-EF1BD3C6C824}"/>
          </ac:spMkLst>
        </pc:spChg>
        <pc:spChg chg="add del">
          <ac:chgData name="Freek Kornelis" userId="7b04eaf7-9621-45a0-a72a-8585cbb5b1b7" providerId="ADAL" clId="{BA59A4AA-C4E6-4BD2-8094-03E553E2D1E2}" dt="2024-03-19T13:32:04.005" v="1510"/>
          <ac:spMkLst>
            <pc:docMk/>
            <pc:sldMk cId="3812592263" sldId="286"/>
            <ac:spMk id="20" creationId="{687AFE0E-B37D-4531-AFE8-231C8348EAF1}"/>
          </ac:spMkLst>
        </pc:spChg>
        <pc:grpChg chg="add del">
          <ac:chgData name="Freek Kornelis" userId="7b04eaf7-9621-45a0-a72a-8585cbb5b1b7" providerId="ADAL" clId="{BA59A4AA-C4E6-4BD2-8094-03E553E2D1E2}" dt="2024-03-19T11:18:00.291" v="281" actId="26606"/>
          <ac:grpSpMkLst>
            <pc:docMk/>
            <pc:sldMk cId="3812592263" sldId="286"/>
            <ac:grpSpMk id="12" creationId="{09DA5303-A1AF-4830-806C-51FCD96188B7}"/>
          </ac:grpSpMkLst>
        </pc:grpChg>
        <pc:picChg chg="add mod">
          <ac:chgData name="Freek Kornelis" userId="7b04eaf7-9621-45a0-a72a-8585cbb5b1b7" providerId="ADAL" clId="{BA59A4AA-C4E6-4BD2-8094-03E553E2D1E2}" dt="2024-03-19T13:38:51.263" v="1605" actId="26606"/>
          <ac:picMkLst>
            <pc:docMk/>
            <pc:sldMk cId="3812592263" sldId="286"/>
            <ac:picMk id="5" creationId="{DD52A407-C553-D92D-8C72-68F02A9F6C08}"/>
          </ac:picMkLst>
        </pc:picChg>
      </pc:sldChg>
      <pc:sldChg chg="addSp delSp modSp new mod setBg delDesignElem">
        <pc:chgData name="Freek Kornelis" userId="7b04eaf7-9621-45a0-a72a-8585cbb5b1b7" providerId="ADAL" clId="{BA59A4AA-C4E6-4BD2-8094-03E553E2D1E2}" dt="2024-03-19T13:40:26.506" v="1626" actId="26606"/>
        <pc:sldMkLst>
          <pc:docMk/>
          <pc:sldMk cId="472914169" sldId="287"/>
        </pc:sldMkLst>
        <pc:spChg chg="mod">
          <ac:chgData name="Freek Kornelis" userId="7b04eaf7-9621-45a0-a72a-8585cbb5b1b7" providerId="ADAL" clId="{BA59A4AA-C4E6-4BD2-8094-03E553E2D1E2}" dt="2024-03-19T13:40:26.506" v="1626" actId="26606"/>
          <ac:spMkLst>
            <pc:docMk/>
            <pc:sldMk cId="472914169" sldId="287"/>
            <ac:spMk id="2" creationId="{7A56FE53-B6B5-B1C6-757D-5546AF88D7BE}"/>
          </ac:spMkLst>
        </pc:spChg>
        <pc:spChg chg="mod">
          <ac:chgData name="Freek Kornelis" userId="7b04eaf7-9621-45a0-a72a-8585cbb5b1b7" providerId="ADAL" clId="{BA59A4AA-C4E6-4BD2-8094-03E553E2D1E2}" dt="2024-03-19T13:40:26.506" v="1626" actId="26606"/>
          <ac:spMkLst>
            <pc:docMk/>
            <pc:sldMk cId="472914169" sldId="287"/>
            <ac:spMk id="3" creationId="{A8B63F56-DB80-2658-C786-697BB5A13519}"/>
          </ac:spMkLst>
        </pc:spChg>
        <pc:spChg chg="add">
          <ac:chgData name="Freek Kornelis" userId="7b04eaf7-9621-45a0-a72a-8585cbb5b1b7" providerId="ADAL" clId="{BA59A4AA-C4E6-4BD2-8094-03E553E2D1E2}" dt="2024-03-19T13:40:26.506" v="1626" actId="26606"/>
          <ac:spMkLst>
            <pc:docMk/>
            <pc:sldMk cId="472914169" sldId="287"/>
            <ac:spMk id="5" creationId="{777A147A-9ED8-46B4-8660-1B3C2AA880B5}"/>
          </ac:spMkLst>
        </pc:spChg>
        <pc:spChg chg="add">
          <ac:chgData name="Freek Kornelis" userId="7b04eaf7-9621-45a0-a72a-8585cbb5b1b7" providerId="ADAL" clId="{BA59A4AA-C4E6-4BD2-8094-03E553E2D1E2}" dt="2024-03-19T13:40:26.506" v="1626" actId="26606"/>
          <ac:spMkLst>
            <pc:docMk/>
            <pc:sldMk cId="472914169" sldId="287"/>
            <ac:spMk id="6" creationId="{5D6C15A0-C087-4593-8414-2B4EC1CDC3DE}"/>
          </ac:spMkLst>
        </pc:spChg>
        <pc:spChg chg="add del">
          <ac:chgData name="Freek Kornelis" userId="7b04eaf7-9621-45a0-a72a-8585cbb5b1b7" providerId="ADAL" clId="{BA59A4AA-C4E6-4BD2-8094-03E553E2D1E2}" dt="2024-03-19T13:32:04.005" v="1510"/>
          <ac:spMkLst>
            <pc:docMk/>
            <pc:sldMk cId="472914169" sldId="287"/>
            <ac:spMk id="8" creationId="{C2554CA6-288E-4202-BC52-2E5A8F0C0AED}"/>
          </ac:spMkLst>
        </pc:spChg>
        <pc:spChg chg="add del">
          <ac:chgData name="Freek Kornelis" userId="7b04eaf7-9621-45a0-a72a-8585cbb5b1b7" providerId="ADAL" clId="{BA59A4AA-C4E6-4BD2-8094-03E553E2D1E2}" dt="2024-03-19T13:32:04.005" v="1510"/>
          <ac:spMkLst>
            <pc:docMk/>
            <pc:sldMk cId="472914169" sldId="287"/>
            <ac:spMk id="10" creationId="{B10BB131-AC8E-4A8E-A5D1-36260F720C3B}"/>
          </ac:spMkLst>
        </pc:spChg>
        <pc:spChg chg="add del">
          <ac:chgData name="Freek Kornelis" userId="7b04eaf7-9621-45a0-a72a-8585cbb5b1b7" providerId="ADAL" clId="{BA59A4AA-C4E6-4BD2-8094-03E553E2D1E2}" dt="2024-03-19T13:32:04.005" v="1510"/>
          <ac:spMkLst>
            <pc:docMk/>
            <pc:sldMk cId="472914169" sldId="287"/>
            <ac:spMk id="12" creationId="{5B7778FC-632E-4DCA-A7CB-0D7731CCF970}"/>
          </ac:spMkLst>
        </pc:spChg>
        <pc:spChg chg="add del">
          <ac:chgData name="Freek Kornelis" userId="7b04eaf7-9621-45a0-a72a-8585cbb5b1b7" providerId="ADAL" clId="{BA59A4AA-C4E6-4BD2-8094-03E553E2D1E2}" dt="2024-03-19T13:32:04.005" v="1510"/>
          <ac:spMkLst>
            <pc:docMk/>
            <pc:sldMk cId="472914169" sldId="287"/>
            <ac:spMk id="14" creationId="{FA23A907-97FB-4A8F-880A-DD77401C4296}"/>
          </ac:spMkLst>
        </pc:spChg>
      </pc:sldChg>
      <pc:sldChg chg="new del">
        <pc:chgData name="Freek Kornelis" userId="7b04eaf7-9621-45a0-a72a-8585cbb5b1b7" providerId="ADAL" clId="{BA59A4AA-C4E6-4BD2-8094-03E553E2D1E2}" dt="2024-03-19T12:50:29.345" v="688" actId="47"/>
        <pc:sldMkLst>
          <pc:docMk/>
          <pc:sldMk cId="1547243333" sldId="288"/>
        </pc:sldMkLst>
      </pc:sldChg>
      <pc:sldChg chg="new del">
        <pc:chgData name="Freek Kornelis" userId="7b04eaf7-9621-45a0-a72a-8585cbb5b1b7" providerId="ADAL" clId="{BA59A4AA-C4E6-4BD2-8094-03E553E2D1E2}" dt="2024-03-19T12:50:30.340" v="689" actId="47"/>
        <pc:sldMkLst>
          <pc:docMk/>
          <pc:sldMk cId="2852729285" sldId="289"/>
        </pc:sldMkLst>
      </pc:sldChg>
      <pc:sldChg chg="addSp delSp modSp new mod setBg">
        <pc:chgData name="Freek Kornelis" userId="7b04eaf7-9621-45a0-a72a-8585cbb5b1b7" providerId="ADAL" clId="{BA59A4AA-C4E6-4BD2-8094-03E553E2D1E2}" dt="2024-03-19T13:38:00.864" v="1595" actId="26606"/>
        <pc:sldMkLst>
          <pc:docMk/>
          <pc:sldMk cId="1120984005" sldId="290"/>
        </pc:sldMkLst>
        <pc:spChg chg="mod">
          <ac:chgData name="Freek Kornelis" userId="7b04eaf7-9621-45a0-a72a-8585cbb5b1b7" providerId="ADAL" clId="{BA59A4AA-C4E6-4BD2-8094-03E553E2D1E2}" dt="2024-03-19T13:38:00.864" v="1595" actId="26606"/>
          <ac:spMkLst>
            <pc:docMk/>
            <pc:sldMk cId="1120984005" sldId="290"/>
            <ac:spMk id="2" creationId="{95A84AAB-EE72-28C9-2C7E-1C084B393E6C}"/>
          </ac:spMkLst>
        </pc:spChg>
        <pc:spChg chg="del">
          <ac:chgData name="Freek Kornelis" userId="7b04eaf7-9621-45a0-a72a-8585cbb5b1b7" providerId="ADAL" clId="{BA59A4AA-C4E6-4BD2-8094-03E553E2D1E2}" dt="2024-03-19T12:00:17.394" v="291" actId="22"/>
          <ac:spMkLst>
            <pc:docMk/>
            <pc:sldMk cId="1120984005" sldId="290"/>
            <ac:spMk id="3" creationId="{3C6D51C4-C395-3E0E-23D5-A5DE7E895124}"/>
          </ac:spMkLst>
        </pc:spChg>
        <pc:spChg chg="add del mod">
          <ac:chgData name="Freek Kornelis" userId="7b04eaf7-9621-45a0-a72a-8585cbb5b1b7" providerId="ADAL" clId="{BA59A4AA-C4E6-4BD2-8094-03E553E2D1E2}" dt="2024-03-19T12:02:14.757" v="293" actId="22"/>
          <ac:spMkLst>
            <pc:docMk/>
            <pc:sldMk cId="1120984005" sldId="290"/>
            <ac:spMk id="7" creationId="{DDE46431-0A81-0E01-4383-A3D7DC47F8F8}"/>
          </ac:spMkLst>
        </pc:spChg>
        <pc:spChg chg="add">
          <ac:chgData name="Freek Kornelis" userId="7b04eaf7-9621-45a0-a72a-8585cbb5b1b7" providerId="ADAL" clId="{BA59A4AA-C4E6-4BD2-8094-03E553E2D1E2}" dt="2024-03-19T13:38:00.864" v="1595" actId="26606"/>
          <ac:spMkLst>
            <pc:docMk/>
            <pc:sldMk cId="1120984005" sldId="290"/>
            <ac:spMk id="14" creationId="{665DBBEF-238B-476B-96AB-8AAC3224ECEA}"/>
          </ac:spMkLst>
        </pc:spChg>
        <pc:spChg chg="add">
          <ac:chgData name="Freek Kornelis" userId="7b04eaf7-9621-45a0-a72a-8585cbb5b1b7" providerId="ADAL" clId="{BA59A4AA-C4E6-4BD2-8094-03E553E2D1E2}" dt="2024-03-19T13:38:00.864" v="1595" actId="26606"/>
          <ac:spMkLst>
            <pc:docMk/>
            <pc:sldMk cId="1120984005" sldId="290"/>
            <ac:spMk id="16" creationId="{3FCFB1DE-0B7E-48CC-BA90-B2AB0889F9D6}"/>
          </ac:spMkLst>
        </pc:spChg>
        <pc:picChg chg="add del mod ord">
          <ac:chgData name="Freek Kornelis" userId="7b04eaf7-9621-45a0-a72a-8585cbb5b1b7" providerId="ADAL" clId="{BA59A4AA-C4E6-4BD2-8094-03E553E2D1E2}" dt="2024-03-19T12:00:18.820" v="292" actId="478"/>
          <ac:picMkLst>
            <pc:docMk/>
            <pc:sldMk cId="1120984005" sldId="290"/>
            <ac:picMk id="5" creationId="{0A105D50-22D6-AE18-4110-421890D77C55}"/>
          </ac:picMkLst>
        </pc:picChg>
        <pc:picChg chg="add mod ord">
          <ac:chgData name="Freek Kornelis" userId="7b04eaf7-9621-45a0-a72a-8585cbb5b1b7" providerId="ADAL" clId="{BA59A4AA-C4E6-4BD2-8094-03E553E2D1E2}" dt="2024-03-19T13:38:00.864" v="1595" actId="26606"/>
          <ac:picMkLst>
            <pc:docMk/>
            <pc:sldMk cId="1120984005" sldId="290"/>
            <ac:picMk id="9" creationId="{F13FFBD7-70E1-4CA7-C876-7879531DEA84}"/>
          </ac:picMkLst>
        </pc:picChg>
      </pc:sldChg>
      <pc:sldChg chg="addSp delSp modSp new mod setBg delDesignElem">
        <pc:chgData name="Freek Kornelis" userId="7b04eaf7-9621-45a0-a72a-8585cbb5b1b7" providerId="ADAL" clId="{BA59A4AA-C4E6-4BD2-8094-03E553E2D1E2}" dt="2024-03-19T13:38:07.494" v="1596" actId="26606"/>
        <pc:sldMkLst>
          <pc:docMk/>
          <pc:sldMk cId="3813420162" sldId="291"/>
        </pc:sldMkLst>
        <pc:spChg chg="mod">
          <ac:chgData name="Freek Kornelis" userId="7b04eaf7-9621-45a0-a72a-8585cbb5b1b7" providerId="ADAL" clId="{BA59A4AA-C4E6-4BD2-8094-03E553E2D1E2}" dt="2024-03-19T13:38:07.494" v="1596" actId="26606"/>
          <ac:spMkLst>
            <pc:docMk/>
            <pc:sldMk cId="3813420162" sldId="291"/>
            <ac:spMk id="2" creationId="{C333D944-4985-2798-6D46-D47D37710290}"/>
          </ac:spMkLst>
        </pc:spChg>
        <pc:spChg chg="del">
          <ac:chgData name="Freek Kornelis" userId="7b04eaf7-9621-45a0-a72a-8585cbb5b1b7" providerId="ADAL" clId="{BA59A4AA-C4E6-4BD2-8094-03E553E2D1E2}" dt="2024-03-19T12:03:54.870" v="332" actId="26606"/>
          <ac:spMkLst>
            <pc:docMk/>
            <pc:sldMk cId="3813420162" sldId="291"/>
            <ac:spMk id="3" creationId="{D66B88AD-1115-2E4E-5576-C7237381D2F8}"/>
          </ac:spMkLst>
        </pc:spChg>
        <pc:spChg chg="add">
          <ac:chgData name="Freek Kornelis" userId="7b04eaf7-9621-45a0-a72a-8585cbb5b1b7" providerId="ADAL" clId="{BA59A4AA-C4E6-4BD2-8094-03E553E2D1E2}" dt="2024-03-19T13:38:07.494" v="1596" actId="26606"/>
          <ac:spMkLst>
            <pc:docMk/>
            <pc:sldMk cId="3813420162" sldId="291"/>
            <ac:spMk id="7" creationId="{665DBBEF-238B-476B-96AB-8AAC3224ECEA}"/>
          </ac:spMkLst>
        </pc:spChg>
        <pc:spChg chg="add del">
          <ac:chgData name="Freek Kornelis" userId="7b04eaf7-9621-45a0-a72a-8585cbb5b1b7" providerId="ADAL" clId="{BA59A4AA-C4E6-4BD2-8094-03E553E2D1E2}" dt="2024-03-19T13:32:04.005" v="1510"/>
          <ac:spMkLst>
            <pc:docMk/>
            <pc:sldMk cId="3813420162" sldId="291"/>
            <ac:spMk id="10" creationId="{D4771268-CB57-404A-9271-370EB28F6090}"/>
          </ac:spMkLst>
        </pc:spChg>
        <pc:spChg chg="add">
          <ac:chgData name="Freek Kornelis" userId="7b04eaf7-9621-45a0-a72a-8585cbb5b1b7" providerId="ADAL" clId="{BA59A4AA-C4E6-4BD2-8094-03E553E2D1E2}" dt="2024-03-19T13:38:07.494" v="1596" actId="26606"/>
          <ac:spMkLst>
            <pc:docMk/>
            <pc:sldMk cId="3813420162" sldId="291"/>
            <ac:spMk id="12" creationId="{3FCFB1DE-0B7E-48CC-BA90-B2AB0889F9D6}"/>
          </ac:spMkLst>
        </pc:spChg>
        <pc:picChg chg="add mod">
          <ac:chgData name="Freek Kornelis" userId="7b04eaf7-9621-45a0-a72a-8585cbb5b1b7" providerId="ADAL" clId="{BA59A4AA-C4E6-4BD2-8094-03E553E2D1E2}" dt="2024-03-19T13:38:07.494" v="1596" actId="26606"/>
          <ac:picMkLst>
            <pc:docMk/>
            <pc:sldMk cId="3813420162" sldId="291"/>
            <ac:picMk id="5" creationId="{1A6D4EAA-2CC0-DB63-0A77-5951161F1D77}"/>
          </ac:picMkLst>
        </pc:picChg>
      </pc:sldChg>
      <pc:sldChg chg="addSp delSp modSp new mod setBg delDesignElem">
        <pc:chgData name="Freek Kornelis" userId="7b04eaf7-9621-45a0-a72a-8585cbb5b1b7" providerId="ADAL" clId="{BA59A4AA-C4E6-4BD2-8094-03E553E2D1E2}" dt="2024-03-19T13:32:04.005" v="1510"/>
        <pc:sldMkLst>
          <pc:docMk/>
          <pc:sldMk cId="18541986" sldId="292"/>
        </pc:sldMkLst>
        <pc:spChg chg="mod">
          <ac:chgData name="Freek Kornelis" userId="7b04eaf7-9621-45a0-a72a-8585cbb5b1b7" providerId="ADAL" clId="{BA59A4AA-C4E6-4BD2-8094-03E553E2D1E2}" dt="2024-03-19T12:05:22.855" v="370" actId="14100"/>
          <ac:spMkLst>
            <pc:docMk/>
            <pc:sldMk cId="18541986" sldId="292"/>
            <ac:spMk id="2" creationId="{D8578BC6-6EF1-AE33-5830-F51875953B2B}"/>
          </ac:spMkLst>
        </pc:spChg>
        <pc:spChg chg="mod">
          <ac:chgData name="Freek Kornelis" userId="7b04eaf7-9621-45a0-a72a-8585cbb5b1b7" providerId="ADAL" clId="{BA59A4AA-C4E6-4BD2-8094-03E553E2D1E2}" dt="2024-03-19T12:05:26.620" v="371" actId="1076"/>
          <ac:spMkLst>
            <pc:docMk/>
            <pc:sldMk cId="18541986" sldId="292"/>
            <ac:spMk id="3" creationId="{A41580CB-CB3E-9214-1358-4E7B814D205E}"/>
          </ac:spMkLst>
        </pc:spChg>
        <pc:spChg chg="add del">
          <ac:chgData name="Freek Kornelis" userId="7b04eaf7-9621-45a0-a72a-8585cbb5b1b7" providerId="ADAL" clId="{BA59A4AA-C4E6-4BD2-8094-03E553E2D1E2}" dt="2024-03-19T13:32:04.005" v="1510"/>
          <ac:spMkLst>
            <pc:docMk/>
            <pc:sldMk cId="18541986" sldId="292"/>
            <ac:spMk id="9" creationId="{9F7D5CDA-D291-4307-BF55-1381FED29634}"/>
          </ac:spMkLst>
        </pc:spChg>
        <pc:picChg chg="add">
          <ac:chgData name="Freek Kornelis" userId="7b04eaf7-9621-45a0-a72a-8585cbb5b1b7" providerId="ADAL" clId="{BA59A4AA-C4E6-4BD2-8094-03E553E2D1E2}" dt="2024-03-19T12:05:14.624" v="369" actId="26606"/>
          <ac:picMkLst>
            <pc:docMk/>
            <pc:sldMk cId="18541986" sldId="292"/>
            <ac:picMk id="5" creationId="{1D98B2AA-9FEF-33F4-5B12-3E7174F54129}"/>
          </ac:picMkLst>
        </pc:picChg>
      </pc:sldChg>
      <pc:sldChg chg="addSp delSp modSp new mod setBg delDesignElem">
        <pc:chgData name="Freek Kornelis" userId="7b04eaf7-9621-45a0-a72a-8585cbb5b1b7" providerId="ADAL" clId="{BA59A4AA-C4E6-4BD2-8094-03E553E2D1E2}" dt="2024-03-19T13:32:04.005" v="1510"/>
        <pc:sldMkLst>
          <pc:docMk/>
          <pc:sldMk cId="3669699456" sldId="293"/>
        </pc:sldMkLst>
        <pc:spChg chg="mod">
          <ac:chgData name="Freek Kornelis" userId="7b04eaf7-9621-45a0-a72a-8585cbb5b1b7" providerId="ADAL" clId="{BA59A4AA-C4E6-4BD2-8094-03E553E2D1E2}" dt="2024-03-19T12:06:39.764" v="411" actId="1076"/>
          <ac:spMkLst>
            <pc:docMk/>
            <pc:sldMk cId="3669699456" sldId="293"/>
            <ac:spMk id="2" creationId="{6336A87C-1CB4-C788-5610-A5E45BA87183}"/>
          </ac:spMkLst>
        </pc:spChg>
        <pc:spChg chg="mod">
          <ac:chgData name="Freek Kornelis" userId="7b04eaf7-9621-45a0-a72a-8585cbb5b1b7" providerId="ADAL" clId="{BA59A4AA-C4E6-4BD2-8094-03E553E2D1E2}" dt="2024-03-19T12:06:43.379" v="412" actId="1076"/>
          <ac:spMkLst>
            <pc:docMk/>
            <pc:sldMk cId="3669699456" sldId="293"/>
            <ac:spMk id="3" creationId="{AF9EDE83-ECA1-A83D-DF97-FC7DA851AAE0}"/>
          </ac:spMkLst>
        </pc:spChg>
        <pc:spChg chg="add del">
          <ac:chgData name="Freek Kornelis" userId="7b04eaf7-9621-45a0-a72a-8585cbb5b1b7" providerId="ADAL" clId="{BA59A4AA-C4E6-4BD2-8094-03E553E2D1E2}" dt="2024-03-19T13:32:04.005" v="1510"/>
          <ac:spMkLst>
            <pc:docMk/>
            <pc:sldMk cId="3669699456" sldId="293"/>
            <ac:spMk id="9" creationId="{AE3A741D-C19B-960A-5803-1C5887147820}"/>
          </ac:spMkLst>
        </pc:spChg>
        <pc:spChg chg="add del">
          <ac:chgData name="Freek Kornelis" userId="7b04eaf7-9621-45a0-a72a-8585cbb5b1b7" providerId="ADAL" clId="{BA59A4AA-C4E6-4BD2-8094-03E553E2D1E2}" dt="2024-03-19T13:32:04.005" v="1510"/>
          <ac:spMkLst>
            <pc:docMk/>
            <pc:sldMk cId="3669699456" sldId="293"/>
            <ac:spMk id="11" creationId="{9C3A50E9-9119-7BC3-083B-2D84CCC78E47}"/>
          </ac:spMkLst>
        </pc:spChg>
        <pc:spChg chg="add del">
          <ac:chgData name="Freek Kornelis" userId="7b04eaf7-9621-45a0-a72a-8585cbb5b1b7" providerId="ADAL" clId="{BA59A4AA-C4E6-4BD2-8094-03E553E2D1E2}" dt="2024-03-19T13:32:04.005" v="1510"/>
          <ac:spMkLst>
            <pc:docMk/>
            <pc:sldMk cId="3669699456" sldId="293"/>
            <ac:spMk id="13" creationId="{DC39DE25-0E4E-0AA7-0932-1D78C2372786}"/>
          </ac:spMkLst>
        </pc:spChg>
        <pc:spChg chg="add del">
          <ac:chgData name="Freek Kornelis" userId="7b04eaf7-9621-45a0-a72a-8585cbb5b1b7" providerId="ADAL" clId="{BA59A4AA-C4E6-4BD2-8094-03E553E2D1E2}" dt="2024-03-19T13:32:04.005" v="1510"/>
          <ac:spMkLst>
            <pc:docMk/>
            <pc:sldMk cId="3669699456" sldId="293"/>
            <ac:spMk id="15" creationId="{8D6EA299-0840-6DEA-E670-C49AEBC87E89}"/>
          </ac:spMkLst>
        </pc:spChg>
        <pc:picChg chg="add">
          <ac:chgData name="Freek Kornelis" userId="7b04eaf7-9621-45a0-a72a-8585cbb5b1b7" providerId="ADAL" clId="{BA59A4AA-C4E6-4BD2-8094-03E553E2D1E2}" dt="2024-03-19T12:06:33.669" v="409" actId="26606"/>
          <ac:picMkLst>
            <pc:docMk/>
            <pc:sldMk cId="3669699456" sldId="293"/>
            <ac:picMk id="5" creationId="{C78F5050-C215-FA94-5977-FE9C897C07A1}"/>
          </ac:picMkLst>
        </pc:picChg>
      </pc:sldChg>
      <pc:sldChg chg="addSp delSp modSp new mod setBg delDesignElem">
        <pc:chgData name="Freek Kornelis" userId="7b04eaf7-9621-45a0-a72a-8585cbb5b1b7" providerId="ADAL" clId="{BA59A4AA-C4E6-4BD2-8094-03E553E2D1E2}" dt="2024-03-19T13:38:31.907" v="1602" actId="26606"/>
        <pc:sldMkLst>
          <pc:docMk/>
          <pc:sldMk cId="2496936618" sldId="294"/>
        </pc:sldMkLst>
        <pc:spChg chg="mod">
          <ac:chgData name="Freek Kornelis" userId="7b04eaf7-9621-45a0-a72a-8585cbb5b1b7" providerId="ADAL" clId="{BA59A4AA-C4E6-4BD2-8094-03E553E2D1E2}" dt="2024-03-19T13:38:31.907" v="1602" actId="26606"/>
          <ac:spMkLst>
            <pc:docMk/>
            <pc:sldMk cId="2496936618" sldId="294"/>
            <ac:spMk id="2" creationId="{6A957047-EEC1-ADBD-4E36-A45D542A452F}"/>
          </ac:spMkLst>
        </pc:spChg>
        <pc:spChg chg="mod ord">
          <ac:chgData name="Freek Kornelis" userId="7b04eaf7-9621-45a0-a72a-8585cbb5b1b7" providerId="ADAL" clId="{BA59A4AA-C4E6-4BD2-8094-03E553E2D1E2}" dt="2024-03-19T13:38:31.907" v="1602" actId="26606"/>
          <ac:spMkLst>
            <pc:docMk/>
            <pc:sldMk cId="2496936618" sldId="294"/>
            <ac:spMk id="3" creationId="{7EF8CFC8-7095-65CB-2446-7650DD6209FD}"/>
          </ac:spMkLst>
        </pc:spChg>
        <pc:spChg chg="add del">
          <ac:chgData name="Freek Kornelis" userId="7b04eaf7-9621-45a0-a72a-8585cbb5b1b7" providerId="ADAL" clId="{BA59A4AA-C4E6-4BD2-8094-03E553E2D1E2}" dt="2024-03-19T13:38:26.658" v="1599" actId="26606"/>
          <ac:spMkLst>
            <pc:docMk/>
            <pc:sldMk cId="2496936618" sldId="294"/>
            <ac:spMk id="7" creationId="{79BB35BC-D5C2-4C8B-A22A-A71E6191913B}"/>
          </ac:spMkLst>
        </pc:spChg>
        <pc:spChg chg="add del">
          <ac:chgData name="Freek Kornelis" userId="7b04eaf7-9621-45a0-a72a-8585cbb5b1b7" providerId="ADAL" clId="{BA59A4AA-C4E6-4BD2-8094-03E553E2D1E2}" dt="2024-03-19T13:38:31.896" v="1601" actId="26606"/>
          <ac:spMkLst>
            <pc:docMk/>
            <pc:sldMk cId="2496936618" sldId="294"/>
            <ac:spMk id="9" creationId="{743AA782-23D1-4521-8CAD-47662984AA08}"/>
          </ac:spMkLst>
        </pc:spChg>
        <pc:spChg chg="add del">
          <ac:chgData name="Freek Kornelis" userId="7b04eaf7-9621-45a0-a72a-8585cbb5b1b7" providerId="ADAL" clId="{BA59A4AA-C4E6-4BD2-8094-03E553E2D1E2}" dt="2024-03-19T12:23:47.682" v="425" actId="26606"/>
          <ac:spMkLst>
            <pc:docMk/>
            <pc:sldMk cId="2496936618" sldId="294"/>
            <ac:spMk id="10" creationId="{F13C74B1-5B17-4795-BED0-7140497B445A}"/>
          </ac:spMkLst>
        </pc:spChg>
        <pc:spChg chg="add del">
          <ac:chgData name="Freek Kornelis" userId="7b04eaf7-9621-45a0-a72a-8585cbb5b1b7" providerId="ADAL" clId="{BA59A4AA-C4E6-4BD2-8094-03E553E2D1E2}" dt="2024-03-19T13:38:31.896" v="1601" actId="26606"/>
          <ac:spMkLst>
            <pc:docMk/>
            <pc:sldMk cId="2496936618" sldId="294"/>
            <ac:spMk id="11" creationId="{71877DBC-BB60-40F0-AC93-2ACDBAAE60CE}"/>
          </ac:spMkLst>
        </pc:spChg>
        <pc:spChg chg="add del">
          <ac:chgData name="Freek Kornelis" userId="7b04eaf7-9621-45a0-a72a-8585cbb5b1b7" providerId="ADAL" clId="{BA59A4AA-C4E6-4BD2-8094-03E553E2D1E2}" dt="2024-03-19T12:23:47.682" v="425" actId="26606"/>
          <ac:spMkLst>
            <pc:docMk/>
            <pc:sldMk cId="2496936618" sldId="294"/>
            <ac:spMk id="12" creationId="{D4974D33-8DC5-464E-8C6D-BE58F0669C17}"/>
          </ac:spMkLst>
        </pc:spChg>
        <pc:spChg chg="add">
          <ac:chgData name="Freek Kornelis" userId="7b04eaf7-9621-45a0-a72a-8585cbb5b1b7" providerId="ADAL" clId="{BA59A4AA-C4E6-4BD2-8094-03E553E2D1E2}" dt="2024-03-19T13:38:31.907" v="1602" actId="26606"/>
          <ac:spMkLst>
            <pc:docMk/>
            <pc:sldMk cId="2496936618" sldId="294"/>
            <ac:spMk id="13" creationId="{45D37F4E-DDB4-456B-97E0-9937730A039F}"/>
          </ac:spMkLst>
        </pc:spChg>
        <pc:spChg chg="add del">
          <ac:chgData name="Freek Kornelis" userId="7b04eaf7-9621-45a0-a72a-8585cbb5b1b7" providerId="ADAL" clId="{BA59A4AA-C4E6-4BD2-8094-03E553E2D1E2}" dt="2024-03-19T12:23:52.833" v="427" actId="26606"/>
          <ac:spMkLst>
            <pc:docMk/>
            <pc:sldMk cId="2496936618" sldId="294"/>
            <ac:spMk id="14" creationId="{04812C46-200A-4DEB-A05E-3ED6C68C2387}"/>
          </ac:spMkLst>
        </pc:spChg>
        <pc:spChg chg="add del">
          <ac:chgData name="Freek Kornelis" userId="7b04eaf7-9621-45a0-a72a-8585cbb5b1b7" providerId="ADAL" clId="{BA59A4AA-C4E6-4BD2-8094-03E553E2D1E2}" dt="2024-03-19T12:23:52.833" v="427" actId="26606"/>
          <ac:spMkLst>
            <pc:docMk/>
            <pc:sldMk cId="2496936618" sldId="294"/>
            <ac:spMk id="15" creationId="{D1EA859B-E555-4109-94F3-6700E046E008}"/>
          </ac:spMkLst>
        </pc:spChg>
        <pc:spChg chg="add">
          <ac:chgData name="Freek Kornelis" userId="7b04eaf7-9621-45a0-a72a-8585cbb5b1b7" providerId="ADAL" clId="{BA59A4AA-C4E6-4BD2-8094-03E553E2D1E2}" dt="2024-03-19T13:38:31.907" v="1602" actId="26606"/>
          <ac:spMkLst>
            <pc:docMk/>
            <pc:sldMk cId="2496936618" sldId="294"/>
            <ac:spMk id="16" creationId="{B2DD41CD-8F47-4F56-AD12-4E2FF7696987}"/>
          </ac:spMkLst>
        </pc:spChg>
        <pc:spChg chg="add del">
          <ac:chgData name="Freek Kornelis" userId="7b04eaf7-9621-45a0-a72a-8585cbb5b1b7" providerId="ADAL" clId="{BA59A4AA-C4E6-4BD2-8094-03E553E2D1E2}" dt="2024-03-19T13:32:04.005" v="1510"/>
          <ac:spMkLst>
            <pc:docMk/>
            <pc:sldMk cId="2496936618" sldId="294"/>
            <ac:spMk id="17" creationId="{7FF47CB7-972F-479F-A36D-9E72D26EC8DA}"/>
          </ac:spMkLst>
        </pc:spChg>
        <pc:spChg chg="add del">
          <ac:chgData name="Freek Kornelis" userId="7b04eaf7-9621-45a0-a72a-8585cbb5b1b7" providerId="ADAL" clId="{BA59A4AA-C4E6-4BD2-8094-03E553E2D1E2}" dt="2024-03-19T13:32:04.005" v="1510"/>
          <ac:spMkLst>
            <pc:docMk/>
            <pc:sldMk cId="2496936618" sldId="294"/>
            <ac:spMk id="18" creationId="{0D153B68-5844-490D-8E67-F616D6D721CA}"/>
          </ac:spMkLst>
        </pc:spChg>
        <pc:spChg chg="add del">
          <ac:chgData name="Freek Kornelis" userId="7b04eaf7-9621-45a0-a72a-8585cbb5b1b7" providerId="ADAL" clId="{BA59A4AA-C4E6-4BD2-8094-03E553E2D1E2}" dt="2024-03-19T13:32:04.005" v="1510"/>
          <ac:spMkLst>
            <pc:docMk/>
            <pc:sldMk cId="2496936618" sldId="294"/>
            <ac:spMk id="19" creationId="{9A0D773F-7A7D-4DBB-9DEA-86BB8B8F4BC8}"/>
          </ac:spMkLst>
        </pc:spChg>
        <pc:picChg chg="add mod ord">
          <ac:chgData name="Freek Kornelis" userId="7b04eaf7-9621-45a0-a72a-8585cbb5b1b7" providerId="ADAL" clId="{BA59A4AA-C4E6-4BD2-8094-03E553E2D1E2}" dt="2024-03-19T13:38:31.907" v="1602" actId="26606"/>
          <ac:picMkLst>
            <pc:docMk/>
            <pc:sldMk cId="2496936618" sldId="294"/>
            <ac:picMk id="5" creationId="{E7F42D74-FF0A-5F19-A249-5EEA7DF7FC98}"/>
          </ac:picMkLst>
        </pc:picChg>
      </pc:sldChg>
      <pc:sldChg chg="addSp delSp modSp new mod setBg delDesignElem">
        <pc:chgData name="Freek Kornelis" userId="7b04eaf7-9621-45a0-a72a-8585cbb5b1b7" providerId="ADAL" clId="{BA59A4AA-C4E6-4BD2-8094-03E553E2D1E2}" dt="2024-03-19T13:38:36.631" v="1603" actId="26606"/>
        <pc:sldMkLst>
          <pc:docMk/>
          <pc:sldMk cId="35370098" sldId="295"/>
        </pc:sldMkLst>
        <pc:spChg chg="mod">
          <ac:chgData name="Freek Kornelis" userId="7b04eaf7-9621-45a0-a72a-8585cbb5b1b7" providerId="ADAL" clId="{BA59A4AA-C4E6-4BD2-8094-03E553E2D1E2}" dt="2024-03-19T13:38:36.631" v="1603" actId="26606"/>
          <ac:spMkLst>
            <pc:docMk/>
            <pc:sldMk cId="35370098" sldId="295"/>
            <ac:spMk id="2" creationId="{FCB73F06-3A3A-AF2A-B64E-857B26E077C4}"/>
          </ac:spMkLst>
        </pc:spChg>
        <pc:spChg chg="mod">
          <ac:chgData name="Freek Kornelis" userId="7b04eaf7-9621-45a0-a72a-8585cbb5b1b7" providerId="ADAL" clId="{BA59A4AA-C4E6-4BD2-8094-03E553E2D1E2}" dt="2024-03-19T13:38:36.631" v="1603" actId="26606"/>
          <ac:spMkLst>
            <pc:docMk/>
            <pc:sldMk cId="35370098" sldId="295"/>
            <ac:spMk id="3" creationId="{B2CDD4D5-6317-39F3-1D50-37AA684093C6}"/>
          </ac:spMkLst>
        </pc:spChg>
        <pc:spChg chg="add del">
          <ac:chgData name="Freek Kornelis" userId="7b04eaf7-9621-45a0-a72a-8585cbb5b1b7" providerId="ADAL" clId="{BA59A4AA-C4E6-4BD2-8094-03E553E2D1E2}" dt="2024-03-19T12:25:13.273" v="445" actId="26606"/>
          <ac:spMkLst>
            <pc:docMk/>
            <pc:sldMk cId="35370098" sldId="295"/>
            <ac:spMk id="9" creationId="{5D13CC36-B950-4F02-9BAF-9A7EB267398C}"/>
          </ac:spMkLst>
        </pc:spChg>
        <pc:spChg chg="add del">
          <ac:chgData name="Freek Kornelis" userId="7b04eaf7-9621-45a0-a72a-8585cbb5b1b7" providerId="ADAL" clId="{BA59A4AA-C4E6-4BD2-8094-03E553E2D1E2}" dt="2024-03-19T13:32:04.005" v="1510"/>
          <ac:spMkLst>
            <pc:docMk/>
            <pc:sldMk cId="35370098" sldId="295"/>
            <ac:spMk id="10" creationId="{7FF47CB7-972F-479F-A36D-9E72D26EC8DA}"/>
          </ac:spMkLst>
        </pc:spChg>
        <pc:spChg chg="add del">
          <ac:chgData name="Freek Kornelis" userId="7b04eaf7-9621-45a0-a72a-8585cbb5b1b7" providerId="ADAL" clId="{BA59A4AA-C4E6-4BD2-8094-03E553E2D1E2}" dt="2024-03-19T12:25:13.273" v="445" actId="26606"/>
          <ac:spMkLst>
            <pc:docMk/>
            <pc:sldMk cId="35370098" sldId="295"/>
            <ac:spMk id="11" creationId="{D1BDED99-B35B-4FEE-A274-8E8DB6FEEECF}"/>
          </ac:spMkLst>
        </pc:spChg>
        <pc:spChg chg="add del">
          <ac:chgData name="Freek Kornelis" userId="7b04eaf7-9621-45a0-a72a-8585cbb5b1b7" providerId="ADAL" clId="{BA59A4AA-C4E6-4BD2-8094-03E553E2D1E2}" dt="2024-03-19T13:32:04.005" v="1510"/>
          <ac:spMkLst>
            <pc:docMk/>
            <pc:sldMk cId="35370098" sldId="295"/>
            <ac:spMk id="12" creationId="{0D153B68-5844-490D-8E67-F616D6D721CA}"/>
          </ac:spMkLst>
        </pc:spChg>
        <pc:spChg chg="add">
          <ac:chgData name="Freek Kornelis" userId="7b04eaf7-9621-45a0-a72a-8585cbb5b1b7" providerId="ADAL" clId="{BA59A4AA-C4E6-4BD2-8094-03E553E2D1E2}" dt="2024-03-19T13:38:36.631" v="1603" actId="26606"/>
          <ac:spMkLst>
            <pc:docMk/>
            <pc:sldMk cId="35370098" sldId="295"/>
            <ac:spMk id="13" creationId="{7B831B6F-405A-4B47-B9BB-5CA88F285844}"/>
          </ac:spMkLst>
        </pc:spChg>
        <pc:spChg chg="add del">
          <ac:chgData name="Freek Kornelis" userId="7b04eaf7-9621-45a0-a72a-8585cbb5b1b7" providerId="ADAL" clId="{BA59A4AA-C4E6-4BD2-8094-03E553E2D1E2}" dt="2024-03-19T13:32:04.005" v="1510"/>
          <ac:spMkLst>
            <pc:docMk/>
            <pc:sldMk cId="35370098" sldId="295"/>
            <ac:spMk id="14" creationId="{9A0D773F-7A7D-4DBB-9DEA-86BB8B8F4BC8}"/>
          </ac:spMkLst>
        </pc:spChg>
        <pc:spChg chg="add">
          <ac:chgData name="Freek Kornelis" userId="7b04eaf7-9621-45a0-a72a-8585cbb5b1b7" providerId="ADAL" clId="{BA59A4AA-C4E6-4BD2-8094-03E553E2D1E2}" dt="2024-03-19T13:38:36.631" v="1603" actId="26606"/>
          <ac:spMkLst>
            <pc:docMk/>
            <pc:sldMk cId="35370098" sldId="295"/>
            <ac:spMk id="15" creationId="{15109354-9C5D-4F8C-B0E6-D1043C7BF20A}"/>
          </ac:spMkLst>
        </pc:spChg>
        <pc:spChg chg="add">
          <ac:chgData name="Freek Kornelis" userId="7b04eaf7-9621-45a0-a72a-8585cbb5b1b7" providerId="ADAL" clId="{BA59A4AA-C4E6-4BD2-8094-03E553E2D1E2}" dt="2024-03-19T13:38:36.631" v="1603" actId="26606"/>
          <ac:spMkLst>
            <pc:docMk/>
            <pc:sldMk cId="35370098" sldId="295"/>
            <ac:spMk id="16" creationId="{49B530FE-A87D-41A0-A920-ADC6539EAA44}"/>
          </ac:spMkLst>
        </pc:spChg>
        <pc:picChg chg="add del">
          <ac:chgData name="Freek Kornelis" userId="7b04eaf7-9621-45a0-a72a-8585cbb5b1b7" providerId="ADAL" clId="{BA59A4AA-C4E6-4BD2-8094-03E553E2D1E2}" dt="2024-03-19T12:25:13.273" v="445" actId="26606"/>
          <ac:picMkLst>
            <pc:docMk/>
            <pc:sldMk cId="35370098" sldId="295"/>
            <ac:picMk id="5" creationId="{5E38AC7B-F962-7E73-5B8B-2143696C4306}"/>
          </ac:picMkLst>
        </pc:picChg>
        <pc:picChg chg="add mod ord">
          <ac:chgData name="Freek Kornelis" userId="7b04eaf7-9621-45a0-a72a-8585cbb5b1b7" providerId="ADAL" clId="{BA59A4AA-C4E6-4BD2-8094-03E553E2D1E2}" dt="2024-03-19T13:38:36.631" v="1603" actId="26606"/>
          <ac:picMkLst>
            <pc:docMk/>
            <pc:sldMk cId="35370098" sldId="295"/>
            <ac:picMk id="7" creationId="{ACE30BD1-A679-C3B0-ABBB-8E6460F026F5}"/>
          </ac:picMkLst>
        </pc:picChg>
      </pc:sldChg>
      <pc:sldChg chg="addSp delSp modSp new mod setBg delDesignElem">
        <pc:chgData name="Freek Kornelis" userId="7b04eaf7-9621-45a0-a72a-8585cbb5b1b7" providerId="ADAL" clId="{BA59A4AA-C4E6-4BD2-8094-03E553E2D1E2}" dt="2024-03-19T13:36:39.946" v="1574" actId="27636"/>
        <pc:sldMkLst>
          <pc:docMk/>
          <pc:sldMk cId="727320605" sldId="296"/>
        </pc:sldMkLst>
        <pc:spChg chg="mod">
          <ac:chgData name="Freek Kornelis" userId="7b04eaf7-9621-45a0-a72a-8585cbb5b1b7" providerId="ADAL" clId="{BA59A4AA-C4E6-4BD2-8094-03E553E2D1E2}" dt="2024-03-19T12:26:58.922" v="556" actId="26606"/>
          <ac:spMkLst>
            <pc:docMk/>
            <pc:sldMk cId="727320605" sldId="296"/>
            <ac:spMk id="2" creationId="{6659294A-EFE3-F5D8-CC0F-1CF69E49C7BA}"/>
          </ac:spMkLst>
        </pc:spChg>
        <pc:spChg chg="mod">
          <ac:chgData name="Freek Kornelis" userId="7b04eaf7-9621-45a0-a72a-8585cbb5b1b7" providerId="ADAL" clId="{BA59A4AA-C4E6-4BD2-8094-03E553E2D1E2}" dt="2024-03-19T13:36:39.946" v="1574" actId="27636"/>
          <ac:spMkLst>
            <pc:docMk/>
            <pc:sldMk cId="727320605" sldId="296"/>
            <ac:spMk id="3" creationId="{BEF1D502-87DE-6DBB-1E36-27836F82B094}"/>
          </ac:spMkLst>
        </pc:spChg>
        <pc:spChg chg="add del">
          <ac:chgData name="Freek Kornelis" userId="7b04eaf7-9621-45a0-a72a-8585cbb5b1b7" providerId="ADAL" clId="{BA59A4AA-C4E6-4BD2-8094-03E553E2D1E2}" dt="2024-03-19T12:26:58.887" v="555" actId="26606"/>
          <ac:spMkLst>
            <pc:docMk/>
            <pc:sldMk cId="727320605" sldId="296"/>
            <ac:spMk id="9" creationId="{F944E337-3E5D-4A1F-A5A1-2057F25B8A7B}"/>
          </ac:spMkLst>
        </pc:spChg>
        <pc:spChg chg="add del">
          <ac:chgData name="Freek Kornelis" userId="7b04eaf7-9621-45a0-a72a-8585cbb5b1b7" providerId="ADAL" clId="{BA59A4AA-C4E6-4BD2-8094-03E553E2D1E2}" dt="2024-03-19T13:32:04.005" v="1510"/>
          <ac:spMkLst>
            <pc:docMk/>
            <pc:sldMk cId="727320605" sldId="296"/>
            <ac:spMk id="10" creationId="{6897DEB4-4A88-4293-A935-9B25506C1530}"/>
          </ac:spMkLst>
        </pc:spChg>
        <pc:spChg chg="add del">
          <ac:chgData name="Freek Kornelis" userId="7b04eaf7-9621-45a0-a72a-8585cbb5b1b7" providerId="ADAL" clId="{BA59A4AA-C4E6-4BD2-8094-03E553E2D1E2}" dt="2024-03-19T12:26:58.887" v="555" actId="26606"/>
          <ac:spMkLst>
            <pc:docMk/>
            <pc:sldMk cId="727320605" sldId="296"/>
            <ac:spMk id="11" creationId="{4DA50D69-7CF7-4844-B844-A2B821C77F24}"/>
          </ac:spMkLst>
        </pc:spChg>
        <pc:spChg chg="add del">
          <ac:chgData name="Freek Kornelis" userId="7b04eaf7-9621-45a0-a72a-8585cbb5b1b7" providerId="ADAL" clId="{BA59A4AA-C4E6-4BD2-8094-03E553E2D1E2}" dt="2024-03-19T13:32:04.005" v="1510"/>
          <ac:spMkLst>
            <pc:docMk/>
            <pc:sldMk cId="727320605" sldId="296"/>
            <ac:spMk id="12" creationId="{FBE42BC3-6707-4CBF-9386-048B994A4F19}"/>
          </ac:spMkLst>
        </pc:spChg>
        <pc:picChg chg="add del">
          <ac:chgData name="Freek Kornelis" userId="7b04eaf7-9621-45a0-a72a-8585cbb5b1b7" providerId="ADAL" clId="{BA59A4AA-C4E6-4BD2-8094-03E553E2D1E2}" dt="2024-03-19T12:26:58.887" v="555" actId="26606"/>
          <ac:picMkLst>
            <pc:docMk/>
            <pc:sldMk cId="727320605" sldId="296"/>
            <ac:picMk id="5" creationId="{60B4A3C8-0130-942B-0B35-8DE2C9924D5B}"/>
          </ac:picMkLst>
        </pc:picChg>
        <pc:picChg chg="add">
          <ac:chgData name="Freek Kornelis" userId="7b04eaf7-9621-45a0-a72a-8585cbb5b1b7" providerId="ADAL" clId="{BA59A4AA-C4E6-4BD2-8094-03E553E2D1E2}" dt="2024-03-19T12:26:58.922" v="556" actId="26606"/>
          <ac:picMkLst>
            <pc:docMk/>
            <pc:sldMk cId="727320605" sldId="296"/>
            <ac:picMk id="7" creationId="{470F37C9-4287-9394-FDCA-1239DD02559D}"/>
          </ac:picMkLst>
        </pc:picChg>
      </pc:sldChg>
      <pc:sldChg chg="addSp delSp modSp new mod setBg delDesignElem">
        <pc:chgData name="Freek Kornelis" userId="7b04eaf7-9621-45a0-a72a-8585cbb5b1b7" providerId="ADAL" clId="{BA59A4AA-C4E6-4BD2-8094-03E553E2D1E2}" dt="2024-03-19T13:36:39.924" v="1573" actId="27636"/>
        <pc:sldMkLst>
          <pc:docMk/>
          <pc:sldMk cId="1021492209" sldId="297"/>
        </pc:sldMkLst>
        <pc:spChg chg="mod">
          <ac:chgData name="Freek Kornelis" userId="7b04eaf7-9621-45a0-a72a-8585cbb5b1b7" providerId="ADAL" clId="{BA59A4AA-C4E6-4BD2-8094-03E553E2D1E2}" dt="2024-03-19T12:29:07.427" v="598" actId="14100"/>
          <ac:spMkLst>
            <pc:docMk/>
            <pc:sldMk cId="1021492209" sldId="297"/>
            <ac:spMk id="2" creationId="{1270B808-185F-7DF9-53E5-AD9E9B4D24DE}"/>
          </ac:spMkLst>
        </pc:spChg>
        <pc:spChg chg="mod ord">
          <ac:chgData name="Freek Kornelis" userId="7b04eaf7-9621-45a0-a72a-8585cbb5b1b7" providerId="ADAL" clId="{BA59A4AA-C4E6-4BD2-8094-03E553E2D1E2}" dt="2024-03-19T13:36:39.924" v="1573" actId="27636"/>
          <ac:spMkLst>
            <pc:docMk/>
            <pc:sldMk cId="1021492209" sldId="297"/>
            <ac:spMk id="3" creationId="{6503A007-509A-1B62-AC6E-D14A884E1E65}"/>
          </ac:spMkLst>
        </pc:spChg>
        <pc:spChg chg="add del">
          <ac:chgData name="Freek Kornelis" userId="7b04eaf7-9621-45a0-a72a-8585cbb5b1b7" providerId="ADAL" clId="{BA59A4AA-C4E6-4BD2-8094-03E553E2D1E2}" dt="2024-03-19T12:28:51.342" v="590" actId="26606"/>
          <ac:spMkLst>
            <pc:docMk/>
            <pc:sldMk cId="1021492209" sldId="297"/>
            <ac:spMk id="10" creationId="{F13C74B1-5B17-4795-BED0-7140497B445A}"/>
          </ac:spMkLst>
        </pc:spChg>
        <pc:spChg chg="add del">
          <ac:chgData name="Freek Kornelis" userId="7b04eaf7-9621-45a0-a72a-8585cbb5b1b7" providerId="ADAL" clId="{BA59A4AA-C4E6-4BD2-8094-03E553E2D1E2}" dt="2024-03-19T12:28:51.342" v="590" actId="26606"/>
          <ac:spMkLst>
            <pc:docMk/>
            <pc:sldMk cId="1021492209" sldId="297"/>
            <ac:spMk id="12" creationId="{D4974D33-8DC5-464E-8C6D-BE58F0669C17}"/>
          </ac:spMkLst>
        </pc:spChg>
        <pc:spChg chg="add del">
          <ac:chgData name="Freek Kornelis" userId="7b04eaf7-9621-45a0-a72a-8585cbb5b1b7" providerId="ADAL" clId="{BA59A4AA-C4E6-4BD2-8094-03E553E2D1E2}" dt="2024-03-19T12:28:54.657" v="592" actId="26606"/>
          <ac:spMkLst>
            <pc:docMk/>
            <pc:sldMk cId="1021492209" sldId="297"/>
            <ac:spMk id="14" creationId="{45D37F4E-DDB4-456B-97E0-9937730A039F}"/>
          </ac:spMkLst>
        </pc:spChg>
        <pc:spChg chg="add del">
          <ac:chgData name="Freek Kornelis" userId="7b04eaf7-9621-45a0-a72a-8585cbb5b1b7" providerId="ADAL" clId="{BA59A4AA-C4E6-4BD2-8094-03E553E2D1E2}" dt="2024-03-19T12:28:54.657" v="592" actId="26606"/>
          <ac:spMkLst>
            <pc:docMk/>
            <pc:sldMk cId="1021492209" sldId="297"/>
            <ac:spMk id="15" creationId="{B2DD41CD-8F47-4F56-AD12-4E2FF7696987}"/>
          </ac:spMkLst>
        </pc:spChg>
        <pc:spChg chg="add del">
          <ac:chgData name="Freek Kornelis" userId="7b04eaf7-9621-45a0-a72a-8585cbb5b1b7" providerId="ADAL" clId="{BA59A4AA-C4E6-4BD2-8094-03E553E2D1E2}" dt="2024-03-19T12:28:57.206" v="594" actId="26606"/>
          <ac:spMkLst>
            <pc:docMk/>
            <pc:sldMk cId="1021492209" sldId="297"/>
            <ac:spMk id="17" creationId="{9427AF5F-9A0E-42B7-A252-FD64C9885F9C}"/>
          </ac:spMkLst>
        </pc:spChg>
        <pc:spChg chg="add del">
          <ac:chgData name="Freek Kornelis" userId="7b04eaf7-9621-45a0-a72a-8585cbb5b1b7" providerId="ADAL" clId="{BA59A4AA-C4E6-4BD2-8094-03E553E2D1E2}" dt="2024-03-19T12:29:03.088" v="596" actId="26606"/>
          <ac:spMkLst>
            <pc:docMk/>
            <pc:sldMk cId="1021492209" sldId="297"/>
            <ac:spMk id="19" creationId="{6897DEB4-4A88-4293-A935-9B25506C1530}"/>
          </ac:spMkLst>
        </pc:spChg>
        <pc:spChg chg="add del">
          <ac:chgData name="Freek Kornelis" userId="7b04eaf7-9621-45a0-a72a-8585cbb5b1b7" providerId="ADAL" clId="{BA59A4AA-C4E6-4BD2-8094-03E553E2D1E2}" dt="2024-03-19T12:29:03.088" v="596" actId="26606"/>
          <ac:spMkLst>
            <pc:docMk/>
            <pc:sldMk cId="1021492209" sldId="297"/>
            <ac:spMk id="20" creationId="{FBE42BC3-6707-4CBF-9386-048B994A4F19}"/>
          </ac:spMkLst>
        </pc:spChg>
        <pc:spChg chg="add del">
          <ac:chgData name="Freek Kornelis" userId="7b04eaf7-9621-45a0-a72a-8585cbb5b1b7" providerId="ADAL" clId="{BA59A4AA-C4E6-4BD2-8094-03E553E2D1E2}" dt="2024-03-19T13:32:04.005" v="1510"/>
          <ac:spMkLst>
            <pc:docMk/>
            <pc:sldMk cId="1021492209" sldId="297"/>
            <ac:spMk id="22" creationId="{23E547B5-89CF-4EC0-96DE-25771AED0799}"/>
          </ac:spMkLst>
        </pc:spChg>
        <pc:spChg chg="add del">
          <ac:chgData name="Freek Kornelis" userId="7b04eaf7-9621-45a0-a72a-8585cbb5b1b7" providerId="ADAL" clId="{BA59A4AA-C4E6-4BD2-8094-03E553E2D1E2}" dt="2024-03-19T13:32:04.005" v="1510"/>
          <ac:spMkLst>
            <pc:docMk/>
            <pc:sldMk cId="1021492209" sldId="297"/>
            <ac:spMk id="23" creationId="{3F0B8CEB-8279-4E5E-A0CE-1FC9F71736F2}"/>
          </ac:spMkLst>
        </pc:spChg>
        <pc:picChg chg="add mod">
          <ac:chgData name="Freek Kornelis" userId="7b04eaf7-9621-45a0-a72a-8585cbb5b1b7" providerId="ADAL" clId="{BA59A4AA-C4E6-4BD2-8094-03E553E2D1E2}" dt="2024-03-19T12:29:03.103" v="597" actId="26606"/>
          <ac:picMkLst>
            <pc:docMk/>
            <pc:sldMk cId="1021492209" sldId="297"/>
            <ac:picMk id="5" creationId="{281E3FCF-87D5-4238-E739-F4FD0B76835C}"/>
          </ac:picMkLst>
        </pc:picChg>
      </pc:sldChg>
      <pc:sldChg chg="addSp delSp modSp new mod setBg delDesignElem">
        <pc:chgData name="Freek Kornelis" userId="7b04eaf7-9621-45a0-a72a-8585cbb5b1b7" providerId="ADAL" clId="{BA59A4AA-C4E6-4BD2-8094-03E553E2D1E2}" dt="2024-03-19T13:45:32.252" v="1668" actId="26606"/>
        <pc:sldMkLst>
          <pc:docMk/>
          <pc:sldMk cId="728880649" sldId="298"/>
        </pc:sldMkLst>
        <pc:spChg chg="mod">
          <ac:chgData name="Freek Kornelis" userId="7b04eaf7-9621-45a0-a72a-8585cbb5b1b7" providerId="ADAL" clId="{BA59A4AA-C4E6-4BD2-8094-03E553E2D1E2}" dt="2024-03-19T13:45:32.252" v="1668" actId="26606"/>
          <ac:spMkLst>
            <pc:docMk/>
            <pc:sldMk cId="728880649" sldId="298"/>
            <ac:spMk id="2" creationId="{71EDBDF3-0F62-70EF-67EA-8F3FF56A5ECF}"/>
          </ac:spMkLst>
        </pc:spChg>
        <pc:spChg chg="mod">
          <ac:chgData name="Freek Kornelis" userId="7b04eaf7-9621-45a0-a72a-8585cbb5b1b7" providerId="ADAL" clId="{BA59A4AA-C4E6-4BD2-8094-03E553E2D1E2}" dt="2024-03-19T13:45:32.252" v="1668" actId="26606"/>
          <ac:spMkLst>
            <pc:docMk/>
            <pc:sldMk cId="728880649" sldId="298"/>
            <ac:spMk id="3" creationId="{3C3758C2-BAF9-F0A5-C299-D030B90F7D42}"/>
          </ac:spMkLst>
        </pc:spChg>
        <pc:spChg chg="add del">
          <ac:chgData name="Freek Kornelis" userId="7b04eaf7-9621-45a0-a72a-8585cbb5b1b7" providerId="ADAL" clId="{BA59A4AA-C4E6-4BD2-8094-03E553E2D1E2}" dt="2024-03-19T12:32:43.889" v="626" actId="26606"/>
          <ac:spMkLst>
            <pc:docMk/>
            <pc:sldMk cId="728880649" sldId="298"/>
            <ac:spMk id="9" creationId="{9F7D5CDA-D291-4307-BF55-1381FED29634}"/>
          </ac:spMkLst>
        </pc:spChg>
        <pc:spChg chg="add del">
          <ac:chgData name="Freek Kornelis" userId="7b04eaf7-9621-45a0-a72a-8585cbb5b1b7" providerId="ADAL" clId="{BA59A4AA-C4E6-4BD2-8094-03E553E2D1E2}" dt="2024-03-19T13:32:04.005" v="1510"/>
          <ac:spMkLst>
            <pc:docMk/>
            <pc:sldMk cId="728880649" sldId="298"/>
            <ac:spMk id="11" creationId="{4DA50D69-7CF7-4844-B844-A2B821C77F24}"/>
          </ac:spMkLst>
        </pc:spChg>
        <pc:spChg chg="add del">
          <ac:chgData name="Freek Kornelis" userId="7b04eaf7-9621-45a0-a72a-8585cbb5b1b7" providerId="ADAL" clId="{BA59A4AA-C4E6-4BD2-8094-03E553E2D1E2}" dt="2024-03-19T13:32:04.005" v="1510"/>
          <ac:spMkLst>
            <pc:docMk/>
            <pc:sldMk cId="728880649" sldId="298"/>
            <ac:spMk id="12" creationId="{F944E337-3E5D-4A1F-A5A1-2057F25B8A7B}"/>
          </ac:spMkLst>
        </pc:spChg>
        <pc:spChg chg="add del">
          <ac:chgData name="Freek Kornelis" userId="7b04eaf7-9621-45a0-a72a-8585cbb5b1b7" providerId="ADAL" clId="{BA59A4AA-C4E6-4BD2-8094-03E553E2D1E2}" dt="2024-03-19T13:45:32.252" v="1668" actId="26606"/>
          <ac:spMkLst>
            <pc:docMk/>
            <pc:sldMk cId="728880649" sldId="298"/>
            <ac:spMk id="18" creationId="{0E3596DD-156A-473E-9BB3-C6A29F7574E9}"/>
          </ac:spMkLst>
        </pc:spChg>
        <pc:spChg chg="add del">
          <ac:chgData name="Freek Kornelis" userId="7b04eaf7-9621-45a0-a72a-8585cbb5b1b7" providerId="ADAL" clId="{BA59A4AA-C4E6-4BD2-8094-03E553E2D1E2}" dt="2024-03-19T13:45:32.252" v="1668" actId="26606"/>
          <ac:spMkLst>
            <pc:docMk/>
            <pc:sldMk cId="728880649" sldId="298"/>
            <ac:spMk id="20" creationId="{2C46C4D6-C474-4E92-B52E-944C1118F7B6}"/>
          </ac:spMkLst>
        </pc:spChg>
        <pc:spChg chg="add">
          <ac:chgData name="Freek Kornelis" userId="7b04eaf7-9621-45a0-a72a-8585cbb5b1b7" providerId="ADAL" clId="{BA59A4AA-C4E6-4BD2-8094-03E553E2D1E2}" dt="2024-03-19T13:45:32.252" v="1668" actId="26606"/>
          <ac:spMkLst>
            <pc:docMk/>
            <pc:sldMk cId="728880649" sldId="298"/>
            <ac:spMk id="25" creationId="{45D37F4E-DDB4-456B-97E0-9937730A039F}"/>
          </ac:spMkLst>
        </pc:spChg>
        <pc:spChg chg="add">
          <ac:chgData name="Freek Kornelis" userId="7b04eaf7-9621-45a0-a72a-8585cbb5b1b7" providerId="ADAL" clId="{BA59A4AA-C4E6-4BD2-8094-03E553E2D1E2}" dt="2024-03-19T13:45:32.252" v="1668" actId="26606"/>
          <ac:spMkLst>
            <pc:docMk/>
            <pc:sldMk cId="728880649" sldId="298"/>
            <ac:spMk id="27" creationId="{B2DD41CD-8F47-4F56-AD12-4E2FF7696987}"/>
          </ac:spMkLst>
        </pc:spChg>
        <pc:picChg chg="add del">
          <ac:chgData name="Freek Kornelis" userId="7b04eaf7-9621-45a0-a72a-8585cbb5b1b7" providerId="ADAL" clId="{BA59A4AA-C4E6-4BD2-8094-03E553E2D1E2}" dt="2024-03-19T12:32:43.889" v="626" actId="26606"/>
          <ac:picMkLst>
            <pc:docMk/>
            <pc:sldMk cId="728880649" sldId="298"/>
            <ac:picMk id="5" creationId="{A0E15B5C-BF5F-FA97-F08F-4D1AF0208DD5}"/>
          </ac:picMkLst>
        </pc:picChg>
        <pc:picChg chg="add mod">
          <ac:chgData name="Freek Kornelis" userId="7b04eaf7-9621-45a0-a72a-8585cbb5b1b7" providerId="ADAL" clId="{BA59A4AA-C4E6-4BD2-8094-03E553E2D1E2}" dt="2024-03-19T13:45:32.252" v="1668" actId="26606"/>
          <ac:picMkLst>
            <pc:docMk/>
            <pc:sldMk cId="728880649" sldId="298"/>
            <ac:picMk id="13" creationId="{50893AB7-5C5E-F35B-329A-E8371B40DFF0}"/>
          </ac:picMkLst>
        </pc:picChg>
      </pc:sldChg>
      <pc:sldChg chg="addSp delSp modSp new mod setBg delDesignElem">
        <pc:chgData name="Freek Kornelis" userId="7b04eaf7-9621-45a0-a72a-8585cbb5b1b7" providerId="ADAL" clId="{BA59A4AA-C4E6-4BD2-8094-03E553E2D1E2}" dt="2024-03-19T13:41:45.556" v="1640" actId="26606"/>
        <pc:sldMkLst>
          <pc:docMk/>
          <pc:sldMk cId="3162530341" sldId="299"/>
        </pc:sldMkLst>
        <pc:spChg chg="mod">
          <ac:chgData name="Freek Kornelis" userId="7b04eaf7-9621-45a0-a72a-8585cbb5b1b7" providerId="ADAL" clId="{BA59A4AA-C4E6-4BD2-8094-03E553E2D1E2}" dt="2024-03-19T13:41:45.556" v="1640" actId="26606"/>
          <ac:spMkLst>
            <pc:docMk/>
            <pc:sldMk cId="3162530341" sldId="299"/>
            <ac:spMk id="2" creationId="{91416F4E-0312-2D96-D04C-FB64BD0510B8}"/>
          </ac:spMkLst>
        </pc:spChg>
        <pc:spChg chg="mod">
          <ac:chgData name="Freek Kornelis" userId="7b04eaf7-9621-45a0-a72a-8585cbb5b1b7" providerId="ADAL" clId="{BA59A4AA-C4E6-4BD2-8094-03E553E2D1E2}" dt="2024-03-19T13:41:45.556" v="1640" actId="26606"/>
          <ac:spMkLst>
            <pc:docMk/>
            <pc:sldMk cId="3162530341" sldId="299"/>
            <ac:spMk id="3" creationId="{446DE77F-6EC4-6C11-6B3F-FD50FB0DA458}"/>
          </ac:spMkLst>
        </pc:spChg>
        <pc:spChg chg="add">
          <ac:chgData name="Freek Kornelis" userId="7b04eaf7-9621-45a0-a72a-8585cbb5b1b7" providerId="ADAL" clId="{BA59A4AA-C4E6-4BD2-8094-03E553E2D1E2}" dt="2024-03-19T13:41:45.556" v="1640" actId="26606"/>
          <ac:spMkLst>
            <pc:docMk/>
            <pc:sldMk cId="3162530341" sldId="299"/>
            <ac:spMk id="5" creationId="{777A147A-9ED8-46B4-8660-1B3C2AA880B5}"/>
          </ac:spMkLst>
        </pc:spChg>
        <pc:spChg chg="add">
          <ac:chgData name="Freek Kornelis" userId="7b04eaf7-9621-45a0-a72a-8585cbb5b1b7" providerId="ADAL" clId="{BA59A4AA-C4E6-4BD2-8094-03E553E2D1E2}" dt="2024-03-19T13:41:45.556" v="1640" actId="26606"/>
          <ac:spMkLst>
            <pc:docMk/>
            <pc:sldMk cId="3162530341" sldId="299"/>
            <ac:spMk id="6" creationId="{5D6C15A0-C087-4593-8414-2B4EC1CDC3DE}"/>
          </ac:spMkLst>
        </pc:spChg>
        <pc:spChg chg="add del">
          <ac:chgData name="Freek Kornelis" userId="7b04eaf7-9621-45a0-a72a-8585cbb5b1b7" providerId="ADAL" clId="{BA59A4AA-C4E6-4BD2-8094-03E553E2D1E2}" dt="2024-03-19T13:32:04.005" v="1510"/>
          <ac:spMkLst>
            <pc:docMk/>
            <pc:sldMk cId="3162530341" sldId="299"/>
            <ac:spMk id="8" creationId="{C9A36457-A5F4-4103-A443-02581C09185B}"/>
          </ac:spMkLst>
        </pc:spChg>
        <pc:spChg chg="add del">
          <ac:chgData name="Freek Kornelis" userId="7b04eaf7-9621-45a0-a72a-8585cbb5b1b7" providerId="ADAL" clId="{BA59A4AA-C4E6-4BD2-8094-03E553E2D1E2}" dt="2024-03-19T13:32:04.005" v="1510"/>
          <ac:spMkLst>
            <pc:docMk/>
            <pc:sldMk cId="3162530341" sldId="299"/>
            <ac:spMk id="10" creationId="{DC5FB7E8-B636-40FA-BE8D-48145C0F5C57}"/>
          </ac:spMkLst>
        </pc:spChg>
        <pc:spChg chg="add del">
          <ac:chgData name="Freek Kornelis" userId="7b04eaf7-9621-45a0-a72a-8585cbb5b1b7" providerId="ADAL" clId="{BA59A4AA-C4E6-4BD2-8094-03E553E2D1E2}" dt="2024-03-19T13:32:04.005" v="1510"/>
          <ac:spMkLst>
            <pc:docMk/>
            <pc:sldMk cId="3162530341" sldId="299"/>
            <ac:spMk id="12" creationId="{142DCE2C-2863-46FA-9BE7-24365A24D9BA}"/>
          </ac:spMkLst>
        </pc:spChg>
      </pc:sldChg>
      <pc:sldChg chg="addSp delSp modSp new mod setBg">
        <pc:chgData name="Freek Kornelis" userId="7b04eaf7-9621-45a0-a72a-8585cbb5b1b7" providerId="ADAL" clId="{BA59A4AA-C4E6-4BD2-8094-03E553E2D1E2}" dt="2024-03-20T09:50:24.304" v="1850" actId="20577"/>
        <pc:sldMkLst>
          <pc:docMk/>
          <pc:sldMk cId="1504189265" sldId="300"/>
        </pc:sldMkLst>
        <pc:spChg chg="mod">
          <ac:chgData name="Freek Kornelis" userId="7b04eaf7-9621-45a0-a72a-8585cbb5b1b7" providerId="ADAL" clId="{BA59A4AA-C4E6-4BD2-8094-03E553E2D1E2}" dt="2024-03-19T13:43:03.753" v="1645" actId="26606"/>
          <ac:spMkLst>
            <pc:docMk/>
            <pc:sldMk cId="1504189265" sldId="300"/>
            <ac:spMk id="2" creationId="{E5CFAC6B-D7E5-AC34-0358-F5171D6DA4B5}"/>
          </ac:spMkLst>
        </pc:spChg>
        <pc:spChg chg="add del mod">
          <ac:chgData name="Freek Kornelis" userId="7b04eaf7-9621-45a0-a72a-8585cbb5b1b7" providerId="ADAL" clId="{BA59A4AA-C4E6-4BD2-8094-03E553E2D1E2}" dt="2024-03-19T13:43:03.753" v="1645" actId="26606"/>
          <ac:spMkLst>
            <pc:docMk/>
            <pc:sldMk cId="1504189265" sldId="300"/>
            <ac:spMk id="3" creationId="{2108B8B2-FE86-1738-6471-95725F1808C3}"/>
          </ac:spMkLst>
        </pc:spChg>
        <pc:spChg chg="add del mod">
          <ac:chgData name="Freek Kornelis" userId="7b04eaf7-9621-45a0-a72a-8585cbb5b1b7" providerId="ADAL" clId="{BA59A4AA-C4E6-4BD2-8094-03E553E2D1E2}" dt="2024-03-19T13:42:56.506" v="1643" actId="478"/>
          <ac:spMkLst>
            <pc:docMk/>
            <pc:sldMk cId="1504189265" sldId="300"/>
            <ac:spMk id="4" creationId="{A0D1E43B-561B-FCB2-C151-9D015113B2D7}"/>
          </ac:spMkLst>
        </pc:spChg>
        <pc:spChg chg="add del mod">
          <ac:chgData name="Freek Kornelis" userId="7b04eaf7-9621-45a0-a72a-8585cbb5b1b7" providerId="ADAL" clId="{BA59A4AA-C4E6-4BD2-8094-03E553E2D1E2}" dt="2024-03-19T13:42:58.400" v="1644" actId="478"/>
          <ac:spMkLst>
            <pc:docMk/>
            <pc:sldMk cId="1504189265" sldId="300"/>
            <ac:spMk id="6" creationId="{B94DB9A8-3440-4422-7952-12AB982E6AC8}"/>
          </ac:spMkLst>
        </pc:spChg>
        <pc:spChg chg="add mod">
          <ac:chgData name="Freek Kornelis" userId="7b04eaf7-9621-45a0-a72a-8585cbb5b1b7" providerId="ADAL" clId="{BA59A4AA-C4E6-4BD2-8094-03E553E2D1E2}" dt="2024-03-20T09:50:17.410" v="1845" actId="6549"/>
          <ac:spMkLst>
            <pc:docMk/>
            <pc:sldMk cId="1504189265" sldId="300"/>
            <ac:spMk id="7" creationId="{0918742C-F065-4D50-6FF0-DF54DBC7DB0C}"/>
          </ac:spMkLst>
        </pc:spChg>
        <pc:spChg chg="add">
          <ac:chgData name="Freek Kornelis" userId="7b04eaf7-9621-45a0-a72a-8585cbb5b1b7" providerId="ADAL" clId="{BA59A4AA-C4E6-4BD2-8094-03E553E2D1E2}" dt="2024-03-19T13:43:03.753" v="1645" actId="26606"/>
          <ac:spMkLst>
            <pc:docMk/>
            <pc:sldMk cId="1504189265" sldId="300"/>
            <ac:spMk id="8" creationId="{100EDD19-6802-4EC3-95CE-CFFAB042CFD6}"/>
          </ac:spMkLst>
        </pc:spChg>
        <pc:spChg chg="add del">
          <ac:chgData name="Freek Kornelis" userId="7b04eaf7-9621-45a0-a72a-8585cbb5b1b7" providerId="ADAL" clId="{BA59A4AA-C4E6-4BD2-8094-03E553E2D1E2}" dt="2024-03-19T13:11:37.396" v="918" actId="26606"/>
          <ac:spMkLst>
            <pc:docMk/>
            <pc:sldMk cId="1504189265" sldId="300"/>
            <ac:spMk id="9" creationId="{AE2B703B-46F9-481A-A605-82E2A828C4FA}"/>
          </ac:spMkLst>
        </pc:spChg>
        <pc:spChg chg="add">
          <ac:chgData name="Freek Kornelis" userId="7b04eaf7-9621-45a0-a72a-8585cbb5b1b7" providerId="ADAL" clId="{BA59A4AA-C4E6-4BD2-8094-03E553E2D1E2}" dt="2024-03-19T13:43:03.753" v="1645" actId="26606"/>
          <ac:spMkLst>
            <pc:docMk/>
            <pc:sldMk cId="1504189265" sldId="300"/>
            <ac:spMk id="10" creationId="{DB17E863-922E-4C26-BD64-E8FD41D28661}"/>
          </ac:spMkLst>
        </pc:spChg>
        <pc:spChg chg="add del">
          <ac:chgData name="Freek Kornelis" userId="7b04eaf7-9621-45a0-a72a-8585cbb5b1b7" providerId="ADAL" clId="{BA59A4AA-C4E6-4BD2-8094-03E553E2D1E2}" dt="2024-03-19T13:11:37.396" v="918" actId="26606"/>
          <ac:spMkLst>
            <pc:docMk/>
            <pc:sldMk cId="1504189265" sldId="300"/>
            <ac:spMk id="11" creationId="{F13BE4D7-0C3D-4906-B230-A1C5B4665CCF}"/>
          </ac:spMkLst>
        </pc:spChg>
        <pc:spChg chg="add mod">
          <ac:chgData name="Freek Kornelis" userId="7b04eaf7-9621-45a0-a72a-8585cbb5b1b7" providerId="ADAL" clId="{BA59A4AA-C4E6-4BD2-8094-03E553E2D1E2}" dt="2024-03-20T09:50:24.304" v="1850" actId="20577"/>
          <ac:spMkLst>
            <pc:docMk/>
            <pc:sldMk cId="1504189265" sldId="300"/>
            <ac:spMk id="12" creationId="{34706078-1C3A-FA0F-D417-CAF141CD8668}"/>
          </ac:spMkLst>
        </pc:spChg>
        <pc:graphicFrameChg chg="add del">
          <ac:chgData name="Freek Kornelis" userId="7b04eaf7-9621-45a0-a72a-8585cbb5b1b7" providerId="ADAL" clId="{BA59A4AA-C4E6-4BD2-8094-03E553E2D1E2}" dt="2024-03-19T13:11:37.396" v="918" actId="26606"/>
          <ac:graphicFrameMkLst>
            <pc:docMk/>
            <pc:sldMk cId="1504189265" sldId="300"/>
            <ac:graphicFrameMk id="5" creationId="{ADC3E45E-43D4-8B0C-02DF-9EABA3D87A42}"/>
          </ac:graphicFrameMkLst>
        </pc:graphicFrameChg>
      </pc:sldChg>
    </pc:docChg>
  </pc:docChgLst>
  <pc:docChgLst>
    <pc:chgData name="Jorinde Post" userId="S::q098823@quadraam.nl::10245f3f-aed2-43aa-8c4f-4b06f8cdb665" providerId="AD" clId="Web-{976ADC06-03F1-856F-F47C-B408184A705B}"/>
    <pc:docChg chg="modSld">
      <pc:chgData name="Jorinde Post" userId="S::q098823@quadraam.nl::10245f3f-aed2-43aa-8c4f-4b06f8cdb665" providerId="AD" clId="Web-{976ADC06-03F1-856F-F47C-B408184A705B}" dt="2024-04-18T11:23:02.132" v="2" actId="20577"/>
      <pc:docMkLst>
        <pc:docMk/>
      </pc:docMkLst>
      <pc:sldChg chg="modSp">
        <pc:chgData name="Jorinde Post" userId="S::q098823@quadraam.nl::10245f3f-aed2-43aa-8c4f-4b06f8cdb665" providerId="AD" clId="Web-{976ADC06-03F1-856F-F47C-B408184A705B}" dt="2024-04-18T11:22:56.163" v="1" actId="20577"/>
        <pc:sldMkLst>
          <pc:docMk/>
          <pc:sldMk cId="1034245270" sldId="258"/>
        </pc:sldMkLst>
        <pc:spChg chg="mod">
          <ac:chgData name="Jorinde Post" userId="S::q098823@quadraam.nl::10245f3f-aed2-43aa-8c4f-4b06f8cdb665" providerId="AD" clId="Web-{976ADC06-03F1-856F-F47C-B408184A705B}" dt="2024-04-18T11:22:56.163" v="1" actId="20577"/>
          <ac:spMkLst>
            <pc:docMk/>
            <pc:sldMk cId="1034245270" sldId="258"/>
            <ac:spMk id="3" creationId="{85CA1F0A-C512-8C6C-EF1B-BFAEA4804C9E}"/>
          </ac:spMkLst>
        </pc:spChg>
      </pc:sldChg>
      <pc:sldChg chg="modSp">
        <pc:chgData name="Jorinde Post" userId="S::q098823@quadraam.nl::10245f3f-aed2-43aa-8c4f-4b06f8cdb665" providerId="AD" clId="Web-{976ADC06-03F1-856F-F47C-B408184A705B}" dt="2024-04-18T11:23:02.132" v="2" actId="20577"/>
        <pc:sldMkLst>
          <pc:docMk/>
          <pc:sldMk cId="1504189265" sldId="300"/>
        </pc:sldMkLst>
        <pc:spChg chg="mod">
          <ac:chgData name="Jorinde Post" userId="S::q098823@quadraam.nl::10245f3f-aed2-43aa-8c4f-4b06f8cdb665" providerId="AD" clId="Web-{976ADC06-03F1-856F-F47C-B408184A705B}" dt="2024-04-18T11:23:02.132" v="2" actId="20577"/>
          <ac:spMkLst>
            <pc:docMk/>
            <pc:sldMk cId="1504189265" sldId="300"/>
            <ac:spMk id="2" creationId="{E5CFAC6B-D7E5-AC34-0358-F5171D6DA4B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BC5EB-50E3-AA70-23F2-CFF8A07C659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69B38A3-B839-2827-BBAB-53AB58A1BE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C31D76C-7B5C-E2F7-987B-517BECAE2935}"/>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5" name="Tijdelijke aanduiding voor voettekst 4">
            <a:extLst>
              <a:ext uri="{FF2B5EF4-FFF2-40B4-BE49-F238E27FC236}">
                <a16:creationId xmlns:a16="http://schemas.microsoft.com/office/drawing/2014/main" id="{CCDF6F49-4BE0-EAC6-B05C-FBBB96D5916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B813671-EE8E-6A0A-19BD-6A214AB7AF26}"/>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28567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9CD3D6-34BF-1CBF-392F-C7FC81F0520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D57FAF3-881A-AD98-2FDF-D1E673F4EAB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71DE0E7-D04C-D6BA-1F8F-9A0DCC503DFB}"/>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5" name="Tijdelijke aanduiding voor voettekst 4">
            <a:extLst>
              <a:ext uri="{FF2B5EF4-FFF2-40B4-BE49-F238E27FC236}">
                <a16:creationId xmlns:a16="http://schemas.microsoft.com/office/drawing/2014/main" id="{B759EF3D-325F-C3EE-6C5A-9A75F9763B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BE7226-3C13-91DB-E815-A0D8979FE8D0}"/>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3208556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2A2216B-1F7C-0747-3F7F-71B345D49B4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DE0C912-472B-55AC-C185-03C6C063F22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E74DF98-8309-7200-871A-21571CFD3C11}"/>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5" name="Tijdelijke aanduiding voor voettekst 4">
            <a:extLst>
              <a:ext uri="{FF2B5EF4-FFF2-40B4-BE49-F238E27FC236}">
                <a16:creationId xmlns:a16="http://schemas.microsoft.com/office/drawing/2014/main" id="{03E7802B-8E86-CBF2-4AF1-AC4B43D3F39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9E8FE84-8CE0-DB9B-8DF8-3C825DF1F1F0}"/>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77832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FEC610-F5CC-BD59-9B71-041068A8D34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A022F28-8581-0E80-3590-96080439E08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0D3F6BD-91E5-912D-9318-750EE092DA8A}"/>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5" name="Tijdelijke aanduiding voor voettekst 4">
            <a:extLst>
              <a:ext uri="{FF2B5EF4-FFF2-40B4-BE49-F238E27FC236}">
                <a16:creationId xmlns:a16="http://schemas.microsoft.com/office/drawing/2014/main" id="{321D18BD-E105-F971-A614-91B457E38FC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DFFAE5B-E8E2-ABF9-9331-B4C60FF29933}"/>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45985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63FA05-297F-93EF-1629-8382F6CCAE5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B1CF6FE-7217-F403-6BA4-851ABA746A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043EA0E-66E3-6920-180C-BEC40D105B8D}"/>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5" name="Tijdelijke aanduiding voor voettekst 4">
            <a:extLst>
              <a:ext uri="{FF2B5EF4-FFF2-40B4-BE49-F238E27FC236}">
                <a16:creationId xmlns:a16="http://schemas.microsoft.com/office/drawing/2014/main" id="{C4B65BD9-42E5-2F9C-C1D7-2A6EBFB3F7F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A783BDC-74B0-B05D-A9E4-1D3098857764}"/>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864500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C35EEB-0456-BB5A-5902-95CEC0B18D8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30AA87A-B787-2177-6F60-02575E05BFA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1DB773C-2681-1C38-F179-AA05BD4BFE2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DA7B6F3-7602-7816-D4F1-4501BA0629A2}"/>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6" name="Tijdelijke aanduiding voor voettekst 5">
            <a:extLst>
              <a:ext uri="{FF2B5EF4-FFF2-40B4-BE49-F238E27FC236}">
                <a16:creationId xmlns:a16="http://schemas.microsoft.com/office/drawing/2014/main" id="{165BEBED-BBB3-5A9D-DC60-B5440D448EE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332DFBD-BC1F-07F7-D914-C970D6F0FBA0}"/>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348423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942210-E469-14DC-11D1-EB5A49E82A6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72111F5-80A2-FB0A-EF3C-D345F5EB21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160D6DA-6596-6187-4CBC-50F381111F6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74D2ECF-8CF9-86C6-F31D-D29983CDDC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76A1634-53B9-7178-69F2-768D7A83019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B08B163-572C-B384-9AA0-022B64912764}"/>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8" name="Tijdelijke aanduiding voor voettekst 7">
            <a:extLst>
              <a:ext uri="{FF2B5EF4-FFF2-40B4-BE49-F238E27FC236}">
                <a16:creationId xmlns:a16="http://schemas.microsoft.com/office/drawing/2014/main" id="{8249C102-18B3-18E8-C481-1FDE10C6EB0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4B08616-C1FB-F86E-11F7-97F5DF1EF027}"/>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995092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76EEBE-25AD-281A-20A4-5B50BFD8BE1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7D964AB-899D-09E4-57CD-8CBBB5B4497D}"/>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4" name="Tijdelijke aanduiding voor voettekst 3">
            <a:extLst>
              <a:ext uri="{FF2B5EF4-FFF2-40B4-BE49-F238E27FC236}">
                <a16:creationId xmlns:a16="http://schemas.microsoft.com/office/drawing/2014/main" id="{C150E23E-07AD-6035-8F0D-ADA4BA74BB2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9C3E12A-27EE-366C-A8F2-E5E81613EDB4}"/>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704059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229BBA3-5760-F57F-0ACD-229A5F78EE22}"/>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3" name="Tijdelijke aanduiding voor voettekst 2">
            <a:extLst>
              <a:ext uri="{FF2B5EF4-FFF2-40B4-BE49-F238E27FC236}">
                <a16:creationId xmlns:a16="http://schemas.microsoft.com/office/drawing/2014/main" id="{B4497869-B2A6-48EF-B376-965B2311F57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EA60114-AC9A-ACB0-F248-F22DE3447496}"/>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71397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30DBD-33AA-28D4-3561-416958C6CE2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A905ABE-943F-381E-D5A9-8D4742BFE6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316B530-1FA6-24EB-DA71-8784F1FF3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E2B2E4D-0AF8-0795-6EFF-5E40339B3AB4}"/>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6" name="Tijdelijke aanduiding voor voettekst 5">
            <a:extLst>
              <a:ext uri="{FF2B5EF4-FFF2-40B4-BE49-F238E27FC236}">
                <a16:creationId xmlns:a16="http://schemas.microsoft.com/office/drawing/2014/main" id="{82EC5A88-695D-961B-A4CC-A8B6ED0B9A9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0FFF40D-E13F-C7F1-8BBC-C6236B5F1084}"/>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903454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E719F-4148-DBF5-CFBF-23462E6E150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F4C5A23-0675-804C-1EA9-C4EA3C2EAA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7F9909B-5E8C-5DFF-DCE4-C0A9C33EB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249336A-E3CF-3F7C-E9A7-03086D3E11F2}"/>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6" name="Tijdelijke aanduiding voor voettekst 5">
            <a:extLst>
              <a:ext uri="{FF2B5EF4-FFF2-40B4-BE49-F238E27FC236}">
                <a16:creationId xmlns:a16="http://schemas.microsoft.com/office/drawing/2014/main" id="{024AF96B-5EFD-BA1D-66CE-076FC62BB39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6D3141E-3741-7F92-1A8F-4FD19B9B7816}"/>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733627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630A7F0-1B63-7ED0-E630-64F27BFD8C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0DDEB1C-B0D9-8EA4-7DF8-0F83F15E5E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EEF6B4C-3612-8A49-E4F9-EADAE4D12E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B4784D-6E88-427F-B578-EE168A986828}" type="datetimeFigureOut">
              <a:rPr lang="nl-NL" smtClean="0"/>
              <a:t>18-4-2024</a:t>
            </a:fld>
            <a:endParaRPr lang="nl-NL"/>
          </a:p>
        </p:txBody>
      </p:sp>
      <p:sp>
        <p:nvSpPr>
          <p:cNvPr id="5" name="Tijdelijke aanduiding voor voettekst 4">
            <a:extLst>
              <a:ext uri="{FF2B5EF4-FFF2-40B4-BE49-F238E27FC236}">
                <a16:creationId xmlns:a16="http://schemas.microsoft.com/office/drawing/2014/main" id="{72F29E57-3FCA-3AEF-1956-83E9799EBB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220149B0-4C22-BFD2-C6D6-F41D8AE9E9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9C1DD0-444F-4EAF-8F0F-8B7E43393707}" type="slidenum">
              <a:rPr lang="nl-NL" smtClean="0"/>
              <a:t>‹nr.›</a:t>
            </a:fld>
            <a:endParaRPr lang="nl-NL"/>
          </a:p>
        </p:txBody>
      </p:sp>
    </p:spTree>
    <p:extLst>
      <p:ext uri="{BB962C8B-B14F-4D97-AF65-F5344CB8AC3E}">
        <p14:creationId xmlns:p14="http://schemas.microsoft.com/office/powerpoint/2010/main" val="10847384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noknok.b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8E3D81-509B-B89F-91B2-5543CDF625D6}"/>
              </a:ext>
            </a:extLst>
          </p:cNvPr>
          <p:cNvSpPr>
            <a:spLocks noGrp="1"/>
          </p:cNvSpPr>
          <p:nvPr>
            <p:ph type="ctrTitle"/>
          </p:nvPr>
        </p:nvSpPr>
        <p:spPr>
          <a:xfrm>
            <a:off x="643468" y="652992"/>
            <a:ext cx="4620584" cy="3071283"/>
          </a:xfrm>
        </p:spPr>
        <p:txBody>
          <a:bodyPr>
            <a:normAutofit/>
          </a:bodyPr>
          <a:lstStyle/>
          <a:p>
            <a:pPr algn="l"/>
            <a:r>
              <a:rPr lang="nl-NL" sz="4400" dirty="0"/>
              <a:t>Groepsvorming</a:t>
            </a:r>
          </a:p>
        </p:txBody>
      </p:sp>
      <p:sp>
        <p:nvSpPr>
          <p:cNvPr id="3" name="Ondertitel 2">
            <a:extLst>
              <a:ext uri="{FF2B5EF4-FFF2-40B4-BE49-F238E27FC236}">
                <a16:creationId xmlns:a16="http://schemas.microsoft.com/office/drawing/2014/main" id="{69516AAD-4229-828A-DE6C-486CFED3552D}"/>
              </a:ext>
            </a:extLst>
          </p:cNvPr>
          <p:cNvSpPr>
            <a:spLocks noGrp="1"/>
          </p:cNvSpPr>
          <p:nvPr>
            <p:ph type="subTitle" idx="1"/>
          </p:nvPr>
        </p:nvSpPr>
        <p:spPr>
          <a:xfrm>
            <a:off x="643468" y="3887034"/>
            <a:ext cx="4620584" cy="775494"/>
          </a:xfrm>
        </p:spPr>
        <p:txBody>
          <a:bodyPr>
            <a:normAutofit/>
          </a:bodyPr>
          <a:lstStyle/>
          <a:p>
            <a:pPr algn="l"/>
            <a:r>
              <a:rPr lang="nl-NL" dirty="0"/>
              <a:t>Niets moet, alles mag!</a:t>
            </a:r>
          </a:p>
        </p:txBody>
      </p:sp>
      <p:pic>
        <p:nvPicPr>
          <p:cNvPr id="5" name="Picture 4">
            <a:extLst>
              <a:ext uri="{FF2B5EF4-FFF2-40B4-BE49-F238E27FC236}">
                <a16:creationId xmlns:a16="http://schemas.microsoft.com/office/drawing/2014/main" id="{7BD2CF7B-AB4C-094F-835D-765065843B24}"/>
              </a:ext>
            </a:extLst>
          </p:cNvPr>
          <p:cNvPicPr>
            <a:picLocks noChangeAspect="1"/>
          </p:cNvPicPr>
          <p:nvPr/>
        </p:nvPicPr>
        <p:blipFill rotWithShape="1">
          <a:blip r:embed="rId2"/>
          <a:srcRect l="18705" r="22822"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523829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578BC6-6EF1-AE33-5830-F51875953B2B}"/>
              </a:ext>
            </a:extLst>
          </p:cNvPr>
          <p:cNvSpPr>
            <a:spLocks noGrp="1"/>
          </p:cNvSpPr>
          <p:nvPr>
            <p:ph type="title"/>
          </p:nvPr>
        </p:nvSpPr>
        <p:spPr>
          <a:xfrm>
            <a:off x="761800" y="762001"/>
            <a:ext cx="6248600" cy="1708242"/>
          </a:xfrm>
        </p:spPr>
        <p:txBody>
          <a:bodyPr anchor="ctr">
            <a:normAutofit/>
          </a:bodyPr>
          <a:lstStyle/>
          <a:p>
            <a:r>
              <a:rPr lang="nl-NL" sz="4000" dirty="0"/>
              <a:t>Twee handen, één potlood</a:t>
            </a:r>
          </a:p>
        </p:txBody>
      </p:sp>
      <p:sp>
        <p:nvSpPr>
          <p:cNvPr id="3" name="Tijdelijke aanduiding voor inhoud 2">
            <a:extLst>
              <a:ext uri="{FF2B5EF4-FFF2-40B4-BE49-F238E27FC236}">
                <a16:creationId xmlns:a16="http://schemas.microsoft.com/office/drawing/2014/main" id="{A41580CB-CB3E-9214-1358-4E7B814D205E}"/>
              </a:ext>
            </a:extLst>
          </p:cNvPr>
          <p:cNvSpPr>
            <a:spLocks noGrp="1"/>
          </p:cNvSpPr>
          <p:nvPr>
            <p:ph idx="1"/>
          </p:nvPr>
        </p:nvSpPr>
        <p:spPr>
          <a:xfrm>
            <a:off x="761803" y="2222594"/>
            <a:ext cx="5334197" cy="3769835"/>
          </a:xfrm>
        </p:spPr>
        <p:txBody>
          <a:bodyPr anchor="ctr">
            <a:normAutofit/>
          </a:bodyPr>
          <a:lstStyle/>
          <a:p>
            <a:r>
              <a:rPr lang="nl-NL" sz="2000" kern="0" dirty="0">
                <a:effectLst/>
                <a:latin typeface="Aptos" panose="020B0004020202020204" pitchFamily="34" charset="0"/>
                <a:ea typeface="Times New Roman" panose="02020603050405020304" pitchFamily="18" charset="0"/>
                <a:cs typeface="Noto Serif" panose="02020600060500020200" pitchFamily="18" charset="0"/>
              </a:rPr>
              <a:t>Het tweetal maakt samen een tekening, door beiden met één hand het potlood vast te houden. </a:t>
            </a:r>
          </a:p>
          <a:p>
            <a:r>
              <a:rPr lang="nl-NL" sz="2000" kern="0" dirty="0">
                <a:effectLst/>
                <a:latin typeface="Aptos" panose="020B0004020202020204" pitchFamily="34" charset="0"/>
                <a:ea typeface="Times New Roman" panose="02020603050405020304" pitchFamily="18" charset="0"/>
                <a:cs typeface="Noto Serif" panose="02020600060500020200" pitchFamily="18" charset="0"/>
              </a:rPr>
              <a:t>Afwisselen met leiden en volgen. </a:t>
            </a:r>
          </a:p>
          <a:p>
            <a:r>
              <a:rPr lang="nl-NL" sz="2000" kern="0" dirty="0">
                <a:effectLst/>
                <a:latin typeface="Aptos" panose="020B0004020202020204" pitchFamily="34" charset="0"/>
                <a:ea typeface="Times New Roman" panose="02020603050405020304" pitchFamily="18" charset="0"/>
                <a:cs typeface="Noto Serif" panose="02020600060500020200" pitchFamily="18" charset="0"/>
              </a:rPr>
              <a:t>Nabespreking: Heb je de leiding kunnen nemen? Wat doe je als de ander de leiding overneemt? Heb je kunnen volgen? Hoe is het om de ander te laten bepalen?</a:t>
            </a:r>
            <a:endParaRPr lang="nl-NL"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sz="2000" dirty="0"/>
          </a:p>
        </p:txBody>
      </p:sp>
      <p:pic>
        <p:nvPicPr>
          <p:cNvPr id="5" name="Picture 4" descr="Vergrootglas op een heldere achtergrond">
            <a:extLst>
              <a:ext uri="{FF2B5EF4-FFF2-40B4-BE49-F238E27FC236}">
                <a16:creationId xmlns:a16="http://schemas.microsoft.com/office/drawing/2014/main" id="{1D98B2AA-9FEF-33F4-5B12-3E7174F54129}"/>
              </a:ext>
            </a:extLst>
          </p:cNvPr>
          <p:cNvPicPr>
            <a:picLocks noChangeAspect="1"/>
          </p:cNvPicPr>
          <p:nvPr/>
        </p:nvPicPr>
        <p:blipFill rotWithShape="1">
          <a:blip r:embed="rId2"/>
          <a:srcRect l="37221" r="10942"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8541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36A87C-1CB4-C788-5610-A5E45BA87183}"/>
              </a:ext>
            </a:extLst>
          </p:cNvPr>
          <p:cNvSpPr>
            <a:spLocks noGrp="1"/>
          </p:cNvSpPr>
          <p:nvPr>
            <p:ph type="title"/>
          </p:nvPr>
        </p:nvSpPr>
        <p:spPr>
          <a:xfrm>
            <a:off x="876692" y="68590"/>
            <a:ext cx="4838307" cy="1616203"/>
          </a:xfrm>
        </p:spPr>
        <p:txBody>
          <a:bodyPr anchor="b">
            <a:normAutofit/>
          </a:bodyPr>
          <a:lstStyle/>
          <a:p>
            <a:r>
              <a:rPr lang="nl-NL" sz="3200" dirty="0"/>
              <a:t>Leiden en volgen (groepje)</a:t>
            </a:r>
          </a:p>
        </p:txBody>
      </p:sp>
      <p:sp>
        <p:nvSpPr>
          <p:cNvPr id="3" name="Tijdelijke aanduiding voor inhoud 2">
            <a:extLst>
              <a:ext uri="{FF2B5EF4-FFF2-40B4-BE49-F238E27FC236}">
                <a16:creationId xmlns:a16="http://schemas.microsoft.com/office/drawing/2014/main" id="{AF9EDE83-ECA1-A83D-DF97-FC7DA851AAE0}"/>
              </a:ext>
            </a:extLst>
          </p:cNvPr>
          <p:cNvSpPr>
            <a:spLocks noGrp="1"/>
          </p:cNvSpPr>
          <p:nvPr>
            <p:ph idx="1"/>
          </p:nvPr>
        </p:nvSpPr>
        <p:spPr>
          <a:xfrm>
            <a:off x="876692" y="2257251"/>
            <a:ext cx="4355265" cy="3447832"/>
          </a:xfrm>
        </p:spPr>
        <p:txBody>
          <a:bodyPr anchor="t">
            <a:normAutofit/>
          </a:bodyPr>
          <a:lstStyle/>
          <a:p>
            <a:r>
              <a:rPr lang="nl-NL" sz="1700" kern="100" dirty="0">
                <a:effectLst/>
                <a:latin typeface="Aptos" panose="020B0004020202020204" pitchFamily="34" charset="0"/>
                <a:ea typeface="Aptos" panose="020B0004020202020204" pitchFamily="34" charset="0"/>
                <a:cs typeface="Noto Serif" panose="02020600060500020200" pitchFamily="18" charset="0"/>
              </a:rPr>
              <a:t>Een leerling leidt en loopt voorop met het groepje door het lokaal.  </a:t>
            </a:r>
          </a:p>
          <a:p>
            <a:r>
              <a:rPr lang="nl-NL" sz="1700" kern="100" dirty="0">
                <a:effectLst/>
                <a:latin typeface="Aptos" panose="020B0004020202020204" pitchFamily="34" charset="0"/>
                <a:ea typeface="Aptos" panose="020B0004020202020204" pitchFamily="34" charset="0"/>
                <a:cs typeface="Noto Serif" panose="02020600060500020200" pitchFamily="18" charset="0"/>
              </a:rPr>
              <a:t>De andere leerlingen volgen en lopen op dezelfde manier. </a:t>
            </a:r>
          </a:p>
          <a:p>
            <a:r>
              <a:rPr lang="nl-NL" sz="1700" kern="100" dirty="0">
                <a:effectLst/>
                <a:latin typeface="Aptos" panose="020B0004020202020204" pitchFamily="34" charset="0"/>
                <a:ea typeface="Aptos" panose="020B0004020202020204" pitchFamily="34" charset="0"/>
                <a:cs typeface="Noto Serif" panose="02020600060500020200" pitchFamily="18" charset="0"/>
              </a:rPr>
              <a:t>Dan wisselen van rol, zodat iedereen oefent met leiden en volgen. </a:t>
            </a:r>
          </a:p>
          <a:p>
            <a:r>
              <a:rPr lang="nl-NL" sz="1700" kern="100" dirty="0">
                <a:effectLst/>
                <a:latin typeface="Aptos" panose="020B0004020202020204" pitchFamily="34" charset="0"/>
                <a:ea typeface="Aptos" panose="020B0004020202020204" pitchFamily="34" charset="0"/>
                <a:cs typeface="Noto Serif" panose="02020600060500020200" pitchFamily="18" charset="0"/>
              </a:rPr>
              <a:t>Nabespreking: Hoe ging het leiden van een groepje? Heeft iedereen ook kunnen volgen? Hoe kun je leiding nemen? Wat is het voordeel van volgen? Wat kun je doen als iemand alleen maar wil leiden?</a:t>
            </a:r>
            <a:endParaRPr lang="nl-NL" sz="17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sz="1700" dirty="0"/>
          </a:p>
        </p:txBody>
      </p:sp>
      <p:pic>
        <p:nvPicPr>
          <p:cNvPr id="5" name="Picture 4" descr="Geel papieren vliegtuigje dat de tegenovergestelde richting opgaat als de vele grijze papieren vliegtuigjes">
            <a:extLst>
              <a:ext uri="{FF2B5EF4-FFF2-40B4-BE49-F238E27FC236}">
                <a16:creationId xmlns:a16="http://schemas.microsoft.com/office/drawing/2014/main" id="{C78F5050-C215-FA94-5977-FE9C897C07A1}"/>
              </a:ext>
            </a:extLst>
          </p:cNvPr>
          <p:cNvPicPr>
            <a:picLocks noChangeAspect="1"/>
          </p:cNvPicPr>
          <p:nvPr/>
        </p:nvPicPr>
        <p:blipFill rotWithShape="1">
          <a:blip r:embed="rId2"/>
          <a:srcRect l="9374" r="31291" b="-1"/>
          <a:stretch/>
        </p:blipFill>
        <p:spPr>
          <a:xfrm>
            <a:off x="6096000" y="10"/>
            <a:ext cx="6095999" cy="6857990"/>
          </a:xfrm>
          <a:prstGeom prst="rect">
            <a:avLst/>
          </a:prstGeom>
        </p:spPr>
      </p:pic>
    </p:spTree>
    <p:extLst>
      <p:ext uri="{BB962C8B-B14F-4D97-AF65-F5344CB8AC3E}">
        <p14:creationId xmlns:p14="http://schemas.microsoft.com/office/powerpoint/2010/main" val="3669699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A957047-EEC1-ADBD-4E36-A45D542A452F}"/>
              </a:ext>
            </a:extLst>
          </p:cNvPr>
          <p:cNvSpPr>
            <a:spLocks noGrp="1"/>
          </p:cNvSpPr>
          <p:nvPr>
            <p:ph type="title"/>
          </p:nvPr>
        </p:nvSpPr>
        <p:spPr>
          <a:xfrm>
            <a:off x="572493" y="238539"/>
            <a:ext cx="11018520" cy="1434415"/>
          </a:xfrm>
        </p:spPr>
        <p:txBody>
          <a:bodyPr anchor="b">
            <a:normAutofit/>
          </a:bodyPr>
          <a:lstStyle/>
          <a:p>
            <a:r>
              <a:rPr lang="nl-NL" sz="4600" kern="0">
                <a:effectLst/>
                <a:latin typeface="Aptos" panose="020B0004020202020204" pitchFamily="34" charset="0"/>
                <a:ea typeface="Times New Roman" panose="02020603050405020304" pitchFamily="18" charset="0"/>
                <a:cs typeface="Noto Serif" panose="02020600060500020200" pitchFamily="18" charset="0"/>
              </a:rPr>
              <a:t>Chagerijnenspel (samenwerken)</a:t>
            </a:r>
            <a:br>
              <a:rPr lang="nl-NL" sz="4600" kern="100">
                <a:effectLst/>
                <a:latin typeface="Aptos" panose="020B0004020202020204" pitchFamily="34" charset="0"/>
                <a:ea typeface="Aptos" panose="020B0004020202020204" pitchFamily="34" charset="0"/>
                <a:cs typeface="Times New Roman" panose="02020603050405020304" pitchFamily="18" charset="0"/>
              </a:rPr>
            </a:br>
            <a:endParaRPr lang="nl-NL" sz="4600"/>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7EF8CFC8-7095-65CB-2446-7650DD6209FD}"/>
              </a:ext>
            </a:extLst>
          </p:cNvPr>
          <p:cNvSpPr>
            <a:spLocks noGrp="1"/>
          </p:cNvSpPr>
          <p:nvPr>
            <p:ph idx="1"/>
          </p:nvPr>
        </p:nvSpPr>
        <p:spPr>
          <a:xfrm>
            <a:off x="572493" y="2071316"/>
            <a:ext cx="6713552" cy="4119172"/>
          </a:xfrm>
        </p:spPr>
        <p:txBody>
          <a:bodyPr anchor="t">
            <a:normAutofit/>
          </a:bodyPr>
          <a:lstStyle/>
          <a:p>
            <a:r>
              <a:rPr lang="nl-NL" sz="2200" kern="0">
                <a:effectLst/>
                <a:latin typeface="Aptos" panose="020B0004020202020204" pitchFamily="34" charset="0"/>
                <a:ea typeface="Times New Roman" panose="02020603050405020304" pitchFamily="18" charset="0"/>
                <a:cs typeface="Noto Serif" panose="02020600060500020200" pitchFamily="18" charset="0"/>
              </a:rPr>
              <a:t>Leerlingen moeten bij dit spel samenwerken. </a:t>
            </a:r>
          </a:p>
          <a:p>
            <a:r>
              <a:rPr lang="nl-NL" sz="2200" kern="0">
                <a:effectLst/>
                <a:latin typeface="Aptos" panose="020B0004020202020204" pitchFamily="34" charset="0"/>
                <a:ea typeface="Times New Roman" panose="02020603050405020304" pitchFamily="18" charset="0"/>
                <a:cs typeface="Noto Serif" panose="02020600060500020200" pitchFamily="18" charset="0"/>
              </a:rPr>
              <a:t>De groep kan als een groep aan de slag gaan maar er kan ook gekozen worden voor twee of meerdere groepen. Per groepje krijgen leerlingen 4 hoepels ( als je groepen van 5 leerlingen hebt). </a:t>
            </a:r>
          </a:p>
          <a:p>
            <a:r>
              <a:rPr lang="nl-NL" sz="2200" kern="0">
                <a:effectLst/>
                <a:latin typeface="Aptos" panose="020B0004020202020204" pitchFamily="34" charset="0"/>
                <a:ea typeface="Times New Roman" panose="02020603050405020304" pitchFamily="18" charset="0"/>
                <a:cs typeface="Noto Serif" panose="02020600060500020200" pitchFamily="18" charset="0"/>
              </a:rPr>
              <a:t>Probeer naar de overkant te komen zonder de grond te raken, je mag alleen in de hoepels staan. </a:t>
            </a:r>
          </a:p>
          <a:p>
            <a:r>
              <a:rPr lang="nl-NL" sz="2200" kern="0">
                <a:effectLst/>
                <a:latin typeface="Aptos" panose="020B0004020202020204" pitchFamily="34" charset="0"/>
                <a:ea typeface="Times New Roman" panose="02020603050405020304" pitchFamily="18" charset="0"/>
                <a:cs typeface="Noto Serif" panose="02020600060500020200" pitchFamily="18" charset="0"/>
              </a:rPr>
              <a:t>Wie heeft als eerst de overkant bereikt? Je kan er ook voor kiezen om in ronde 1 iedereen te laten praten binnen het groepje, daarna kun je kiezen om één iemand te laten praten of zelfs helemaal niemand. </a:t>
            </a:r>
            <a:endParaRPr lang="nl-NL" sz="2200" kern="100">
              <a:effectLst/>
              <a:latin typeface="Aptos" panose="020B0004020202020204" pitchFamily="34" charset="0"/>
              <a:ea typeface="Aptos" panose="020B0004020202020204" pitchFamily="34" charset="0"/>
              <a:cs typeface="Times New Roman" panose="02020603050405020304" pitchFamily="18" charset="0"/>
            </a:endParaRPr>
          </a:p>
          <a:p>
            <a:endParaRPr lang="nl-NL" sz="2200"/>
          </a:p>
        </p:txBody>
      </p:sp>
      <p:pic>
        <p:nvPicPr>
          <p:cNvPr id="5" name="Afbeelding 4">
            <a:extLst>
              <a:ext uri="{FF2B5EF4-FFF2-40B4-BE49-F238E27FC236}">
                <a16:creationId xmlns:a16="http://schemas.microsoft.com/office/drawing/2014/main" id="{E7F42D74-FF0A-5F19-A249-5EEA7DF7FC98}"/>
              </a:ext>
            </a:extLst>
          </p:cNvPr>
          <p:cNvPicPr>
            <a:picLocks noChangeAspect="1"/>
          </p:cNvPicPr>
          <p:nvPr/>
        </p:nvPicPr>
        <p:blipFill rotWithShape="1">
          <a:blip r:embed="rId2"/>
          <a:srcRect l="8449" r="22044" b="2"/>
          <a:stretch/>
        </p:blipFill>
        <p:spPr>
          <a:xfrm>
            <a:off x="7675658" y="2093976"/>
            <a:ext cx="3941064" cy="4096512"/>
          </a:xfrm>
          <a:prstGeom prst="rect">
            <a:avLst/>
          </a:prstGeom>
        </p:spPr>
      </p:pic>
    </p:spTree>
    <p:extLst>
      <p:ext uri="{BB962C8B-B14F-4D97-AF65-F5344CB8AC3E}">
        <p14:creationId xmlns:p14="http://schemas.microsoft.com/office/powerpoint/2010/main" val="2496936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atten, effen">
            <a:extLst>
              <a:ext uri="{FF2B5EF4-FFF2-40B4-BE49-F238E27FC236}">
                <a16:creationId xmlns:a16="http://schemas.microsoft.com/office/drawing/2014/main" id="{ACE30BD1-A679-C3B0-ABBB-8E6460F026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15" name="Freeform: Shape 13">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FCB73F06-3A3A-AF2A-B64E-857B26E077C4}"/>
              </a:ext>
            </a:extLst>
          </p:cNvPr>
          <p:cNvSpPr>
            <a:spLocks noGrp="1"/>
          </p:cNvSpPr>
          <p:nvPr>
            <p:ph type="title"/>
          </p:nvPr>
        </p:nvSpPr>
        <p:spPr>
          <a:xfrm>
            <a:off x="5759354" y="457201"/>
            <a:ext cx="5337270" cy="1835911"/>
          </a:xfrm>
        </p:spPr>
        <p:txBody>
          <a:bodyPr anchor="b">
            <a:normAutofit/>
          </a:bodyPr>
          <a:lstStyle/>
          <a:p>
            <a:r>
              <a:rPr lang="nl-NL" sz="5400">
                <a:solidFill>
                  <a:srgbClr val="FFFFFF"/>
                </a:solidFill>
              </a:rPr>
              <a:t>Kenniskring</a:t>
            </a:r>
          </a:p>
        </p:txBody>
      </p:sp>
      <p:sp>
        <p:nvSpPr>
          <p:cNvPr id="16"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2CDD4D5-6317-39F3-1D50-37AA684093C6}"/>
              </a:ext>
            </a:extLst>
          </p:cNvPr>
          <p:cNvSpPr>
            <a:spLocks noGrp="1"/>
          </p:cNvSpPr>
          <p:nvPr>
            <p:ph idx="1"/>
          </p:nvPr>
        </p:nvSpPr>
        <p:spPr>
          <a:xfrm>
            <a:off x="5759354" y="2798064"/>
            <a:ext cx="5461095" cy="3417611"/>
          </a:xfrm>
        </p:spPr>
        <p:txBody>
          <a:bodyPr anchor="t">
            <a:normAutofit/>
          </a:bodyPr>
          <a:lstStyle/>
          <a:p>
            <a:pPr rtl="0"/>
            <a:r>
              <a:rPr lang="nl-NL" sz="2000" b="1">
                <a:solidFill>
                  <a:srgbClr val="FFFFFF"/>
                </a:solidFill>
              </a:rPr>
              <a:t>Benodigdheden:</a:t>
            </a:r>
            <a:r>
              <a:rPr lang="nl-NL" sz="2000">
                <a:solidFill>
                  <a:srgbClr val="FFFFFF"/>
                </a:solidFill>
              </a:rPr>
              <a:t> Tennisbal</a:t>
            </a:r>
          </a:p>
          <a:p>
            <a:pPr rtl="0"/>
            <a:r>
              <a:rPr lang="nl-NL" sz="2000">
                <a:solidFill>
                  <a:srgbClr val="FFFFFF"/>
                </a:solidFill>
              </a:rPr>
              <a:t>Ga met de klas in een kring zitten. Jij start met de bal en noemt jouw eigen naam en een woord dat bij jou past (bijvoorbeeld: Gabriëlla, sportief). Vervolgens gooi je de bal naar een leerling. De leerling noemt jouw naam en vervolgens zijn eigen naam inclusief een woord dat bij hem/haar past.</a:t>
            </a:r>
          </a:p>
          <a:p>
            <a:pPr rtl="0"/>
            <a:r>
              <a:rPr lang="nl-NL" sz="2000">
                <a:solidFill>
                  <a:srgbClr val="FFFFFF"/>
                </a:solidFill>
              </a:rPr>
              <a:t>Wissel af met hobby’s en zaken die je belangrijk vind in de klas</a:t>
            </a:r>
          </a:p>
          <a:p>
            <a:endParaRPr lang="nl-NL" sz="2000">
              <a:solidFill>
                <a:srgbClr val="FFFFFF"/>
              </a:solidFill>
            </a:endParaRPr>
          </a:p>
        </p:txBody>
      </p:sp>
    </p:spTree>
    <p:extLst>
      <p:ext uri="{BB962C8B-B14F-4D97-AF65-F5344CB8AC3E}">
        <p14:creationId xmlns:p14="http://schemas.microsoft.com/office/powerpoint/2010/main" val="35370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BA7EFDCC-4BBD-29E8-3FDC-249B5EF9071A}"/>
              </a:ext>
            </a:extLst>
          </p:cNvPr>
          <p:cNvSpPr>
            <a:spLocks noGrp="1"/>
          </p:cNvSpPr>
          <p:nvPr>
            <p:ph type="title"/>
          </p:nvPr>
        </p:nvSpPr>
        <p:spPr>
          <a:xfrm>
            <a:off x="804672" y="1401859"/>
            <a:ext cx="4130185" cy="4054282"/>
          </a:xfrm>
        </p:spPr>
        <p:txBody>
          <a:bodyPr>
            <a:normAutofit/>
          </a:bodyPr>
          <a:lstStyle/>
          <a:p>
            <a:r>
              <a:rPr lang="nl-NL" sz="3600">
                <a:solidFill>
                  <a:schemeClr val="tx2"/>
                </a:solidFill>
              </a:rPr>
              <a:t>Vooroordelen spel</a:t>
            </a:r>
          </a:p>
        </p:txBody>
      </p:sp>
      <p:grpSp>
        <p:nvGrpSpPr>
          <p:cNvPr id="7"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jdelijke aanduiding voor inhoud 2">
            <a:extLst>
              <a:ext uri="{FF2B5EF4-FFF2-40B4-BE49-F238E27FC236}">
                <a16:creationId xmlns:a16="http://schemas.microsoft.com/office/drawing/2014/main" id="{75048270-F84D-F26A-2AB0-86D9F1E9E662}"/>
              </a:ext>
            </a:extLst>
          </p:cNvPr>
          <p:cNvSpPr>
            <a:spLocks noGrp="1"/>
          </p:cNvSpPr>
          <p:nvPr>
            <p:ph idx="1"/>
          </p:nvPr>
        </p:nvSpPr>
        <p:spPr>
          <a:xfrm>
            <a:off x="5257800" y="1553134"/>
            <a:ext cx="6128539" cy="3751732"/>
          </a:xfrm>
        </p:spPr>
        <p:txBody>
          <a:bodyPr anchor="ctr">
            <a:normAutofit/>
          </a:bodyPr>
          <a:lstStyle/>
          <a:p>
            <a:r>
              <a:rPr lang="nl-NL" sz="1800" kern="0" dirty="0">
                <a:solidFill>
                  <a:schemeClr val="tx2"/>
                </a:solidFill>
                <a:effectLst/>
                <a:latin typeface="Aptos" panose="020B0004020202020204" pitchFamily="34" charset="0"/>
                <a:ea typeface="Times New Roman" panose="02020603050405020304" pitchFamily="18" charset="0"/>
                <a:cs typeface="Noto Serif" panose="02020600060500020200" pitchFamily="18" charset="0"/>
              </a:rPr>
              <a:t>Leerlingen bedenken hobby’s, sporten, welk vak </a:t>
            </a:r>
            <a:r>
              <a:rPr lang="nl-NL" sz="1800" kern="0" dirty="0">
                <a:solidFill>
                  <a:schemeClr val="tx2"/>
                </a:solidFill>
                <a:latin typeface="Aptos" panose="020B0004020202020204" pitchFamily="34" charset="0"/>
                <a:ea typeface="Times New Roman" panose="02020603050405020304" pitchFamily="18" charset="0"/>
                <a:cs typeface="Noto Serif" panose="02020600060500020200" pitchFamily="18" charset="0"/>
              </a:rPr>
              <a:t>geven ze</a:t>
            </a:r>
            <a:r>
              <a:rPr lang="nl-NL" sz="1800" kern="0" dirty="0">
                <a:solidFill>
                  <a:schemeClr val="tx2"/>
                </a:solidFill>
                <a:effectLst/>
                <a:latin typeface="Aptos" panose="020B0004020202020204" pitchFamily="34" charset="0"/>
                <a:ea typeface="Times New Roman" panose="02020603050405020304" pitchFamily="18" charset="0"/>
                <a:cs typeface="Noto Serif" panose="02020600060500020200" pitchFamily="18" charset="0"/>
              </a:rPr>
              <a:t>, woonplaats, leeftijd van de </a:t>
            </a:r>
            <a:r>
              <a:rPr lang="nl-NL" sz="1800" kern="0" dirty="0">
                <a:solidFill>
                  <a:schemeClr val="tx2"/>
                </a:solidFill>
                <a:latin typeface="Aptos" panose="020B0004020202020204" pitchFamily="34" charset="0"/>
                <a:ea typeface="Times New Roman" panose="02020603050405020304" pitchFamily="18" charset="0"/>
                <a:cs typeface="Noto Serif" panose="02020600060500020200" pitchFamily="18" charset="0"/>
              </a:rPr>
              <a:t>coach</a:t>
            </a:r>
            <a:r>
              <a:rPr lang="nl-NL" sz="1800" kern="0" dirty="0">
                <a:solidFill>
                  <a:schemeClr val="tx2"/>
                </a:solidFill>
                <a:effectLst/>
                <a:latin typeface="Aptos" panose="020B0004020202020204" pitchFamily="34" charset="0"/>
                <a:ea typeface="Times New Roman" panose="02020603050405020304" pitchFamily="18" charset="0"/>
                <a:cs typeface="Noto Serif" panose="02020600060500020200" pitchFamily="18" charset="0"/>
              </a:rPr>
              <a:t> en schrijven die op een post-it. </a:t>
            </a:r>
          </a:p>
          <a:p>
            <a:r>
              <a:rPr lang="nl-NL" sz="1800" kern="0" dirty="0">
                <a:solidFill>
                  <a:schemeClr val="tx2"/>
                </a:solidFill>
                <a:effectLst/>
                <a:latin typeface="Aptos" panose="020B0004020202020204" pitchFamily="34" charset="0"/>
                <a:ea typeface="Times New Roman" panose="02020603050405020304" pitchFamily="18" charset="0"/>
                <a:cs typeface="Noto Serif" panose="02020600060500020200" pitchFamily="18" charset="0"/>
              </a:rPr>
              <a:t>Aan de hand daarvan kan de mentor zich gaan voorstellen.</a:t>
            </a:r>
            <a:endParaRPr lang="nl-NL" sz="18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endParaRPr lang="nl-NL" sz="1800" dirty="0">
              <a:solidFill>
                <a:schemeClr val="tx2"/>
              </a:solidFill>
            </a:endParaRP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0688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2B33596-E01A-538E-8849-828E012D4F49}"/>
              </a:ext>
            </a:extLst>
          </p:cNvPr>
          <p:cNvSpPr>
            <a:spLocks noGrp="1"/>
          </p:cNvSpPr>
          <p:nvPr>
            <p:ph type="title"/>
          </p:nvPr>
        </p:nvSpPr>
        <p:spPr>
          <a:xfrm>
            <a:off x="572493" y="238539"/>
            <a:ext cx="11018520" cy="1434415"/>
          </a:xfrm>
        </p:spPr>
        <p:txBody>
          <a:bodyPr anchor="b">
            <a:normAutofit/>
          </a:bodyPr>
          <a:lstStyle/>
          <a:p>
            <a:r>
              <a:rPr lang="nl-NL" sz="5400"/>
              <a:t>Stokken doorgeven</a:t>
            </a:r>
          </a:p>
        </p:txBody>
      </p:sp>
      <p:sp>
        <p:nvSpPr>
          <p:cNvPr id="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A2BC027-3794-6314-6CDB-D4C1EA97D54F}"/>
              </a:ext>
            </a:extLst>
          </p:cNvPr>
          <p:cNvSpPr>
            <a:spLocks noGrp="1"/>
          </p:cNvSpPr>
          <p:nvPr>
            <p:ph idx="1"/>
          </p:nvPr>
        </p:nvSpPr>
        <p:spPr>
          <a:xfrm>
            <a:off x="572493" y="2071316"/>
            <a:ext cx="6713552" cy="4119172"/>
          </a:xfrm>
        </p:spPr>
        <p:txBody>
          <a:bodyPr anchor="t">
            <a:normAutofit/>
          </a:bodyPr>
          <a:lstStyle/>
          <a:p>
            <a:r>
              <a:rPr lang="nl-NL" sz="2200" kern="0">
                <a:effectLst/>
                <a:latin typeface="Aptos" panose="020B0004020202020204" pitchFamily="34" charset="0"/>
                <a:ea typeface="Times New Roman" panose="02020603050405020304" pitchFamily="18" charset="0"/>
                <a:cs typeface="Noto Serif" panose="02020600060500020200" pitchFamily="18" charset="0"/>
              </a:rPr>
              <a:t>Leerlingen staan in een grote kring (op armbreedte uit elkaar) met een stok in hun hand. </a:t>
            </a:r>
          </a:p>
          <a:p>
            <a:r>
              <a:rPr lang="nl-NL" sz="2200" kern="0">
                <a:effectLst/>
                <a:latin typeface="Aptos" panose="020B0004020202020204" pitchFamily="34" charset="0"/>
                <a:ea typeface="Times New Roman" panose="02020603050405020304" pitchFamily="18" charset="0"/>
                <a:cs typeface="Noto Serif" panose="02020600060500020200" pitchFamily="18" charset="0"/>
              </a:rPr>
              <a:t>Deze stok zetten ze voor zich neer, op de grond, met één vinger op de stok. </a:t>
            </a:r>
          </a:p>
          <a:p>
            <a:r>
              <a:rPr lang="nl-NL" sz="2200" kern="0">
                <a:effectLst/>
                <a:latin typeface="Aptos" panose="020B0004020202020204" pitchFamily="34" charset="0"/>
                <a:ea typeface="Times New Roman" panose="02020603050405020304" pitchFamily="18" charset="0"/>
                <a:cs typeface="Noto Serif" panose="02020600060500020200" pitchFamily="18" charset="0"/>
              </a:rPr>
              <a:t>De docent telt af van 3 naar 0 en op dat moment laten ze de stok los en pakken de stok rechts van hun vast. (leuk om af te wisselen met rechts en links en laat leerlingen is af tellen) </a:t>
            </a:r>
          </a:p>
          <a:p>
            <a:r>
              <a:rPr lang="nl-NL" sz="2200" kern="0">
                <a:effectLst/>
                <a:latin typeface="Aptos" panose="020B0004020202020204" pitchFamily="34" charset="0"/>
                <a:ea typeface="Times New Roman" panose="02020603050405020304" pitchFamily="18" charset="0"/>
                <a:cs typeface="Noto Serif" panose="02020600060500020200" pitchFamily="18" charset="0"/>
              </a:rPr>
              <a:t>De bedoeling is dat er geen enkele stok op de grond valt, ze moeten goed samenwerken om dit voor elkaar te krijgen. </a:t>
            </a:r>
            <a:endParaRPr lang="nl-NL" sz="2200" kern="100">
              <a:effectLst/>
              <a:latin typeface="Aptos" panose="020B0004020202020204" pitchFamily="34" charset="0"/>
              <a:ea typeface="Aptos" panose="020B0004020202020204" pitchFamily="34" charset="0"/>
              <a:cs typeface="Times New Roman" panose="02020603050405020304" pitchFamily="18" charset="0"/>
            </a:endParaRPr>
          </a:p>
          <a:p>
            <a:endParaRPr lang="nl-NL" sz="2200"/>
          </a:p>
        </p:txBody>
      </p:sp>
      <p:pic>
        <p:nvPicPr>
          <p:cNvPr id="5" name="Afbeelding 4">
            <a:extLst>
              <a:ext uri="{FF2B5EF4-FFF2-40B4-BE49-F238E27FC236}">
                <a16:creationId xmlns:a16="http://schemas.microsoft.com/office/drawing/2014/main" id="{DD52A407-C553-D92D-8C72-68F02A9F6C08}"/>
              </a:ext>
            </a:extLst>
          </p:cNvPr>
          <p:cNvPicPr>
            <a:picLocks noChangeAspect="1"/>
          </p:cNvPicPr>
          <p:nvPr/>
        </p:nvPicPr>
        <p:blipFill rotWithShape="1">
          <a:blip r:embed="rId2"/>
          <a:srcRect l="8300" r="21469" b="-1"/>
          <a:stretch/>
        </p:blipFill>
        <p:spPr>
          <a:xfrm>
            <a:off x="7675658" y="2093976"/>
            <a:ext cx="3941064" cy="4096512"/>
          </a:xfrm>
          <a:prstGeom prst="rect">
            <a:avLst/>
          </a:prstGeom>
        </p:spPr>
      </p:pic>
    </p:spTree>
    <p:extLst>
      <p:ext uri="{BB962C8B-B14F-4D97-AF65-F5344CB8AC3E}">
        <p14:creationId xmlns:p14="http://schemas.microsoft.com/office/powerpoint/2010/main" val="3812592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FEEA08-6204-1B20-1CB9-C9D786DDF19E}"/>
              </a:ext>
            </a:extLst>
          </p:cNvPr>
          <p:cNvSpPr>
            <a:spLocks noGrp="1"/>
          </p:cNvSpPr>
          <p:nvPr>
            <p:ph type="title"/>
          </p:nvPr>
        </p:nvSpPr>
        <p:spPr>
          <a:xfrm>
            <a:off x="838200" y="713312"/>
            <a:ext cx="4038600" cy="924988"/>
          </a:xfrm>
        </p:spPr>
        <p:txBody>
          <a:bodyPr>
            <a:normAutofit/>
          </a:bodyPr>
          <a:lstStyle/>
          <a:p>
            <a:r>
              <a:rPr lang="nl-NL" dirty="0"/>
              <a:t>Wie ben ik?</a:t>
            </a:r>
          </a:p>
        </p:txBody>
      </p:sp>
      <p:sp>
        <p:nvSpPr>
          <p:cNvPr id="3" name="Tijdelijke aanduiding voor inhoud 2">
            <a:extLst>
              <a:ext uri="{FF2B5EF4-FFF2-40B4-BE49-F238E27FC236}">
                <a16:creationId xmlns:a16="http://schemas.microsoft.com/office/drawing/2014/main" id="{6FFBED81-C941-5C57-6F3F-7082D9C34128}"/>
              </a:ext>
            </a:extLst>
          </p:cNvPr>
          <p:cNvSpPr>
            <a:spLocks noGrp="1"/>
          </p:cNvSpPr>
          <p:nvPr>
            <p:ph idx="1"/>
          </p:nvPr>
        </p:nvSpPr>
        <p:spPr>
          <a:xfrm>
            <a:off x="6095999" y="713313"/>
            <a:ext cx="5257801" cy="991662"/>
          </a:xfrm>
        </p:spPr>
        <p:txBody>
          <a:bodyPr anchor="ctr">
            <a:normAutofit/>
          </a:bodyPr>
          <a:lstStyle/>
          <a:p>
            <a:r>
              <a:rPr lang="nl-NL" sz="2000" dirty="0"/>
              <a:t>Vul het formulier in dat je ontvangt van je coach en lever deze in bij je coach</a:t>
            </a:r>
          </a:p>
        </p:txBody>
      </p:sp>
      <p:pic>
        <p:nvPicPr>
          <p:cNvPr id="4" name="Afbeelding 3" descr="Afbeelding met tekst, ontvangstbewijs&#10;&#10;Automatisch gegenereerde beschrijving">
            <a:extLst>
              <a:ext uri="{FF2B5EF4-FFF2-40B4-BE49-F238E27FC236}">
                <a16:creationId xmlns:a16="http://schemas.microsoft.com/office/drawing/2014/main" id="{6DFC2D64-14E2-99AB-2C47-601028D6F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86" y="1559833"/>
            <a:ext cx="3222689" cy="4584855"/>
          </a:xfrm>
          <a:prstGeom prst="rect">
            <a:avLst/>
          </a:prstGeom>
        </p:spPr>
      </p:pic>
      <p:pic>
        <p:nvPicPr>
          <p:cNvPr id="5" name="Afbeelding 4">
            <a:extLst>
              <a:ext uri="{FF2B5EF4-FFF2-40B4-BE49-F238E27FC236}">
                <a16:creationId xmlns:a16="http://schemas.microsoft.com/office/drawing/2014/main" id="{7E1416E1-921D-B56E-FAAA-378D9853DF1C}"/>
              </a:ext>
            </a:extLst>
          </p:cNvPr>
          <p:cNvPicPr>
            <a:picLocks noChangeAspect="1"/>
          </p:cNvPicPr>
          <p:nvPr/>
        </p:nvPicPr>
        <p:blipFill rotWithShape="1">
          <a:blip r:embed="rId3"/>
          <a:srcRect l="23921" t="33825" r="25316" b="10175"/>
          <a:stretch/>
        </p:blipFill>
        <p:spPr>
          <a:xfrm>
            <a:off x="6203790" y="1895900"/>
            <a:ext cx="4941270" cy="3066200"/>
          </a:xfrm>
          <a:prstGeom prst="rect">
            <a:avLst/>
          </a:prstGeom>
          <a:ln w="38100">
            <a:solidFill>
              <a:schemeClr val="bg1"/>
            </a:solidFill>
          </a:ln>
        </p:spPr>
      </p:pic>
    </p:spTree>
    <p:extLst>
      <p:ext uri="{BB962C8B-B14F-4D97-AF65-F5344CB8AC3E}">
        <p14:creationId xmlns:p14="http://schemas.microsoft.com/office/powerpoint/2010/main" val="2627814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70B808-185F-7DF9-53E5-AD9E9B4D24DE}"/>
              </a:ext>
            </a:extLst>
          </p:cNvPr>
          <p:cNvSpPr>
            <a:spLocks noGrp="1"/>
          </p:cNvSpPr>
          <p:nvPr>
            <p:ph type="title"/>
          </p:nvPr>
        </p:nvSpPr>
        <p:spPr>
          <a:xfrm>
            <a:off x="7320465" y="609600"/>
            <a:ext cx="4957259" cy="1330839"/>
          </a:xfrm>
        </p:spPr>
        <p:txBody>
          <a:bodyPr>
            <a:normAutofit/>
          </a:bodyPr>
          <a:lstStyle/>
          <a:p>
            <a:r>
              <a:rPr lang="nl-NL" dirty="0"/>
              <a:t>Boter, kaas en eieren		</a:t>
            </a:r>
          </a:p>
        </p:txBody>
      </p:sp>
      <p:sp>
        <p:nvSpPr>
          <p:cNvPr id="3" name="Tijdelijke aanduiding voor inhoud 2">
            <a:extLst>
              <a:ext uri="{FF2B5EF4-FFF2-40B4-BE49-F238E27FC236}">
                <a16:creationId xmlns:a16="http://schemas.microsoft.com/office/drawing/2014/main" id="{6503A007-509A-1B62-AC6E-D14A884E1E65}"/>
              </a:ext>
            </a:extLst>
          </p:cNvPr>
          <p:cNvSpPr>
            <a:spLocks noGrp="1"/>
          </p:cNvSpPr>
          <p:nvPr>
            <p:ph idx="1"/>
          </p:nvPr>
        </p:nvSpPr>
        <p:spPr>
          <a:xfrm>
            <a:off x="7320465" y="2194102"/>
            <a:ext cx="4140013" cy="3908586"/>
          </a:xfrm>
        </p:spPr>
        <p:txBody>
          <a:bodyPr>
            <a:normAutofit/>
          </a:bodyPr>
          <a:lstStyle/>
          <a:p>
            <a:r>
              <a:rPr lang="nl-NL" sz="1600" kern="0" dirty="0">
                <a:effectLst/>
                <a:latin typeface="Aptos" panose="020B0004020202020204" pitchFamily="34" charset="0"/>
                <a:ea typeface="Times New Roman" panose="02020603050405020304" pitchFamily="18" charset="0"/>
                <a:cs typeface="Noto Serif" panose="02020600060500020200" pitchFamily="18" charset="0"/>
              </a:rPr>
              <a:t>Leg 9 hoepels op de grond en neem 6 lintjes mee (2 verschillende kleuren). </a:t>
            </a:r>
          </a:p>
          <a:p>
            <a:r>
              <a:rPr lang="nl-NL" sz="1600" kern="0" dirty="0">
                <a:effectLst/>
                <a:latin typeface="Aptos" panose="020B0004020202020204" pitchFamily="34" charset="0"/>
                <a:ea typeface="Times New Roman" panose="02020603050405020304" pitchFamily="18" charset="0"/>
                <a:cs typeface="Noto Serif" panose="02020600060500020200" pitchFamily="18" charset="0"/>
              </a:rPr>
              <a:t>Leerlingen gaan in twee tallen boter, kaas en eieren spelen. </a:t>
            </a:r>
          </a:p>
          <a:p>
            <a:r>
              <a:rPr lang="nl-NL" sz="1600" kern="0" dirty="0">
                <a:effectLst/>
                <a:latin typeface="Aptos" panose="020B0004020202020204" pitchFamily="34" charset="0"/>
                <a:ea typeface="Times New Roman" panose="02020603050405020304" pitchFamily="18" charset="0"/>
                <a:cs typeface="Noto Serif" panose="02020600060500020200" pitchFamily="18" charset="0"/>
              </a:rPr>
              <a:t>Dit doen ze door vanaf een begin punt (leg iets op de grond neer) naar de hoepels te rennen met een lintje in hun handen. </a:t>
            </a:r>
          </a:p>
          <a:p>
            <a:r>
              <a:rPr lang="nl-NL" sz="1600" kern="0" dirty="0">
                <a:effectLst/>
                <a:latin typeface="Aptos" panose="020B0004020202020204" pitchFamily="34" charset="0"/>
                <a:ea typeface="Times New Roman" panose="02020603050405020304" pitchFamily="18" charset="0"/>
                <a:cs typeface="Noto Serif" panose="02020600060500020200" pitchFamily="18" charset="0"/>
              </a:rPr>
              <a:t>Dit lintje moeten ze in één van de 9 hoepels leggen en zo snel mogelijk terug rennen. </a:t>
            </a:r>
          </a:p>
          <a:p>
            <a:r>
              <a:rPr lang="nl-NL" sz="1600" kern="0" dirty="0">
                <a:effectLst/>
                <a:latin typeface="Aptos" panose="020B0004020202020204" pitchFamily="34" charset="0"/>
                <a:ea typeface="Times New Roman" panose="02020603050405020304" pitchFamily="18" charset="0"/>
                <a:cs typeface="Noto Serif" panose="02020600060500020200" pitchFamily="18" charset="0"/>
              </a:rPr>
              <a:t>Een lintje per hoepel en wie drie op een rij heeft wint! </a:t>
            </a:r>
          </a:p>
          <a:p>
            <a:r>
              <a:rPr lang="nl-NL" sz="1600" kern="0" dirty="0">
                <a:effectLst/>
                <a:latin typeface="Aptos" panose="020B0004020202020204" pitchFamily="34" charset="0"/>
                <a:ea typeface="Times New Roman" panose="02020603050405020304" pitchFamily="18" charset="0"/>
                <a:cs typeface="Noto Serif" panose="02020600060500020200" pitchFamily="18" charset="0"/>
              </a:rPr>
              <a:t>Je kan meerdere teams maken of twee grote teams. </a:t>
            </a:r>
            <a:endParaRPr lang="nl-NL" sz="1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sz="1600" dirty="0"/>
          </a:p>
        </p:txBody>
      </p:sp>
      <p:pic>
        <p:nvPicPr>
          <p:cNvPr id="5" name="Afbeelding 4">
            <a:extLst>
              <a:ext uri="{FF2B5EF4-FFF2-40B4-BE49-F238E27FC236}">
                <a16:creationId xmlns:a16="http://schemas.microsoft.com/office/drawing/2014/main" id="{281E3FCF-87D5-4238-E739-F4FD0B76835C}"/>
              </a:ext>
            </a:extLst>
          </p:cNvPr>
          <p:cNvPicPr>
            <a:picLocks noChangeAspect="1"/>
          </p:cNvPicPr>
          <p:nvPr/>
        </p:nvPicPr>
        <p:blipFill rotWithShape="1">
          <a:blip r:embed="rId2"/>
          <a:srcRect l="3829" r="32769"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Tree>
    <p:extLst>
      <p:ext uri="{BB962C8B-B14F-4D97-AF65-F5344CB8AC3E}">
        <p14:creationId xmlns:p14="http://schemas.microsoft.com/office/powerpoint/2010/main" val="1021492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106D17C-9863-5893-6C58-BA86A6416BC6}"/>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1900" b="1" kern="1200">
                <a:solidFill>
                  <a:srgbClr val="FFFFFF"/>
                </a:solidFill>
                <a:latin typeface="+mj-lt"/>
                <a:ea typeface="+mj-ea"/>
                <a:cs typeface="+mj-cs"/>
              </a:rPr>
              <a:t>Menselijke knoop</a:t>
            </a:r>
            <a:br>
              <a:rPr lang="en-US" sz="1900" kern="1200">
                <a:solidFill>
                  <a:srgbClr val="FFFFFF"/>
                </a:solidFill>
                <a:latin typeface="+mj-lt"/>
                <a:ea typeface="+mj-ea"/>
                <a:cs typeface="+mj-cs"/>
              </a:rPr>
            </a:br>
            <a:br>
              <a:rPr lang="en-US" sz="1900" kern="1200">
                <a:solidFill>
                  <a:srgbClr val="FFFFFF"/>
                </a:solidFill>
                <a:latin typeface="+mj-lt"/>
                <a:ea typeface="+mj-ea"/>
                <a:cs typeface="+mj-cs"/>
              </a:rPr>
            </a:br>
            <a:r>
              <a:rPr lang="en-US" sz="1900" kern="1200">
                <a:solidFill>
                  <a:srgbClr val="FFFFFF"/>
                </a:solidFill>
                <a:latin typeface="+mj-lt"/>
                <a:ea typeface="+mj-ea"/>
                <a:cs typeface="+mj-cs"/>
              </a:rPr>
              <a:t>- Iedereen staat in een cirkel en steekt de rechterhand uit en grijpt willekeurig een hand vast. </a:t>
            </a:r>
            <a:br>
              <a:rPr lang="en-US" sz="1900" kern="1200">
                <a:solidFill>
                  <a:srgbClr val="FFFFFF"/>
                </a:solidFill>
                <a:latin typeface="+mj-lt"/>
                <a:ea typeface="+mj-ea"/>
                <a:cs typeface="+mj-cs"/>
              </a:rPr>
            </a:br>
            <a:br>
              <a:rPr lang="en-US" sz="1900" kern="1200">
                <a:solidFill>
                  <a:srgbClr val="FFFFFF"/>
                </a:solidFill>
                <a:latin typeface="+mj-lt"/>
                <a:ea typeface="+mj-ea"/>
                <a:cs typeface="+mj-cs"/>
              </a:rPr>
            </a:br>
            <a:r>
              <a:rPr lang="en-US" sz="1900" kern="1200">
                <a:solidFill>
                  <a:srgbClr val="FFFFFF"/>
                </a:solidFill>
                <a:latin typeface="+mj-lt"/>
                <a:ea typeface="+mj-ea"/>
                <a:cs typeface="+mj-cs"/>
              </a:rPr>
              <a:t>- Doe hetzelfde met je linkerhand.</a:t>
            </a:r>
            <a:br>
              <a:rPr lang="en-US" sz="1900" kern="1200">
                <a:solidFill>
                  <a:srgbClr val="FFFFFF"/>
                </a:solidFill>
                <a:latin typeface="+mj-lt"/>
                <a:ea typeface="+mj-ea"/>
                <a:cs typeface="+mj-cs"/>
              </a:rPr>
            </a:br>
            <a:br>
              <a:rPr lang="en-US" sz="1900" kern="1200">
                <a:solidFill>
                  <a:srgbClr val="FFFFFF"/>
                </a:solidFill>
                <a:latin typeface="+mj-lt"/>
                <a:ea typeface="+mj-ea"/>
                <a:cs typeface="+mj-cs"/>
              </a:rPr>
            </a:br>
            <a:r>
              <a:rPr lang="en-US" sz="1900" kern="1200">
                <a:solidFill>
                  <a:srgbClr val="FFFFFF"/>
                </a:solidFill>
                <a:latin typeface="+mj-lt"/>
                <a:ea typeface="+mj-ea"/>
                <a:cs typeface="+mj-cs"/>
              </a:rPr>
              <a:t>- Nu proberen jullie samen weer een cirkel te vormen, hand in hand.</a:t>
            </a:r>
            <a:br>
              <a:rPr lang="en-US" sz="1900" kern="1200">
                <a:solidFill>
                  <a:srgbClr val="FFFFFF"/>
                </a:solidFill>
                <a:latin typeface="+mj-lt"/>
                <a:ea typeface="+mj-ea"/>
                <a:cs typeface="+mj-cs"/>
              </a:rPr>
            </a:br>
            <a:br>
              <a:rPr lang="en-US" sz="1900" kern="1200">
                <a:solidFill>
                  <a:srgbClr val="FFFFFF"/>
                </a:solidFill>
                <a:latin typeface="+mj-lt"/>
                <a:ea typeface="+mj-ea"/>
                <a:cs typeface="+mj-cs"/>
              </a:rPr>
            </a:br>
            <a:r>
              <a:rPr lang="en-US" sz="1900" kern="1200">
                <a:solidFill>
                  <a:srgbClr val="FFFFFF"/>
                </a:solidFill>
                <a:latin typeface="+mj-lt"/>
                <a:ea typeface="+mj-ea"/>
                <a:cs typeface="+mj-cs"/>
              </a:rPr>
              <a:t>- Kom gezamenlijk uit de knoop</a:t>
            </a:r>
            <a:br>
              <a:rPr lang="en-US" sz="1900" kern="1200">
                <a:solidFill>
                  <a:srgbClr val="FFFFFF"/>
                </a:solidFill>
                <a:latin typeface="+mj-lt"/>
                <a:ea typeface="+mj-ea"/>
                <a:cs typeface="+mj-cs"/>
              </a:rPr>
            </a:br>
            <a:br>
              <a:rPr lang="en-US" sz="1900" kern="1200">
                <a:solidFill>
                  <a:srgbClr val="FFFFFF"/>
                </a:solidFill>
                <a:latin typeface="+mj-lt"/>
                <a:ea typeface="+mj-ea"/>
                <a:cs typeface="+mj-cs"/>
              </a:rPr>
            </a:br>
            <a:r>
              <a:rPr lang="en-US" sz="1900" i="1" kern="1200">
                <a:solidFill>
                  <a:srgbClr val="FFFFFF"/>
                </a:solidFill>
                <a:latin typeface="+mj-lt"/>
                <a:ea typeface="+mj-ea"/>
                <a:cs typeface="+mj-cs"/>
              </a:rPr>
              <a:t>We laten elkaar niet los natuurlijk!</a:t>
            </a:r>
            <a:br>
              <a:rPr lang="en-US" sz="1900" i="1" kern="1200">
                <a:solidFill>
                  <a:srgbClr val="FFFFFF"/>
                </a:solidFill>
                <a:latin typeface="+mj-lt"/>
                <a:ea typeface="+mj-ea"/>
                <a:cs typeface="+mj-cs"/>
              </a:rPr>
            </a:br>
            <a:endParaRPr lang="en-US" sz="1900" kern="1200">
              <a:solidFill>
                <a:srgbClr val="FFFFFF"/>
              </a:solidFill>
              <a:latin typeface="+mj-lt"/>
              <a:ea typeface="+mj-ea"/>
              <a:cs typeface="+mj-cs"/>
            </a:endParaRPr>
          </a:p>
        </p:txBody>
      </p:sp>
      <p:pic>
        <p:nvPicPr>
          <p:cNvPr id="4" name="Picture 2" descr="De Beweegapp: voor begeleiders van vluchtelingen - Boom beroepsonderwijs">
            <a:extLst>
              <a:ext uri="{FF2B5EF4-FFF2-40B4-BE49-F238E27FC236}">
                <a16:creationId xmlns:a16="http://schemas.microsoft.com/office/drawing/2014/main" id="{08125E7B-A244-1B25-7F7B-7FA3E1E1594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882" b="-1"/>
          <a:stretch/>
        </p:blipFill>
        <p:spPr bwMode="auto">
          <a:xfrm>
            <a:off x="5153822" y="1109008"/>
            <a:ext cx="6553545" cy="46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439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59294A-EFE3-F5D8-CC0F-1CF69E49C7BA}"/>
              </a:ext>
            </a:extLst>
          </p:cNvPr>
          <p:cNvSpPr>
            <a:spLocks noGrp="1"/>
          </p:cNvSpPr>
          <p:nvPr>
            <p:ph type="title"/>
          </p:nvPr>
        </p:nvSpPr>
        <p:spPr>
          <a:xfrm>
            <a:off x="5867400" y="609600"/>
            <a:ext cx="5310116" cy="1322887"/>
          </a:xfrm>
        </p:spPr>
        <p:txBody>
          <a:bodyPr>
            <a:normAutofit/>
          </a:bodyPr>
          <a:lstStyle/>
          <a:p>
            <a:r>
              <a:rPr lang="nl-NL" dirty="0"/>
              <a:t>Grens veroveren</a:t>
            </a:r>
          </a:p>
        </p:txBody>
      </p:sp>
      <p:sp>
        <p:nvSpPr>
          <p:cNvPr id="3" name="Tijdelijke aanduiding voor inhoud 2">
            <a:extLst>
              <a:ext uri="{FF2B5EF4-FFF2-40B4-BE49-F238E27FC236}">
                <a16:creationId xmlns:a16="http://schemas.microsoft.com/office/drawing/2014/main" id="{BEF1D502-87DE-6DBB-1E36-27836F82B094}"/>
              </a:ext>
            </a:extLst>
          </p:cNvPr>
          <p:cNvSpPr>
            <a:spLocks noGrp="1"/>
          </p:cNvSpPr>
          <p:nvPr>
            <p:ph idx="1"/>
          </p:nvPr>
        </p:nvSpPr>
        <p:spPr>
          <a:xfrm>
            <a:off x="5867400" y="2194102"/>
            <a:ext cx="5310116" cy="3908585"/>
          </a:xfrm>
        </p:spPr>
        <p:txBody>
          <a:bodyPr>
            <a:normAutofit/>
          </a:bodyPr>
          <a:lstStyle/>
          <a:p>
            <a:r>
              <a:rPr lang="nl-NL" sz="2000" kern="100">
                <a:effectLst/>
                <a:latin typeface="Aptos" panose="020B0004020202020204" pitchFamily="34" charset="0"/>
                <a:ea typeface="Aptos" panose="020B0004020202020204" pitchFamily="34" charset="0"/>
                <a:cs typeface="Noto Serif" panose="02020600060500020200" pitchFamily="18" charset="0"/>
              </a:rPr>
              <a:t>Verdeel de klas in twee groepen.</a:t>
            </a:r>
          </a:p>
          <a:p>
            <a:r>
              <a:rPr lang="nl-NL" sz="2000" kern="100">
                <a:effectLst/>
                <a:latin typeface="Aptos" panose="020B0004020202020204" pitchFamily="34" charset="0"/>
                <a:ea typeface="Aptos" panose="020B0004020202020204" pitchFamily="34" charset="0"/>
                <a:cs typeface="Noto Serif" panose="02020600060500020200" pitchFamily="18" charset="0"/>
              </a:rPr>
              <a:t> Je kunt met pionnen een grens maken tussen de twee groepen. </a:t>
            </a:r>
          </a:p>
          <a:p>
            <a:r>
              <a:rPr lang="nl-NL" sz="2000" kern="100">
                <a:effectLst/>
                <a:latin typeface="Aptos" panose="020B0004020202020204" pitchFamily="34" charset="0"/>
                <a:ea typeface="Aptos" panose="020B0004020202020204" pitchFamily="34" charset="0"/>
                <a:cs typeface="Noto Serif" panose="02020600060500020200" pitchFamily="18" charset="0"/>
              </a:rPr>
              <a:t>Elke leerling zoekt een andere leerling op aan de andere kant van de grens. </a:t>
            </a:r>
          </a:p>
          <a:p>
            <a:r>
              <a:rPr lang="nl-NL" sz="2000" kern="100">
                <a:effectLst/>
                <a:latin typeface="Aptos" panose="020B0004020202020204" pitchFamily="34" charset="0"/>
                <a:ea typeface="Aptos" panose="020B0004020202020204" pitchFamily="34" charset="0"/>
                <a:cs typeface="Noto Serif" panose="02020600060500020200" pitchFamily="18" charset="0"/>
              </a:rPr>
              <a:t>De leerlingen kijken elkaar aan en tellen samen af. </a:t>
            </a:r>
          </a:p>
          <a:p>
            <a:r>
              <a:rPr lang="nl-NL" sz="2000" kern="100">
                <a:effectLst/>
                <a:latin typeface="Aptos" panose="020B0004020202020204" pitchFamily="34" charset="0"/>
                <a:ea typeface="Aptos" panose="020B0004020202020204" pitchFamily="34" charset="0"/>
                <a:cs typeface="Noto Serif" panose="02020600060500020200" pitchFamily="18" charset="0"/>
              </a:rPr>
              <a:t>Vervolgens proberen ze elkaar over de lijn te trekken. Als dit lukt, heb je gewonnen en zoek je een ander kind op. Lukt het alle kinderen om volgens de regels te spelen?</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p>
            <a:endParaRPr lang="nl-NL" sz="2000"/>
          </a:p>
        </p:txBody>
      </p:sp>
      <p:pic>
        <p:nvPicPr>
          <p:cNvPr id="7" name="Graphic 6" descr="Vingerafdruk">
            <a:extLst>
              <a:ext uri="{FF2B5EF4-FFF2-40B4-BE49-F238E27FC236}">
                <a16:creationId xmlns:a16="http://schemas.microsoft.com/office/drawing/2014/main" id="{470F37C9-4287-9394-FDCA-1239DD0255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427" y="1573971"/>
            <a:ext cx="3720152" cy="3720152"/>
          </a:xfrm>
          <a:prstGeom prst="rect">
            <a:avLst/>
          </a:prstGeom>
        </p:spPr>
      </p:pic>
    </p:spTree>
    <p:extLst>
      <p:ext uri="{BB962C8B-B14F-4D97-AF65-F5344CB8AC3E}">
        <p14:creationId xmlns:p14="http://schemas.microsoft.com/office/powerpoint/2010/main" val="727320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46012D4-52F7-E00B-AA8C-299930C47B78}"/>
              </a:ext>
            </a:extLst>
          </p:cNvPr>
          <p:cNvSpPr>
            <a:spLocks noGrp="1"/>
          </p:cNvSpPr>
          <p:nvPr>
            <p:ph type="title"/>
          </p:nvPr>
        </p:nvSpPr>
        <p:spPr>
          <a:xfrm>
            <a:off x="640080" y="320040"/>
            <a:ext cx="6692827" cy="3892669"/>
          </a:xfrm>
        </p:spPr>
        <p:txBody>
          <a:bodyPr vert="horz" lIns="91440" tIns="45720" rIns="91440" bIns="45720" rtlCol="0" anchor="b">
            <a:normAutofit/>
          </a:bodyPr>
          <a:lstStyle/>
          <a:p>
            <a:r>
              <a:rPr lang="en-US" sz="6600" kern="1200">
                <a:solidFill>
                  <a:schemeClr val="tx1"/>
                </a:solidFill>
                <a:latin typeface="+mj-lt"/>
                <a:ea typeface="+mj-ea"/>
                <a:cs typeface="+mj-cs"/>
              </a:rPr>
              <a:t>VAKANTIE VERHALEN</a:t>
            </a:r>
          </a:p>
        </p:txBody>
      </p:sp>
      <p:sp>
        <p:nvSpPr>
          <p:cNvPr id="3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tekst&#10;&#10;Automatisch gegenereerde beschrijving">
            <a:extLst>
              <a:ext uri="{FF2B5EF4-FFF2-40B4-BE49-F238E27FC236}">
                <a16:creationId xmlns:a16="http://schemas.microsoft.com/office/drawing/2014/main" id="{5D3EB069-2BB1-CEFC-AB97-7E4A00BE55F5}"/>
              </a:ext>
            </a:extLst>
          </p:cNvPr>
          <p:cNvPicPr>
            <a:picLocks noChangeAspect="1"/>
          </p:cNvPicPr>
          <p:nvPr/>
        </p:nvPicPr>
        <p:blipFill>
          <a:blip r:embed="rId2"/>
          <a:stretch>
            <a:fillRect/>
          </a:stretch>
        </p:blipFill>
        <p:spPr>
          <a:xfrm>
            <a:off x="7781544" y="501575"/>
            <a:ext cx="4087368" cy="5618375"/>
          </a:xfrm>
          <a:prstGeom prst="rect">
            <a:avLst/>
          </a:prstGeom>
        </p:spPr>
      </p:pic>
    </p:spTree>
    <p:extLst>
      <p:ext uri="{BB962C8B-B14F-4D97-AF65-F5344CB8AC3E}">
        <p14:creationId xmlns:p14="http://schemas.microsoft.com/office/powerpoint/2010/main" val="4138920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8A4EBE8-7F34-3E8E-FFF2-6D4F16F7D39E}"/>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b="1" kern="1200">
                <a:solidFill>
                  <a:schemeClr val="tx1"/>
                </a:solidFill>
                <a:latin typeface="+mj-lt"/>
                <a:ea typeface="+mj-ea"/>
                <a:cs typeface="+mj-cs"/>
              </a:rPr>
              <a:t>Zou je liever..</a:t>
            </a:r>
          </a:p>
        </p:txBody>
      </p:sp>
      <p:sp>
        <p:nvSpPr>
          <p:cNvPr id="9"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377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1E9C4F3-C863-D014-B854-B9467CB544F6}"/>
              </a:ext>
            </a:extLst>
          </p:cNvPr>
          <p:cNvSpPr>
            <a:spLocks noGrp="1"/>
          </p:cNvSpPr>
          <p:nvPr>
            <p:ph type="title"/>
          </p:nvPr>
        </p:nvSpPr>
        <p:spPr>
          <a:xfrm>
            <a:off x="1171074" y="1396686"/>
            <a:ext cx="3240506" cy="4064628"/>
          </a:xfrm>
        </p:spPr>
        <p:txBody>
          <a:bodyPr>
            <a:normAutofit/>
          </a:bodyPr>
          <a:lstStyle/>
          <a:p>
            <a:r>
              <a:rPr lang="nl-NL">
                <a:solidFill>
                  <a:srgbClr val="FFFFFF"/>
                </a:solidFill>
              </a:rPr>
              <a:t>Speeddaten met kaartjes</a:t>
            </a:r>
          </a:p>
        </p:txBody>
      </p:sp>
      <p:sp>
        <p:nvSpPr>
          <p:cNvPr id="26" name="Arc 25">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ijdelijke aanduiding voor inhoud 2">
            <a:extLst>
              <a:ext uri="{FF2B5EF4-FFF2-40B4-BE49-F238E27FC236}">
                <a16:creationId xmlns:a16="http://schemas.microsoft.com/office/drawing/2014/main" id="{0E8BADD4-626A-2B6D-510A-992D95960889}"/>
              </a:ext>
            </a:extLst>
          </p:cNvPr>
          <p:cNvSpPr>
            <a:spLocks noGrp="1"/>
          </p:cNvSpPr>
          <p:nvPr>
            <p:ph idx="1"/>
          </p:nvPr>
        </p:nvSpPr>
        <p:spPr>
          <a:xfrm>
            <a:off x="5370153" y="1526033"/>
            <a:ext cx="5536397" cy="3935281"/>
          </a:xfrm>
        </p:spPr>
        <p:txBody>
          <a:bodyPr>
            <a:normAutofit/>
          </a:bodyPr>
          <a:lstStyle/>
          <a:p>
            <a:r>
              <a:rPr lang="nl-NL" sz="1800"/>
              <a:t>Nodig: oude speelkaarten</a:t>
            </a:r>
          </a:p>
          <a:p>
            <a:r>
              <a:rPr lang="nl-NL" sz="1800"/>
              <a:t>Knip oude speelkaarten in twee. Geef elke speler een halve kaart. Laat ze kriskras door elkaar lopen. Terwijl ze dat doen wisselen ze constant hun kaart met anderen. Bij het klapsignaal zoekt iedereen zijn ‘wederhelft’. </a:t>
            </a:r>
          </a:p>
          <a:p>
            <a:r>
              <a:rPr lang="nl-NL" sz="1800"/>
              <a:t>De docent presenteert een stelling waar elk duo even over nadenkt en het gesprek voert. Bijvoorbeeld: wat is hun favoriete spelletje? Welke saus hebben ze het liefst op hun frietjes? Daarna gaan de spelers weer door elkaar lopen tot je opnieuw een signaal geeft. </a:t>
            </a:r>
          </a:p>
          <a:p>
            <a:r>
              <a:rPr lang="nl-NL" sz="1800"/>
              <a:t>Klaar? En dan nu de stellingen:</a:t>
            </a:r>
          </a:p>
          <a:p>
            <a:endParaRPr lang="nl-NL" sz="1800"/>
          </a:p>
        </p:txBody>
      </p:sp>
    </p:spTree>
    <p:extLst>
      <p:ext uri="{BB962C8B-B14F-4D97-AF65-F5344CB8AC3E}">
        <p14:creationId xmlns:p14="http://schemas.microsoft.com/office/powerpoint/2010/main" val="1064487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BC3FAC5-75A7-21B9-5F92-4933AFB2500A}"/>
              </a:ext>
            </a:extLst>
          </p:cNvPr>
          <p:cNvSpPr>
            <a:spLocks noGrp="1"/>
          </p:cNvSpPr>
          <p:nvPr>
            <p:ph idx="1"/>
          </p:nvPr>
        </p:nvSpPr>
        <p:spPr>
          <a:xfrm>
            <a:off x="640080" y="2872899"/>
            <a:ext cx="4243589" cy="3320668"/>
          </a:xfrm>
        </p:spPr>
        <p:txBody>
          <a:bodyPr>
            <a:normAutofit/>
          </a:bodyPr>
          <a:lstStyle/>
          <a:p>
            <a:pPr marL="0" indent="0">
              <a:buNone/>
            </a:pPr>
            <a:r>
              <a:rPr lang="nl-NL" sz="2200"/>
              <a:t>Zou je liever altijd 10 minuten te laat zijn of altijd 20 minuten te vroeg?</a:t>
            </a:r>
          </a:p>
          <a:p>
            <a:endParaRPr lang="nl-NL" sz="2200"/>
          </a:p>
        </p:txBody>
      </p:sp>
      <p:pic>
        <p:nvPicPr>
          <p:cNvPr id="35" name="Picture 34" descr="Een close-up foto van een stopwatch met een groep op de achtergrond">
            <a:extLst>
              <a:ext uri="{FF2B5EF4-FFF2-40B4-BE49-F238E27FC236}">
                <a16:creationId xmlns:a16="http://schemas.microsoft.com/office/drawing/2014/main" id="{EFAABD43-0BA4-4CB8-9199-074A164BEC43}"/>
              </a:ext>
            </a:extLst>
          </p:cNvPr>
          <p:cNvPicPr>
            <a:picLocks noChangeAspect="1"/>
          </p:cNvPicPr>
          <p:nvPr/>
        </p:nvPicPr>
        <p:blipFill rotWithShape="1">
          <a:blip r:embed="rId2"/>
          <a:srcRect l="28375" r="467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94649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E13116B8-E17C-3BDC-AD31-9CA274D6E963}"/>
              </a:ext>
            </a:extLst>
          </p:cNvPr>
          <p:cNvSpPr>
            <a:spLocks noGrp="1"/>
          </p:cNvSpPr>
          <p:nvPr>
            <p:ph idx="1"/>
          </p:nvPr>
        </p:nvSpPr>
        <p:spPr>
          <a:xfrm>
            <a:off x="630936" y="2660904"/>
            <a:ext cx="4818888" cy="3547872"/>
          </a:xfrm>
        </p:spPr>
        <p:txBody>
          <a:bodyPr anchor="t">
            <a:normAutofit/>
          </a:bodyPr>
          <a:lstStyle/>
          <a:p>
            <a:pPr marL="0" indent="0">
              <a:buNone/>
            </a:pPr>
            <a:r>
              <a:rPr lang="nl-NL" sz="2200"/>
              <a:t>Zou je liever de hele dag door moeten niezen of de hele dag door de hik hebben?</a:t>
            </a:r>
          </a:p>
          <a:p>
            <a:endParaRPr lang="nl-NL" sz="2200"/>
          </a:p>
        </p:txBody>
      </p:sp>
      <p:pic>
        <p:nvPicPr>
          <p:cNvPr id="7" name="Graphic 6" descr="Smiling Face with No Fill">
            <a:extLst>
              <a:ext uri="{FF2B5EF4-FFF2-40B4-BE49-F238E27FC236}">
                <a16:creationId xmlns:a16="http://schemas.microsoft.com/office/drawing/2014/main" id="{6D83789F-02E8-FDCB-3AFE-95ABF59871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3007649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E563C3D-AACA-F8DF-CD4E-F1639B6955EF}"/>
              </a:ext>
            </a:extLst>
          </p:cNvPr>
          <p:cNvSpPr>
            <a:spLocks noGrp="1"/>
          </p:cNvSpPr>
          <p:nvPr>
            <p:ph idx="1"/>
          </p:nvPr>
        </p:nvSpPr>
        <p:spPr>
          <a:xfrm>
            <a:off x="630936" y="2660904"/>
            <a:ext cx="4818888" cy="3547872"/>
          </a:xfrm>
        </p:spPr>
        <p:txBody>
          <a:bodyPr anchor="t">
            <a:normAutofit/>
          </a:bodyPr>
          <a:lstStyle/>
          <a:p>
            <a:pPr marL="0" indent="0">
              <a:buNone/>
            </a:pPr>
            <a:r>
              <a:rPr lang="nl-NL" sz="2200"/>
              <a:t>Zou je liever 4 jaar de gevangenis ingaan voor iets dat je NIET gedaan had, of wegkomen met een verschrikkelijke misdaad maar altijd bang zijn dat je gepakt zou worden?</a:t>
            </a:r>
          </a:p>
          <a:p>
            <a:endParaRPr lang="nl-NL" sz="2200"/>
          </a:p>
        </p:txBody>
      </p:sp>
      <p:pic>
        <p:nvPicPr>
          <p:cNvPr id="14" name="Picture 4" descr="Close-up van kippengaas">
            <a:extLst>
              <a:ext uri="{FF2B5EF4-FFF2-40B4-BE49-F238E27FC236}">
                <a16:creationId xmlns:a16="http://schemas.microsoft.com/office/drawing/2014/main" id="{0843BB54-86C5-9FA9-30D8-F18A948CD84E}"/>
              </a:ext>
            </a:extLst>
          </p:cNvPr>
          <p:cNvPicPr>
            <a:picLocks noChangeAspect="1"/>
          </p:cNvPicPr>
          <p:nvPr/>
        </p:nvPicPr>
        <p:blipFill rotWithShape="1">
          <a:blip r:embed="rId2"/>
          <a:srcRect l="18398" r="22068" b="-1"/>
          <a:stretch/>
        </p:blipFill>
        <p:spPr>
          <a:xfrm>
            <a:off x="6341132" y="640080"/>
            <a:ext cx="4974800" cy="5577840"/>
          </a:xfrm>
          <a:prstGeom prst="rect">
            <a:avLst/>
          </a:prstGeom>
        </p:spPr>
      </p:pic>
    </p:spTree>
    <p:extLst>
      <p:ext uri="{BB962C8B-B14F-4D97-AF65-F5344CB8AC3E}">
        <p14:creationId xmlns:p14="http://schemas.microsoft.com/office/powerpoint/2010/main" val="222657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7316321E-F315-095F-69B1-EF248CE3FF4C}"/>
              </a:ext>
            </a:extLst>
          </p:cNvPr>
          <p:cNvSpPr>
            <a:spLocks noGrp="1"/>
          </p:cNvSpPr>
          <p:nvPr>
            <p:ph idx="1"/>
          </p:nvPr>
        </p:nvSpPr>
        <p:spPr>
          <a:xfrm>
            <a:off x="630936" y="2660904"/>
            <a:ext cx="4818888" cy="3547872"/>
          </a:xfrm>
        </p:spPr>
        <p:txBody>
          <a:bodyPr anchor="t">
            <a:normAutofit/>
          </a:bodyPr>
          <a:lstStyle/>
          <a:p>
            <a:pPr marL="0" indent="0">
              <a:buNone/>
            </a:pPr>
            <a:r>
              <a:rPr lang="nl-NL" sz="2200"/>
              <a:t>Zou je liever nooit meer Netflix kunnen kijken, of geen telefoon meer hebben?</a:t>
            </a:r>
          </a:p>
          <a:p>
            <a:endParaRPr lang="nl-NL" sz="2200"/>
          </a:p>
        </p:txBody>
      </p:sp>
      <p:pic>
        <p:nvPicPr>
          <p:cNvPr id="5" name="Picture 4" descr="Twee telefoons die met elkaar praten">
            <a:extLst>
              <a:ext uri="{FF2B5EF4-FFF2-40B4-BE49-F238E27FC236}">
                <a16:creationId xmlns:a16="http://schemas.microsoft.com/office/drawing/2014/main" id="{3FDF405A-6714-C0B3-03A8-7CCAF6EF70A5}"/>
              </a:ext>
            </a:extLst>
          </p:cNvPr>
          <p:cNvPicPr>
            <a:picLocks noChangeAspect="1"/>
          </p:cNvPicPr>
          <p:nvPr/>
        </p:nvPicPr>
        <p:blipFill rotWithShape="1">
          <a:blip r:embed="rId2"/>
          <a:srcRect l="15562" r="25271"/>
          <a:stretch/>
        </p:blipFill>
        <p:spPr>
          <a:xfrm>
            <a:off x="6628372" y="640080"/>
            <a:ext cx="4400319" cy="5577840"/>
          </a:xfrm>
          <a:prstGeom prst="rect">
            <a:avLst/>
          </a:prstGeom>
        </p:spPr>
      </p:pic>
    </p:spTree>
    <p:extLst>
      <p:ext uri="{BB962C8B-B14F-4D97-AF65-F5344CB8AC3E}">
        <p14:creationId xmlns:p14="http://schemas.microsoft.com/office/powerpoint/2010/main" val="1713742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C82D4ED-CEA8-CE12-91A6-8956800908E3}"/>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3000"/>
              <a:t>Zou je liever teruggaan naar het verleden en in staat zijn dit te kunnen veranderen, of je toekomst kunnen zien?</a:t>
            </a:r>
            <a:br>
              <a:rPr lang="en-US" sz="3000"/>
            </a:br>
            <a:endParaRPr lang="en-US" sz="3000"/>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en spoor dat door de woestijn loopt">
            <a:extLst>
              <a:ext uri="{FF2B5EF4-FFF2-40B4-BE49-F238E27FC236}">
                <a16:creationId xmlns:a16="http://schemas.microsoft.com/office/drawing/2014/main" id="{1DD7A8BB-1397-7E00-3B8A-0F9857B490B2}"/>
              </a:ext>
            </a:extLst>
          </p:cNvPr>
          <p:cNvPicPr>
            <a:picLocks noChangeAspect="1"/>
          </p:cNvPicPr>
          <p:nvPr/>
        </p:nvPicPr>
        <p:blipFill rotWithShape="1">
          <a:blip r:embed="rId2"/>
          <a:srcRect t="2024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71609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67E07A4-06CE-03F6-4494-0EC8F15E8279}"/>
              </a:ext>
            </a:extLst>
          </p:cNvPr>
          <p:cNvSpPr>
            <a:spLocks noGrp="1"/>
          </p:cNvSpPr>
          <p:nvPr>
            <p:ph idx="1"/>
          </p:nvPr>
        </p:nvSpPr>
        <p:spPr>
          <a:xfrm>
            <a:off x="640080" y="2872899"/>
            <a:ext cx="4243589" cy="3320668"/>
          </a:xfrm>
        </p:spPr>
        <p:txBody>
          <a:bodyPr>
            <a:normAutofit/>
          </a:bodyPr>
          <a:lstStyle/>
          <a:p>
            <a:pPr marL="0" indent="0">
              <a:buNone/>
            </a:pPr>
            <a:r>
              <a:rPr lang="nl-NL" sz="2200"/>
              <a:t>Zou je liever mooi zijn en dom, of slim en niet zo aantrekkelijk?</a:t>
            </a:r>
          </a:p>
          <a:p>
            <a:endParaRPr lang="nl-NL" sz="2200"/>
          </a:p>
        </p:txBody>
      </p:sp>
      <p:pic>
        <p:nvPicPr>
          <p:cNvPr id="13" name="Picture 4" descr="Witte origami-eenhoorn">
            <a:extLst>
              <a:ext uri="{FF2B5EF4-FFF2-40B4-BE49-F238E27FC236}">
                <a16:creationId xmlns:a16="http://schemas.microsoft.com/office/drawing/2014/main" id="{B7C4523A-211D-5FD6-D131-A44AA5201F71}"/>
              </a:ext>
            </a:extLst>
          </p:cNvPr>
          <p:cNvPicPr>
            <a:picLocks noChangeAspect="1"/>
          </p:cNvPicPr>
          <p:nvPr/>
        </p:nvPicPr>
        <p:blipFill rotWithShape="1">
          <a:blip r:embed="rId2"/>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18192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7">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9">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353A476-2A2F-ADE9-696D-0C0AB4D2253D}"/>
              </a:ext>
            </a:extLst>
          </p:cNvPr>
          <p:cNvSpPr>
            <a:spLocks noGrp="1"/>
          </p:cNvSpPr>
          <p:nvPr>
            <p:ph idx="1"/>
          </p:nvPr>
        </p:nvSpPr>
        <p:spPr>
          <a:xfrm>
            <a:off x="1137034" y="2194102"/>
            <a:ext cx="3158741" cy="3908586"/>
          </a:xfrm>
        </p:spPr>
        <p:txBody>
          <a:bodyPr>
            <a:normAutofit/>
          </a:bodyPr>
          <a:lstStyle/>
          <a:p>
            <a:pPr marL="0" indent="0">
              <a:buNone/>
            </a:pPr>
            <a:r>
              <a:rPr lang="nl-NL" sz="2000"/>
              <a:t>Zou je liever in de wildernis wonen, ver van de bewoonde wereld, of als een dakloze op straat leven?</a:t>
            </a:r>
          </a:p>
          <a:p>
            <a:endParaRPr lang="nl-NL" sz="2000" dirty="0"/>
          </a:p>
        </p:txBody>
      </p:sp>
      <p:pic>
        <p:nvPicPr>
          <p:cNvPr id="13" name="Picture 4" descr="Lege straat omgeven door gebouwen">
            <a:extLst>
              <a:ext uri="{FF2B5EF4-FFF2-40B4-BE49-F238E27FC236}">
                <a16:creationId xmlns:a16="http://schemas.microsoft.com/office/drawing/2014/main" id="{9AB78FD7-4937-9CF8-3ADB-3F3F842653A5}"/>
              </a:ext>
            </a:extLst>
          </p:cNvPr>
          <p:cNvPicPr>
            <a:picLocks noChangeAspect="1"/>
          </p:cNvPicPr>
          <p:nvPr/>
        </p:nvPicPr>
        <p:blipFill rotWithShape="1">
          <a:blip r:embed="rId2"/>
          <a:srcRect l="23206" r="6288" b="-2"/>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2692176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63E756B-214E-AB3B-2465-1E2423F03A00}"/>
              </a:ext>
            </a:extLst>
          </p:cNvPr>
          <p:cNvSpPr>
            <a:spLocks noGrp="1"/>
          </p:cNvSpPr>
          <p:nvPr>
            <p:ph idx="1"/>
          </p:nvPr>
        </p:nvSpPr>
        <p:spPr>
          <a:xfrm>
            <a:off x="640080" y="2872899"/>
            <a:ext cx="4243589" cy="3320668"/>
          </a:xfrm>
        </p:spPr>
        <p:txBody>
          <a:bodyPr>
            <a:normAutofit/>
          </a:bodyPr>
          <a:lstStyle/>
          <a:p>
            <a:pPr marL="0" indent="0">
              <a:buNone/>
            </a:pPr>
            <a:r>
              <a:rPr lang="nl-NL" sz="2200" dirty="0"/>
              <a:t>Zou je liever de populairste van de klas zijn, maar altijd matige of lage beoordelingen halen, of minder populair zijn maar meestal hoog scoren?</a:t>
            </a:r>
          </a:p>
          <a:p>
            <a:endParaRPr lang="nl-NL" sz="2200" dirty="0"/>
          </a:p>
        </p:txBody>
      </p:sp>
      <p:pic>
        <p:nvPicPr>
          <p:cNvPr id="5" name="Picture 4" descr="Schoolbanken in een leeg klaslokaal">
            <a:extLst>
              <a:ext uri="{FF2B5EF4-FFF2-40B4-BE49-F238E27FC236}">
                <a16:creationId xmlns:a16="http://schemas.microsoft.com/office/drawing/2014/main" id="{168681B4-FEAB-CDB6-4320-F942D239F330}"/>
              </a:ext>
            </a:extLst>
          </p:cNvPr>
          <p:cNvPicPr>
            <a:picLocks noChangeAspect="1"/>
          </p:cNvPicPr>
          <p:nvPr/>
        </p:nvPicPr>
        <p:blipFill rotWithShape="1">
          <a:blip r:embed="rId2"/>
          <a:srcRect l="14074" r="1069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07814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5CFAC6B-D7E5-AC34-0358-F5171D6DA4B5}"/>
              </a:ext>
            </a:extLst>
          </p:cNvPr>
          <p:cNvSpPr>
            <a:spLocks noGrp="1"/>
          </p:cNvSpPr>
          <p:nvPr>
            <p:ph type="title"/>
          </p:nvPr>
        </p:nvSpPr>
        <p:spPr>
          <a:xfrm>
            <a:off x="838200" y="365125"/>
            <a:ext cx="10515600" cy="1325563"/>
          </a:xfrm>
        </p:spPr>
        <p:txBody>
          <a:bodyPr>
            <a:normAutofit/>
          </a:bodyPr>
          <a:lstStyle/>
          <a:p>
            <a:r>
              <a:rPr lang="nl-NL" sz="5400" dirty="0"/>
              <a:t>Inhoudsopgave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108B8B2-FE86-1738-6471-95725F1808C3}"/>
              </a:ext>
            </a:extLst>
          </p:cNvPr>
          <p:cNvSpPr>
            <a:spLocks noGrp="1"/>
          </p:cNvSpPr>
          <p:nvPr>
            <p:ph idx="1"/>
          </p:nvPr>
        </p:nvSpPr>
        <p:spPr>
          <a:xfrm>
            <a:off x="838200" y="1929384"/>
            <a:ext cx="10515600" cy="4251960"/>
          </a:xfrm>
        </p:spPr>
        <p:txBody>
          <a:bodyPr>
            <a:normAutofit/>
          </a:bodyPr>
          <a:lstStyle/>
          <a:p>
            <a:endParaRPr lang="nl-NL" sz="2200"/>
          </a:p>
          <a:p>
            <a:endParaRPr lang="nl-NL" sz="2200"/>
          </a:p>
          <a:p>
            <a:endParaRPr lang="nl-NL" sz="2200"/>
          </a:p>
          <a:p>
            <a:endParaRPr lang="nl-NL" sz="2200"/>
          </a:p>
          <a:p>
            <a:endParaRPr lang="nl-NL" sz="2200"/>
          </a:p>
          <a:p>
            <a:endParaRPr lang="nl-NL" sz="2200"/>
          </a:p>
          <a:p>
            <a:endParaRPr lang="nl-NL" sz="2200"/>
          </a:p>
          <a:p>
            <a:endParaRPr lang="nl-NL" sz="2200"/>
          </a:p>
        </p:txBody>
      </p:sp>
      <p:sp>
        <p:nvSpPr>
          <p:cNvPr id="7" name="Tekstvak 6">
            <a:extLst>
              <a:ext uri="{FF2B5EF4-FFF2-40B4-BE49-F238E27FC236}">
                <a16:creationId xmlns:a16="http://schemas.microsoft.com/office/drawing/2014/main" id="{0918742C-F065-4D50-6FF0-DF54DBC7DB0C}"/>
              </a:ext>
            </a:extLst>
          </p:cNvPr>
          <p:cNvSpPr txBox="1"/>
          <p:nvPr/>
        </p:nvSpPr>
        <p:spPr>
          <a:xfrm>
            <a:off x="669036" y="2038626"/>
            <a:ext cx="5137859" cy="4033476"/>
          </a:xfrm>
          <a:prstGeom prst="rect">
            <a:avLst/>
          </a:prstGeom>
          <a:noFill/>
        </p:spPr>
        <p:txBody>
          <a:bodyPr wrap="square" rtlCol="0">
            <a:spAutoFit/>
          </a:bodyPr>
          <a:lstStyle/>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De hand 		(F1)	(20-30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Op een lijn staan 		(F1)</a:t>
            </a:r>
            <a:r>
              <a:rPr lang="nl-NL" sz="1400" kern="100" dirty="0">
                <a:latin typeface="Aptos" panose="020B0004020202020204" pitchFamily="34" charset="0"/>
                <a:ea typeface="Aptos" panose="020B0004020202020204" pitchFamily="34" charset="0"/>
                <a:cs typeface="Times New Roman" panose="02020603050405020304" pitchFamily="18" charset="0"/>
              </a:rPr>
              <a:t>	</a:t>
            </a:r>
            <a:r>
              <a:rPr lang="nl-NL" sz="1400" kern="100" dirty="0">
                <a:effectLst/>
                <a:latin typeface="Aptos" panose="020B0004020202020204" pitchFamily="34" charset="0"/>
                <a:ea typeface="Aptos" panose="020B0004020202020204" pitchFamily="34" charset="0"/>
                <a:cs typeface="Times New Roman" panose="02020603050405020304" pitchFamily="18" charset="0"/>
              </a:rPr>
              <a:t>(10-30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Het vierkant lopen 		(F4)	(10-30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Namenspel 		(F1)	(10-30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err="1">
                <a:effectLst/>
                <a:latin typeface="Aptos" panose="020B0004020202020204" pitchFamily="34" charset="0"/>
                <a:ea typeface="Aptos" panose="020B0004020202020204" pitchFamily="34" charset="0"/>
                <a:cs typeface="Times New Roman" panose="02020603050405020304" pitchFamily="18" charset="0"/>
              </a:rPr>
              <a:t>Kennismakings</a:t>
            </a:r>
            <a:r>
              <a:rPr lang="nl-NL" sz="1400" kern="100" dirty="0">
                <a:effectLst/>
                <a:latin typeface="Aptos" panose="020B0004020202020204" pitchFamily="34" charset="0"/>
                <a:ea typeface="Aptos" panose="020B0004020202020204" pitchFamily="34" charset="0"/>
                <a:cs typeface="Times New Roman" panose="02020603050405020304" pitchFamily="18" charset="0"/>
              </a:rPr>
              <a:t> bingo 	(F1)	(30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De ideale klasgenoot 	(F3)	(10-20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Twee handen, één potlood 	(F2)	(15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Leiden en volgen 		(F2)	(20-30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err="1">
                <a:effectLst/>
                <a:latin typeface="Aptos" panose="020B0004020202020204" pitchFamily="34" charset="0"/>
                <a:ea typeface="Aptos" panose="020B0004020202020204" pitchFamily="34" charset="0"/>
                <a:cs typeface="Times New Roman" panose="02020603050405020304" pitchFamily="18" charset="0"/>
              </a:rPr>
              <a:t>Chagerijnenspel</a:t>
            </a:r>
            <a:r>
              <a:rPr lang="nl-NL" sz="1400" kern="100" dirty="0">
                <a:effectLst/>
                <a:latin typeface="Aptos" panose="020B0004020202020204" pitchFamily="34" charset="0"/>
                <a:ea typeface="Aptos" panose="020B0004020202020204" pitchFamily="34" charset="0"/>
                <a:cs typeface="Times New Roman" panose="02020603050405020304" pitchFamily="18" charset="0"/>
              </a:rPr>
              <a:t> 		(F1 t/m F5)	(30-45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Kenniskring 		</a:t>
            </a:r>
            <a:r>
              <a:rPr lang="nl-NL" sz="1400" kern="100" dirty="0">
                <a:latin typeface="Aptos" panose="020B0004020202020204" pitchFamily="34" charset="0"/>
                <a:ea typeface="Aptos" panose="020B0004020202020204" pitchFamily="34" charset="0"/>
                <a:cs typeface="Times New Roman" panose="02020603050405020304" pitchFamily="18" charset="0"/>
              </a:rPr>
              <a:t>(F1)</a:t>
            </a:r>
            <a:r>
              <a:rPr lang="nl-NL" sz="1400" kern="100" dirty="0">
                <a:effectLst/>
                <a:latin typeface="Aptos" panose="020B0004020202020204" pitchFamily="34" charset="0"/>
                <a:ea typeface="Aptos" panose="020B0004020202020204" pitchFamily="34" charset="0"/>
                <a:cs typeface="Times New Roman" panose="02020603050405020304" pitchFamily="18" charset="0"/>
              </a:rPr>
              <a:t>	(15-20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Vooroordelenspel 		(F1)	(10-20 min)</a:t>
            </a:r>
          </a:p>
          <a:p>
            <a:endParaRPr lang="nl-NL" dirty="0"/>
          </a:p>
        </p:txBody>
      </p:sp>
      <p:sp>
        <p:nvSpPr>
          <p:cNvPr id="12" name="Tekstvak 11">
            <a:extLst>
              <a:ext uri="{FF2B5EF4-FFF2-40B4-BE49-F238E27FC236}">
                <a16:creationId xmlns:a16="http://schemas.microsoft.com/office/drawing/2014/main" id="{34706078-1C3A-FA0F-D417-CAF141CD8668}"/>
              </a:ext>
            </a:extLst>
          </p:cNvPr>
          <p:cNvSpPr txBox="1"/>
          <p:nvPr/>
        </p:nvSpPr>
        <p:spPr>
          <a:xfrm>
            <a:off x="5991687" y="2038626"/>
            <a:ext cx="5531277" cy="3700372"/>
          </a:xfrm>
          <a:prstGeom prst="rect">
            <a:avLst/>
          </a:prstGeom>
          <a:noFill/>
        </p:spPr>
        <p:txBody>
          <a:bodyPr wrap="square" rtlCol="0">
            <a:spAutoFit/>
          </a:bodyPr>
          <a:lstStyle/>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Stokken doorgeven 	(F1)	(15-20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Boter, kaas en eieren 	</a:t>
            </a:r>
            <a:r>
              <a:rPr lang="nl-NL" sz="1400" kern="100" dirty="0">
                <a:latin typeface="Aptos" panose="020B0004020202020204" pitchFamily="34" charset="0"/>
                <a:ea typeface="Aptos" panose="020B0004020202020204" pitchFamily="34" charset="0"/>
                <a:cs typeface="Times New Roman" panose="02020603050405020304" pitchFamily="18" charset="0"/>
              </a:rPr>
              <a:t>(F2)	</a:t>
            </a:r>
            <a:r>
              <a:rPr lang="nl-NL" sz="1400" kern="100" dirty="0">
                <a:effectLst/>
                <a:latin typeface="Aptos" panose="020B0004020202020204" pitchFamily="34" charset="0"/>
                <a:ea typeface="Aptos" panose="020B0004020202020204" pitchFamily="34" charset="0"/>
                <a:cs typeface="Times New Roman" panose="02020603050405020304" pitchFamily="18" charset="0"/>
              </a:rPr>
              <a:t>(10-30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Menselijke knoop 		(F1)	(10-20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Wie ben ik 		(F1)	(15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Grens veroveren 		(F3)	(10-20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Zou je liever… 		(F1-F2)	(30-45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Dilemma’s 		(F1 t/m F5) 	(20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Ontwerp je eigen tag 	(F1)	(45-60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Ga op zoek naar…. 		(F1 t/m F4)	(30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Woord voor woord 		(F4)	(10-20 min)</a:t>
            </a:r>
          </a:p>
          <a:p>
            <a:endParaRPr lang="nl-NL" sz="1600" dirty="0"/>
          </a:p>
        </p:txBody>
      </p:sp>
    </p:spTree>
    <p:extLst>
      <p:ext uri="{BB962C8B-B14F-4D97-AF65-F5344CB8AC3E}">
        <p14:creationId xmlns:p14="http://schemas.microsoft.com/office/powerpoint/2010/main" val="1504189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A56FE53-B6B5-B1C6-757D-5546AF88D7BE}"/>
              </a:ext>
            </a:extLst>
          </p:cNvPr>
          <p:cNvSpPr>
            <a:spLocks noGrp="1"/>
          </p:cNvSpPr>
          <p:nvPr>
            <p:ph type="title"/>
          </p:nvPr>
        </p:nvSpPr>
        <p:spPr>
          <a:xfrm>
            <a:off x="841248" y="548640"/>
            <a:ext cx="3600860" cy="5431536"/>
          </a:xfrm>
        </p:spPr>
        <p:txBody>
          <a:bodyPr>
            <a:normAutofit/>
          </a:bodyPr>
          <a:lstStyle/>
          <a:p>
            <a:r>
              <a:rPr lang="nl-NL" sz="5400"/>
              <a:t>Dilemma’s	</a:t>
            </a:r>
          </a:p>
        </p:txBody>
      </p:sp>
      <p:sp>
        <p:nvSpPr>
          <p:cNvPr id="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8B63F56-DB80-2658-C786-697BB5A13519}"/>
              </a:ext>
            </a:extLst>
          </p:cNvPr>
          <p:cNvSpPr>
            <a:spLocks noGrp="1"/>
          </p:cNvSpPr>
          <p:nvPr>
            <p:ph idx="1"/>
          </p:nvPr>
        </p:nvSpPr>
        <p:spPr>
          <a:xfrm>
            <a:off x="5126418" y="552091"/>
            <a:ext cx="6224335" cy="5431536"/>
          </a:xfrm>
        </p:spPr>
        <p:txBody>
          <a:bodyPr anchor="ctr">
            <a:normAutofit/>
          </a:bodyPr>
          <a:lstStyle/>
          <a:p>
            <a:pPr marL="0" indent="0">
              <a:buNone/>
            </a:pPr>
            <a:r>
              <a:rPr lang="nl-NL" sz="2200"/>
              <a:t>Verdeel het lokaal in 2 duidelijke delen. Jij als mentor biedt de leerlingen een aantal dilemma’s. De leerlingen maken een keuze en gaan aan de kant staan die bij hun keuze hoort. Bijvoorbeeld: Hond of kat? Alle honden gaan links staan en alle katten rechts. Je kunt tevens leerlingen vragen waarom ze voor een bepaalde keuze hebben gekozen.</a:t>
            </a:r>
          </a:p>
        </p:txBody>
      </p:sp>
    </p:spTree>
    <p:extLst>
      <p:ext uri="{BB962C8B-B14F-4D97-AF65-F5344CB8AC3E}">
        <p14:creationId xmlns:p14="http://schemas.microsoft.com/office/powerpoint/2010/main" val="472914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Tijdelijke aanduiding voor inhoud 3">
            <a:extLst>
              <a:ext uri="{FF2B5EF4-FFF2-40B4-BE49-F238E27FC236}">
                <a16:creationId xmlns:a16="http://schemas.microsoft.com/office/drawing/2014/main" id="{63CA744B-99C0-60F9-5C48-2BF5FAC10BAB}"/>
              </a:ext>
            </a:extLst>
          </p:cNvPr>
          <p:cNvPicPr>
            <a:picLocks noGrp="1" noChangeAspect="1"/>
          </p:cNvPicPr>
          <p:nvPr>
            <p:ph idx="1"/>
          </p:nvPr>
        </p:nvPicPr>
        <p:blipFill rotWithShape="1">
          <a:blip r:embed="rId2"/>
          <a:srcRect t="6978" r="-1" b="15671"/>
          <a:stretch/>
        </p:blipFill>
        <p:spPr>
          <a:xfrm>
            <a:off x="1279285" y="228600"/>
            <a:ext cx="9557230" cy="4953000"/>
          </a:xfrm>
          <a:prstGeom prst="rect">
            <a:avLst/>
          </a:prstGeom>
        </p:spPr>
      </p:pic>
    </p:spTree>
    <p:extLst>
      <p:ext uri="{BB962C8B-B14F-4D97-AF65-F5344CB8AC3E}">
        <p14:creationId xmlns:p14="http://schemas.microsoft.com/office/powerpoint/2010/main" val="294070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Tijdelijke aanduiding voor inhoud 6">
            <a:extLst>
              <a:ext uri="{FF2B5EF4-FFF2-40B4-BE49-F238E27FC236}">
                <a16:creationId xmlns:a16="http://schemas.microsoft.com/office/drawing/2014/main" id="{FEF115D1-D290-8EB6-5D5B-52E6E86DDA77}"/>
              </a:ext>
            </a:extLst>
          </p:cNvPr>
          <p:cNvPicPr>
            <a:picLocks noGrp="1" noChangeAspect="1"/>
          </p:cNvPicPr>
          <p:nvPr>
            <p:ph idx="1"/>
          </p:nvPr>
        </p:nvPicPr>
        <p:blipFill>
          <a:blip r:embed="rId2"/>
          <a:stretch>
            <a:fillRect/>
          </a:stretch>
        </p:blipFill>
        <p:spPr>
          <a:xfrm>
            <a:off x="2361631" y="228600"/>
            <a:ext cx="7392538" cy="4953000"/>
          </a:xfrm>
          <a:prstGeom prst="rect">
            <a:avLst/>
          </a:prstGeom>
        </p:spPr>
      </p:pic>
    </p:spTree>
    <p:extLst>
      <p:ext uri="{BB962C8B-B14F-4D97-AF65-F5344CB8AC3E}">
        <p14:creationId xmlns:p14="http://schemas.microsoft.com/office/powerpoint/2010/main" val="2745239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5D1D4658-32CD-4903-BDA6-7B54EEA4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A29A97C-0C3C-4F06-9CA4-68DFD1CE4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0886" y="983228"/>
            <a:ext cx="8301112" cy="5874772"/>
          </a:xfrm>
          <a:custGeom>
            <a:avLst/>
            <a:gdLst>
              <a:gd name="connsiteX0" fmla="*/ 3607511 w 8301112"/>
              <a:gd name="connsiteY0" fmla="*/ 0 h 5874772"/>
              <a:gd name="connsiteX1" fmla="*/ 8106431 w 8301112"/>
              <a:gd name="connsiteY1" fmla="*/ 0 h 5874772"/>
              <a:gd name="connsiteX2" fmla="*/ 8301112 w 8301112"/>
              <a:gd name="connsiteY2" fmla="*/ 0 h 5874772"/>
              <a:gd name="connsiteX3" fmla="*/ 8301112 w 8301112"/>
              <a:gd name="connsiteY3" fmla="*/ 5874772 h 5874772"/>
              <a:gd name="connsiteX4" fmla="*/ 27685 w 8301112"/>
              <a:gd name="connsiteY4" fmla="*/ 5874772 h 5874772"/>
              <a:gd name="connsiteX5" fmla="*/ 24376 w 8301112"/>
              <a:gd name="connsiteY5" fmla="*/ 5862584 h 5874772"/>
              <a:gd name="connsiteX6" fmla="*/ 97502 w 8301112"/>
              <a:gd name="connsiteY6" fmla="*/ 5167850 h 5874772"/>
              <a:gd name="connsiteX7" fmla="*/ 2827510 w 8301112"/>
              <a:gd name="connsiteY7" fmla="*/ 438782 h 5874772"/>
              <a:gd name="connsiteX8" fmla="*/ 3607511 w 8301112"/>
              <a:gd name="connsiteY8" fmla="*/ 0 h 58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801292C1-8B12-4AF2-9B59-8851A132E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360023"/>
            <a:ext cx="5342806" cy="4453168"/>
          </a:xfrm>
          <a:custGeom>
            <a:avLst/>
            <a:gdLst>
              <a:gd name="connsiteX0" fmla="*/ 313737 w 5342806"/>
              <a:gd name="connsiteY0" fmla="*/ 2699726 h 4453168"/>
              <a:gd name="connsiteX1" fmla="*/ 775980 w 5342806"/>
              <a:gd name="connsiteY1" fmla="*/ 2699726 h 4453168"/>
              <a:gd name="connsiteX2" fmla="*/ 846865 w 5342806"/>
              <a:gd name="connsiteY2" fmla="*/ 2741502 h 4453168"/>
              <a:gd name="connsiteX3" fmla="*/ 1078485 w 5342806"/>
              <a:gd name="connsiteY3" fmla="*/ 3140369 h 4453168"/>
              <a:gd name="connsiteX4" fmla="*/ 1078485 w 5342806"/>
              <a:gd name="connsiteY4" fmla="*/ 3221933 h 4453168"/>
              <a:gd name="connsiteX5" fmla="*/ 846865 w 5342806"/>
              <a:gd name="connsiteY5" fmla="*/ 3620799 h 4453168"/>
              <a:gd name="connsiteX6" fmla="*/ 775980 w 5342806"/>
              <a:gd name="connsiteY6" fmla="*/ 3662576 h 4453168"/>
              <a:gd name="connsiteX7" fmla="*/ 313737 w 5342806"/>
              <a:gd name="connsiteY7" fmla="*/ 3662576 h 4453168"/>
              <a:gd name="connsiteX8" fmla="*/ 241855 w 5342806"/>
              <a:gd name="connsiteY8" fmla="*/ 3620799 h 4453168"/>
              <a:gd name="connsiteX9" fmla="*/ 11232 w 5342806"/>
              <a:gd name="connsiteY9" fmla="*/ 3221933 h 4453168"/>
              <a:gd name="connsiteX10" fmla="*/ 11232 w 5342806"/>
              <a:gd name="connsiteY10" fmla="*/ 3140369 h 4453168"/>
              <a:gd name="connsiteX11" fmla="*/ 241855 w 5342806"/>
              <a:gd name="connsiteY11" fmla="*/ 2741502 h 4453168"/>
              <a:gd name="connsiteX12" fmla="*/ 313737 w 5342806"/>
              <a:gd name="connsiteY12" fmla="*/ 2699726 h 4453168"/>
              <a:gd name="connsiteX13" fmla="*/ 2150770 w 5342806"/>
              <a:gd name="connsiteY13" fmla="*/ 492430 h 4453168"/>
              <a:gd name="connsiteX14" fmla="*/ 2388454 w 5342806"/>
              <a:gd name="connsiteY14" fmla="*/ 492430 h 4453168"/>
              <a:gd name="connsiteX15" fmla="*/ 2416181 w 5342806"/>
              <a:gd name="connsiteY15" fmla="*/ 492430 h 4453168"/>
              <a:gd name="connsiteX16" fmla="*/ 2442639 w 5342806"/>
              <a:gd name="connsiteY16" fmla="*/ 537992 h 4453168"/>
              <a:gd name="connsiteX17" fmla="*/ 2572233 w 5342806"/>
              <a:gd name="connsiteY17" fmla="*/ 761161 h 4453168"/>
              <a:gd name="connsiteX18" fmla="*/ 2572233 w 5342806"/>
              <a:gd name="connsiteY18" fmla="*/ 886078 h 4453168"/>
              <a:gd name="connsiteX19" fmla="*/ 2217501 w 5342806"/>
              <a:gd name="connsiteY19" fmla="*/ 1496950 h 4453168"/>
              <a:gd name="connsiteX20" fmla="*/ 2108941 w 5342806"/>
              <a:gd name="connsiteY20" fmla="*/ 1560931 h 4453168"/>
              <a:gd name="connsiteX21" fmla="*/ 1401007 w 5342806"/>
              <a:gd name="connsiteY21" fmla="*/ 1560931 h 4453168"/>
              <a:gd name="connsiteX22" fmla="*/ 1367679 w 5342806"/>
              <a:gd name="connsiteY22" fmla="*/ 1556504 h 4453168"/>
              <a:gd name="connsiteX23" fmla="*/ 1344756 w 5342806"/>
              <a:gd name="connsiteY23" fmla="*/ 1546893 h 4453168"/>
              <a:gd name="connsiteX24" fmla="*/ 1358765 w 5342806"/>
              <a:gd name="connsiteY24" fmla="*/ 1522665 h 4453168"/>
              <a:gd name="connsiteX25" fmla="*/ 1855078 w 5342806"/>
              <a:gd name="connsiteY25" fmla="*/ 664281 h 4453168"/>
              <a:gd name="connsiteX26" fmla="*/ 2150770 w 5342806"/>
              <a:gd name="connsiteY26" fmla="*/ 492430 h 4453168"/>
              <a:gd name="connsiteX27" fmla="*/ 1359084 w 5342806"/>
              <a:gd name="connsiteY27" fmla="*/ 0 h 4453168"/>
              <a:gd name="connsiteX28" fmla="*/ 2157630 w 5342806"/>
              <a:gd name="connsiteY28" fmla="*/ 0 h 4453168"/>
              <a:gd name="connsiteX29" fmla="*/ 2280085 w 5342806"/>
              <a:gd name="connsiteY29" fmla="*/ 72172 h 4453168"/>
              <a:gd name="connsiteX30" fmla="*/ 2494708 w 5342806"/>
              <a:gd name="connsiteY30" fmla="*/ 441767 h 4453168"/>
              <a:gd name="connsiteX31" fmla="*/ 2518954 w 5342806"/>
              <a:gd name="connsiteY31" fmla="*/ 483519 h 4453168"/>
              <a:gd name="connsiteX32" fmla="*/ 2499877 w 5342806"/>
              <a:gd name="connsiteY32" fmla="*/ 483519 h 4453168"/>
              <a:gd name="connsiteX33" fmla="*/ 2409708 w 5342806"/>
              <a:gd name="connsiteY33" fmla="*/ 483519 h 4453168"/>
              <a:gd name="connsiteX34" fmla="*/ 2370537 w 5342806"/>
              <a:gd name="connsiteY34" fmla="*/ 416064 h 4453168"/>
              <a:gd name="connsiteX35" fmla="*/ 2220885 w 5342806"/>
              <a:gd name="connsiteY35" fmla="*/ 158353 h 4453168"/>
              <a:gd name="connsiteX36" fmla="*/ 2112324 w 5342806"/>
              <a:gd name="connsiteY36" fmla="*/ 94371 h 4453168"/>
              <a:gd name="connsiteX37" fmla="*/ 1404390 w 5342806"/>
              <a:gd name="connsiteY37" fmla="*/ 94371 h 4453168"/>
              <a:gd name="connsiteX38" fmla="*/ 1294301 w 5342806"/>
              <a:gd name="connsiteY38" fmla="*/ 158353 h 4453168"/>
              <a:gd name="connsiteX39" fmla="*/ 941098 w 5342806"/>
              <a:gd name="connsiteY39" fmla="*/ 769224 h 4453168"/>
              <a:gd name="connsiteX40" fmla="*/ 941098 w 5342806"/>
              <a:gd name="connsiteY40" fmla="*/ 894141 h 4453168"/>
              <a:gd name="connsiteX41" fmla="*/ 1294301 w 5342806"/>
              <a:gd name="connsiteY41" fmla="*/ 1505013 h 4453168"/>
              <a:gd name="connsiteX42" fmla="*/ 1340745 w 5342806"/>
              <a:gd name="connsiteY42" fmla="*/ 1551856 h 4453168"/>
              <a:gd name="connsiteX43" fmla="*/ 1346119 w 5342806"/>
              <a:gd name="connsiteY43" fmla="*/ 1554109 h 4453168"/>
              <a:gd name="connsiteX44" fmla="*/ 1317310 w 5342806"/>
              <a:gd name="connsiteY44" fmla="*/ 1603934 h 4453168"/>
              <a:gd name="connsiteX45" fmla="*/ 1295884 w 5342806"/>
              <a:gd name="connsiteY45" fmla="*/ 1640991 h 4453168"/>
              <a:gd name="connsiteX46" fmla="*/ 1318107 w 5342806"/>
              <a:gd name="connsiteY46" fmla="*/ 1650309 h 4453168"/>
              <a:gd name="connsiteX47" fmla="*/ 1355700 w 5342806"/>
              <a:gd name="connsiteY47" fmla="*/ 1655302 h 4453168"/>
              <a:gd name="connsiteX48" fmla="*/ 2154247 w 5342806"/>
              <a:gd name="connsiteY48" fmla="*/ 1655302 h 4453168"/>
              <a:gd name="connsiteX49" fmla="*/ 2276701 w 5342806"/>
              <a:gd name="connsiteY49" fmla="*/ 1583132 h 4453168"/>
              <a:gd name="connsiteX50" fmla="*/ 2676837 w 5342806"/>
              <a:gd name="connsiteY50" fmla="*/ 894072 h 4453168"/>
              <a:gd name="connsiteX51" fmla="*/ 2676837 w 5342806"/>
              <a:gd name="connsiteY51" fmla="*/ 753167 h 4453168"/>
              <a:gd name="connsiteX52" fmla="*/ 2544761 w 5342806"/>
              <a:gd name="connsiteY52" fmla="*/ 525724 h 4453168"/>
              <a:gd name="connsiteX53" fmla="*/ 2525427 w 5342806"/>
              <a:gd name="connsiteY53" fmla="*/ 492430 h 4453168"/>
              <a:gd name="connsiteX54" fmla="*/ 2614995 w 5342806"/>
              <a:gd name="connsiteY54" fmla="*/ 492430 h 4453168"/>
              <a:gd name="connsiteX55" fmla="*/ 4052233 w 5342806"/>
              <a:gd name="connsiteY55" fmla="*/ 492430 h 4453168"/>
              <a:gd name="connsiteX56" fmla="*/ 4343819 w 5342806"/>
              <a:gd name="connsiteY56" fmla="*/ 664281 h 4453168"/>
              <a:gd name="connsiteX57" fmla="*/ 5296604 w 5342806"/>
              <a:gd name="connsiteY57" fmla="*/ 2305041 h 4453168"/>
              <a:gd name="connsiteX58" fmla="*/ 5296604 w 5342806"/>
              <a:gd name="connsiteY58" fmla="*/ 2640558 h 4453168"/>
              <a:gd name="connsiteX59" fmla="*/ 4343819 w 5342806"/>
              <a:gd name="connsiteY59" fmla="*/ 4281318 h 4453168"/>
              <a:gd name="connsiteX60" fmla="*/ 4052233 w 5342806"/>
              <a:gd name="connsiteY60" fmla="*/ 4453168 h 4453168"/>
              <a:gd name="connsiteX61" fmla="*/ 2150770 w 5342806"/>
              <a:gd name="connsiteY61" fmla="*/ 4453168 h 4453168"/>
              <a:gd name="connsiteX62" fmla="*/ 1855078 w 5342806"/>
              <a:gd name="connsiteY62" fmla="*/ 4281318 h 4453168"/>
              <a:gd name="connsiteX63" fmla="*/ 906399 w 5342806"/>
              <a:gd name="connsiteY63" fmla="*/ 2640558 h 4453168"/>
              <a:gd name="connsiteX64" fmla="*/ 906399 w 5342806"/>
              <a:gd name="connsiteY64" fmla="*/ 2305041 h 4453168"/>
              <a:gd name="connsiteX65" fmla="*/ 1258651 w 5342806"/>
              <a:gd name="connsiteY65" fmla="*/ 1695815 h 4453168"/>
              <a:gd name="connsiteX66" fmla="*/ 1288338 w 5342806"/>
              <a:gd name="connsiteY66" fmla="*/ 1644472 h 4453168"/>
              <a:gd name="connsiteX67" fmla="*/ 1287293 w 5342806"/>
              <a:gd name="connsiteY67" fmla="*/ 1644034 h 4453168"/>
              <a:gd name="connsiteX68" fmla="*/ 1234904 w 5342806"/>
              <a:gd name="connsiteY68" fmla="*/ 1591195 h 4453168"/>
              <a:gd name="connsiteX69" fmla="*/ 836494 w 5342806"/>
              <a:gd name="connsiteY69" fmla="*/ 902135 h 4453168"/>
              <a:gd name="connsiteX70" fmla="*/ 836494 w 5342806"/>
              <a:gd name="connsiteY70" fmla="*/ 761230 h 4453168"/>
              <a:gd name="connsiteX71" fmla="*/ 1234904 w 5342806"/>
              <a:gd name="connsiteY71" fmla="*/ 72172 h 4453168"/>
              <a:gd name="connsiteX72" fmla="*/ 1359084 w 5342806"/>
              <a:gd name="connsiteY72" fmla="*/ 0 h 445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42806" h="4453168">
                <a:moveTo>
                  <a:pt x="313737" y="2699726"/>
                </a:moveTo>
                <a:cubicBezTo>
                  <a:pt x="313737" y="2699726"/>
                  <a:pt x="313737" y="2699726"/>
                  <a:pt x="775980" y="2699726"/>
                </a:cubicBezTo>
                <a:cubicBezTo>
                  <a:pt x="804933" y="2699726"/>
                  <a:pt x="832887" y="2715641"/>
                  <a:pt x="846865" y="2741502"/>
                </a:cubicBezTo>
                <a:cubicBezTo>
                  <a:pt x="846865" y="2741502"/>
                  <a:pt x="846865" y="2741502"/>
                  <a:pt x="1078485" y="3140369"/>
                </a:cubicBezTo>
                <a:cubicBezTo>
                  <a:pt x="1093461" y="3165236"/>
                  <a:pt x="1093461" y="3197066"/>
                  <a:pt x="1078485" y="3221933"/>
                </a:cubicBezTo>
                <a:cubicBezTo>
                  <a:pt x="1078485" y="3221933"/>
                  <a:pt x="1078485" y="3221933"/>
                  <a:pt x="846865" y="3620799"/>
                </a:cubicBezTo>
                <a:cubicBezTo>
                  <a:pt x="832887" y="3646661"/>
                  <a:pt x="804933" y="3662576"/>
                  <a:pt x="775980" y="3662576"/>
                </a:cubicBezTo>
                <a:cubicBezTo>
                  <a:pt x="775980" y="3662576"/>
                  <a:pt x="775980" y="3662576"/>
                  <a:pt x="313737" y="3662576"/>
                </a:cubicBezTo>
                <a:cubicBezTo>
                  <a:pt x="283786" y="3662576"/>
                  <a:pt x="256830" y="3646661"/>
                  <a:pt x="241855" y="3620799"/>
                </a:cubicBezTo>
                <a:cubicBezTo>
                  <a:pt x="241855" y="3620799"/>
                  <a:pt x="241855" y="3620799"/>
                  <a:pt x="11232" y="3221933"/>
                </a:cubicBezTo>
                <a:cubicBezTo>
                  <a:pt x="-3743" y="3197066"/>
                  <a:pt x="-3743" y="3165236"/>
                  <a:pt x="11232" y="3140369"/>
                </a:cubicBezTo>
                <a:cubicBezTo>
                  <a:pt x="11232" y="3140369"/>
                  <a:pt x="11232" y="3140369"/>
                  <a:pt x="241855" y="2741502"/>
                </a:cubicBezTo>
                <a:cubicBezTo>
                  <a:pt x="256830" y="2715641"/>
                  <a:pt x="283786" y="2699726"/>
                  <a:pt x="313737" y="2699726"/>
                </a:cubicBezTo>
                <a:close/>
                <a:moveTo>
                  <a:pt x="2150770" y="492430"/>
                </a:moveTo>
                <a:cubicBezTo>
                  <a:pt x="2150770" y="492430"/>
                  <a:pt x="2150770" y="492430"/>
                  <a:pt x="2388454" y="492430"/>
                </a:cubicBezTo>
                <a:lnTo>
                  <a:pt x="2416181" y="492430"/>
                </a:lnTo>
                <a:lnTo>
                  <a:pt x="2442639" y="537992"/>
                </a:lnTo>
                <a:cubicBezTo>
                  <a:pt x="2479480" y="601434"/>
                  <a:pt x="2522349" y="675258"/>
                  <a:pt x="2572233" y="761161"/>
                </a:cubicBezTo>
                <a:cubicBezTo>
                  <a:pt x="2595168" y="799246"/>
                  <a:pt x="2595168" y="847994"/>
                  <a:pt x="2572233" y="886078"/>
                </a:cubicBezTo>
                <a:cubicBezTo>
                  <a:pt x="2572233" y="886078"/>
                  <a:pt x="2572233" y="886078"/>
                  <a:pt x="2217501" y="1496950"/>
                </a:cubicBezTo>
                <a:cubicBezTo>
                  <a:pt x="2196094" y="1536558"/>
                  <a:pt x="2153283" y="1560931"/>
                  <a:pt x="2108941" y="1560931"/>
                </a:cubicBezTo>
                <a:cubicBezTo>
                  <a:pt x="2108941" y="1560931"/>
                  <a:pt x="2108941" y="1560931"/>
                  <a:pt x="1401007" y="1560931"/>
                </a:cubicBezTo>
                <a:cubicBezTo>
                  <a:pt x="1389539" y="1560931"/>
                  <a:pt x="1378359" y="1559408"/>
                  <a:pt x="1367679" y="1556504"/>
                </a:cubicBezTo>
                <a:lnTo>
                  <a:pt x="1344756" y="1546893"/>
                </a:lnTo>
                <a:lnTo>
                  <a:pt x="1358765" y="1522665"/>
                </a:lnTo>
                <a:cubicBezTo>
                  <a:pt x="1485427" y="1303600"/>
                  <a:pt x="1647555" y="1023197"/>
                  <a:pt x="1855078" y="664281"/>
                </a:cubicBezTo>
                <a:cubicBezTo>
                  <a:pt x="1916680" y="557897"/>
                  <a:pt x="2027565" y="492430"/>
                  <a:pt x="2150770" y="492430"/>
                </a:cubicBezTo>
                <a:close/>
                <a:moveTo>
                  <a:pt x="1359084" y="0"/>
                </a:moveTo>
                <a:cubicBezTo>
                  <a:pt x="1359084" y="0"/>
                  <a:pt x="1359084" y="0"/>
                  <a:pt x="2157630" y="0"/>
                </a:cubicBezTo>
                <a:cubicBezTo>
                  <a:pt x="2207647" y="0"/>
                  <a:pt x="2255938" y="27495"/>
                  <a:pt x="2280085" y="72172"/>
                </a:cubicBezTo>
                <a:cubicBezTo>
                  <a:pt x="2280085" y="72172"/>
                  <a:pt x="2280085" y="72172"/>
                  <a:pt x="2494708" y="441767"/>
                </a:cubicBezTo>
                <a:lnTo>
                  <a:pt x="2518954" y="483519"/>
                </a:lnTo>
                <a:lnTo>
                  <a:pt x="2499877" y="483519"/>
                </a:lnTo>
                <a:lnTo>
                  <a:pt x="2409708" y="483519"/>
                </a:lnTo>
                <a:lnTo>
                  <a:pt x="2370537" y="416064"/>
                </a:lnTo>
                <a:cubicBezTo>
                  <a:pt x="2220885" y="158353"/>
                  <a:pt x="2220885" y="158353"/>
                  <a:pt x="2220885" y="158353"/>
                </a:cubicBezTo>
                <a:cubicBezTo>
                  <a:pt x="2199478" y="118745"/>
                  <a:pt x="2156666" y="94371"/>
                  <a:pt x="2112324" y="94371"/>
                </a:cubicBezTo>
                <a:cubicBezTo>
                  <a:pt x="1404390" y="94371"/>
                  <a:pt x="1404390" y="94371"/>
                  <a:pt x="1404390" y="94371"/>
                </a:cubicBezTo>
                <a:cubicBezTo>
                  <a:pt x="1358520" y="94371"/>
                  <a:pt x="1317236" y="118745"/>
                  <a:pt x="1294301" y="158353"/>
                </a:cubicBezTo>
                <a:cubicBezTo>
                  <a:pt x="941098" y="769224"/>
                  <a:pt x="941098" y="769224"/>
                  <a:pt x="941098" y="769224"/>
                </a:cubicBezTo>
                <a:cubicBezTo>
                  <a:pt x="918163" y="807309"/>
                  <a:pt x="918163" y="856057"/>
                  <a:pt x="941098" y="894141"/>
                </a:cubicBezTo>
                <a:cubicBezTo>
                  <a:pt x="1294301" y="1505013"/>
                  <a:pt x="1294301" y="1505013"/>
                  <a:pt x="1294301" y="1505013"/>
                </a:cubicBezTo>
                <a:cubicBezTo>
                  <a:pt x="1305769" y="1524817"/>
                  <a:pt x="1321823" y="1540812"/>
                  <a:pt x="1340745" y="1551856"/>
                </a:cubicBezTo>
                <a:lnTo>
                  <a:pt x="1346119" y="1554109"/>
                </a:lnTo>
                <a:lnTo>
                  <a:pt x="1317310" y="1603934"/>
                </a:lnTo>
                <a:lnTo>
                  <a:pt x="1295884" y="1640991"/>
                </a:lnTo>
                <a:lnTo>
                  <a:pt x="1318107" y="1650309"/>
                </a:lnTo>
                <a:cubicBezTo>
                  <a:pt x="1330154" y="1653584"/>
                  <a:pt x="1342766" y="1655302"/>
                  <a:pt x="1355700" y="1655302"/>
                </a:cubicBezTo>
                <a:cubicBezTo>
                  <a:pt x="2154247" y="1655302"/>
                  <a:pt x="2154247" y="1655302"/>
                  <a:pt x="2154247" y="1655302"/>
                </a:cubicBezTo>
                <a:cubicBezTo>
                  <a:pt x="2204264" y="1655302"/>
                  <a:pt x="2252555" y="1627810"/>
                  <a:pt x="2276701" y="1583132"/>
                </a:cubicBezTo>
                <a:cubicBezTo>
                  <a:pt x="2676837" y="894072"/>
                  <a:pt x="2676837" y="894072"/>
                  <a:pt x="2676837" y="894072"/>
                </a:cubicBezTo>
                <a:cubicBezTo>
                  <a:pt x="2702708" y="851114"/>
                  <a:pt x="2702708" y="796127"/>
                  <a:pt x="2676837" y="753167"/>
                </a:cubicBezTo>
                <a:cubicBezTo>
                  <a:pt x="2626820" y="667035"/>
                  <a:pt x="2583056" y="591669"/>
                  <a:pt x="2544761" y="525724"/>
                </a:cubicBezTo>
                <a:lnTo>
                  <a:pt x="2525427" y="492430"/>
                </a:lnTo>
                <a:lnTo>
                  <a:pt x="2614995" y="492430"/>
                </a:lnTo>
                <a:cubicBezTo>
                  <a:pt x="2893530" y="492430"/>
                  <a:pt x="3339185" y="492430"/>
                  <a:pt x="4052233" y="492430"/>
                </a:cubicBezTo>
                <a:cubicBezTo>
                  <a:pt x="4171332" y="492430"/>
                  <a:pt x="4286323" y="557897"/>
                  <a:pt x="4343819" y="664281"/>
                </a:cubicBezTo>
                <a:cubicBezTo>
                  <a:pt x="4343819" y="664281"/>
                  <a:pt x="4343819" y="664281"/>
                  <a:pt x="5296604" y="2305041"/>
                </a:cubicBezTo>
                <a:cubicBezTo>
                  <a:pt x="5358207" y="2407332"/>
                  <a:pt x="5358207" y="2538266"/>
                  <a:pt x="5296604" y="2640558"/>
                </a:cubicBezTo>
                <a:cubicBezTo>
                  <a:pt x="5296604" y="2640558"/>
                  <a:pt x="5296604" y="2640558"/>
                  <a:pt x="4343819" y="4281318"/>
                </a:cubicBezTo>
                <a:cubicBezTo>
                  <a:pt x="4286323" y="4387702"/>
                  <a:pt x="4171332" y="4453168"/>
                  <a:pt x="4052233" y="4453168"/>
                </a:cubicBezTo>
                <a:cubicBezTo>
                  <a:pt x="4052233" y="4453168"/>
                  <a:pt x="4052233" y="4453168"/>
                  <a:pt x="2150770" y="4453168"/>
                </a:cubicBezTo>
                <a:cubicBezTo>
                  <a:pt x="2027565" y="4453168"/>
                  <a:pt x="1916680" y="4387702"/>
                  <a:pt x="1855078" y="4281318"/>
                </a:cubicBezTo>
                <a:cubicBezTo>
                  <a:pt x="1855078" y="4281318"/>
                  <a:pt x="1855078" y="4281318"/>
                  <a:pt x="906399" y="2640558"/>
                </a:cubicBezTo>
                <a:cubicBezTo>
                  <a:pt x="844796" y="2538266"/>
                  <a:pt x="844796" y="2407332"/>
                  <a:pt x="906399" y="2305041"/>
                </a:cubicBezTo>
                <a:cubicBezTo>
                  <a:pt x="906399" y="2305041"/>
                  <a:pt x="906399" y="2305041"/>
                  <a:pt x="1258651" y="1695815"/>
                </a:cubicBezTo>
                <a:lnTo>
                  <a:pt x="1288338" y="1644472"/>
                </a:lnTo>
                <a:lnTo>
                  <a:pt x="1287293" y="1644034"/>
                </a:lnTo>
                <a:cubicBezTo>
                  <a:pt x="1265949" y="1631576"/>
                  <a:pt x="1247840" y="1613534"/>
                  <a:pt x="1234904" y="1591195"/>
                </a:cubicBezTo>
                <a:cubicBezTo>
                  <a:pt x="1234904" y="1591195"/>
                  <a:pt x="1234904" y="1591195"/>
                  <a:pt x="836494" y="902135"/>
                </a:cubicBezTo>
                <a:cubicBezTo>
                  <a:pt x="810622" y="859177"/>
                  <a:pt x="810622" y="804190"/>
                  <a:pt x="836494" y="761230"/>
                </a:cubicBezTo>
                <a:cubicBezTo>
                  <a:pt x="836494" y="761230"/>
                  <a:pt x="836494" y="761230"/>
                  <a:pt x="1234904" y="72172"/>
                </a:cubicBezTo>
                <a:cubicBezTo>
                  <a:pt x="1260775" y="27495"/>
                  <a:pt x="1307343" y="0"/>
                  <a:pt x="1359084"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Pin op This is me">
            <a:extLst>
              <a:ext uri="{FF2B5EF4-FFF2-40B4-BE49-F238E27FC236}">
                <a16:creationId xmlns:a16="http://schemas.microsoft.com/office/drawing/2014/main" id="{FD37A4BD-B073-9B09-D95D-9605BD108E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2222" y="1675341"/>
            <a:ext cx="2420410" cy="24204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25 ideeën over SKUR QUOTES | brugklas, boeken, natuurcitaten">
            <a:extLst>
              <a:ext uri="{FF2B5EF4-FFF2-40B4-BE49-F238E27FC236}">
                <a16:creationId xmlns:a16="http://schemas.microsoft.com/office/drawing/2014/main" id="{7777565D-44DC-804D-7F9C-818298D05D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97340" y="2019301"/>
            <a:ext cx="3698716" cy="3682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322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0D24D3E-5CD9-3435-F46B-7BE54C5E4D58}"/>
              </a:ext>
            </a:extLst>
          </p:cNvPr>
          <p:cNvSpPr>
            <a:spLocks noGrp="1"/>
          </p:cNvSpPr>
          <p:nvPr>
            <p:ph type="title"/>
          </p:nvPr>
        </p:nvSpPr>
        <p:spPr>
          <a:xfrm>
            <a:off x="630936" y="640080"/>
            <a:ext cx="4818888" cy="1481328"/>
          </a:xfrm>
        </p:spPr>
        <p:txBody>
          <a:bodyPr anchor="b">
            <a:normAutofit/>
          </a:bodyPr>
          <a:lstStyle/>
          <a:p>
            <a:r>
              <a:rPr lang="nl-NL" sz="5000"/>
              <a:t>Ga op zoek naar….</a:t>
            </a:r>
          </a:p>
        </p:txBody>
      </p:sp>
      <p:sp>
        <p:nvSpPr>
          <p:cNvPr id="1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8BE6696-4817-FFA3-C768-F983A01660E5}"/>
              </a:ext>
            </a:extLst>
          </p:cNvPr>
          <p:cNvSpPr>
            <a:spLocks noGrp="1"/>
          </p:cNvSpPr>
          <p:nvPr>
            <p:ph idx="1"/>
          </p:nvPr>
        </p:nvSpPr>
        <p:spPr>
          <a:xfrm>
            <a:off x="630936" y="2660904"/>
            <a:ext cx="4818888" cy="3547872"/>
          </a:xfrm>
        </p:spPr>
        <p:txBody>
          <a:bodyPr anchor="t">
            <a:normAutofit/>
          </a:bodyPr>
          <a:lstStyle/>
          <a:p>
            <a:r>
              <a:rPr lang="nl-NL" sz="1700"/>
              <a:t>Je krijgt een opdracht van je coaches. Bijvoorbeeld ga op zoek naar iemand met dezelfde kleur ogen.</a:t>
            </a:r>
          </a:p>
          <a:p>
            <a:r>
              <a:rPr lang="nl-NL" sz="1700"/>
              <a:t>Loop rond door het lokaal en ga op zoek naar........</a:t>
            </a:r>
          </a:p>
          <a:p>
            <a:r>
              <a:rPr lang="nl-NL" sz="1700"/>
              <a:t>Probeer zo snel mogelijk een match te vinden!</a:t>
            </a:r>
          </a:p>
          <a:p>
            <a:r>
              <a:rPr lang="nl-NL" sz="1700"/>
              <a:t>Er staat nooit iemand alleen!! Hier zorgen we samen voor!</a:t>
            </a:r>
          </a:p>
          <a:p>
            <a:endParaRPr lang="nl-NL" sz="1700"/>
          </a:p>
          <a:p>
            <a:r>
              <a:rPr lang="nl-NL" sz="1700"/>
              <a:t>Ronde 1, 2 en 3 doen we in stilte!</a:t>
            </a:r>
          </a:p>
          <a:p>
            <a:r>
              <a:rPr lang="nl-NL" sz="1700"/>
              <a:t>Ronde 4, 5 en 6 mag je overleggen!</a:t>
            </a:r>
          </a:p>
          <a:p>
            <a:endParaRPr lang="nl-NL" sz="1700"/>
          </a:p>
        </p:txBody>
      </p:sp>
      <p:pic>
        <p:nvPicPr>
          <p:cNvPr id="7" name="Graphic 6" descr="Ogen">
            <a:extLst>
              <a:ext uri="{FF2B5EF4-FFF2-40B4-BE49-F238E27FC236}">
                <a16:creationId xmlns:a16="http://schemas.microsoft.com/office/drawing/2014/main" id="{06E13033-56B6-7E14-CA35-1B46358B4D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3552391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A4730D9-5E8E-72B7-AEB9-5CC5ECE228E6}"/>
              </a:ext>
            </a:extLst>
          </p:cNvPr>
          <p:cNvSpPr>
            <a:spLocks noGrp="1"/>
          </p:cNvSpPr>
          <p:nvPr>
            <p:ph type="title"/>
          </p:nvPr>
        </p:nvSpPr>
        <p:spPr>
          <a:xfrm>
            <a:off x="640080" y="325369"/>
            <a:ext cx="4368602" cy="1956841"/>
          </a:xfrm>
        </p:spPr>
        <p:txBody>
          <a:bodyPr anchor="b">
            <a:normAutofit/>
          </a:bodyPr>
          <a:lstStyle/>
          <a:p>
            <a:r>
              <a:rPr lang="nl-NL" sz="5400"/>
              <a:t>Ga op zoek naar….</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0410EAF-DF63-47E5-110C-B53D616C0F60}"/>
              </a:ext>
            </a:extLst>
          </p:cNvPr>
          <p:cNvSpPr>
            <a:spLocks noGrp="1"/>
          </p:cNvSpPr>
          <p:nvPr>
            <p:ph idx="1"/>
          </p:nvPr>
        </p:nvSpPr>
        <p:spPr>
          <a:xfrm>
            <a:off x="640080" y="2872899"/>
            <a:ext cx="4243589" cy="3320668"/>
          </a:xfrm>
        </p:spPr>
        <p:txBody>
          <a:bodyPr>
            <a:normAutofit/>
          </a:bodyPr>
          <a:lstStyle/>
          <a:p>
            <a:endParaRPr lang="nl-NL" sz="2200" dirty="0"/>
          </a:p>
          <a:p>
            <a:endParaRPr lang="nl-NL" sz="2200" dirty="0"/>
          </a:p>
          <a:p>
            <a:endParaRPr lang="nl-NL" sz="2200" dirty="0"/>
          </a:p>
          <a:p>
            <a:endParaRPr lang="nl-NL" sz="2200" dirty="0"/>
          </a:p>
          <a:p>
            <a:pPr marL="0" indent="0">
              <a:buNone/>
            </a:pPr>
            <a:r>
              <a:rPr lang="nl-NL" sz="2200" dirty="0"/>
              <a:t>Iemand met dezelfde kleur ogen</a:t>
            </a:r>
          </a:p>
        </p:txBody>
      </p:sp>
      <p:pic>
        <p:nvPicPr>
          <p:cNvPr id="12" name="Picture 11" descr="Holenuil die grappig in de camera kijkt">
            <a:extLst>
              <a:ext uri="{FF2B5EF4-FFF2-40B4-BE49-F238E27FC236}">
                <a16:creationId xmlns:a16="http://schemas.microsoft.com/office/drawing/2014/main" id="{50CA54AE-E5A7-CCAE-4217-328CB4268C9C}"/>
              </a:ext>
            </a:extLst>
          </p:cNvPr>
          <p:cNvPicPr>
            <a:picLocks noChangeAspect="1"/>
          </p:cNvPicPr>
          <p:nvPr/>
        </p:nvPicPr>
        <p:blipFill rotWithShape="1">
          <a:blip r:embed="rId2"/>
          <a:srcRect r="3028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68218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7DE5F66-3B96-73B2-B7F5-7560ACB65E22}"/>
              </a:ext>
            </a:extLst>
          </p:cNvPr>
          <p:cNvSpPr>
            <a:spLocks noGrp="1"/>
          </p:cNvSpPr>
          <p:nvPr>
            <p:ph type="title"/>
          </p:nvPr>
        </p:nvSpPr>
        <p:spPr>
          <a:xfrm>
            <a:off x="640080" y="325369"/>
            <a:ext cx="4368602" cy="1956841"/>
          </a:xfrm>
        </p:spPr>
        <p:txBody>
          <a:bodyPr anchor="b">
            <a:normAutofit/>
          </a:bodyPr>
          <a:lstStyle/>
          <a:p>
            <a:r>
              <a:rPr lang="nl-NL" sz="5400"/>
              <a:t>Ga op zoek naar….</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FDA1461-4E6A-20C4-2002-C7D5298A543A}"/>
              </a:ext>
            </a:extLst>
          </p:cNvPr>
          <p:cNvSpPr>
            <a:spLocks noGrp="1"/>
          </p:cNvSpPr>
          <p:nvPr>
            <p:ph idx="1"/>
          </p:nvPr>
        </p:nvSpPr>
        <p:spPr>
          <a:xfrm>
            <a:off x="640080" y="2872899"/>
            <a:ext cx="4243589" cy="3320668"/>
          </a:xfrm>
        </p:spPr>
        <p:txBody>
          <a:bodyPr>
            <a:normAutofit/>
          </a:bodyPr>
          <a:lstStyle/>
          <a:p>
            <a:endParaRPr lang="nl-NL" sz="2200"/>
          </a:p>
          <a:p>
            <a:endParaRPr lang="nl-NL" sz="2200"/>
          </a:p>
          <a:p>
            <a:endParaRPr lang="nl-NL" sz="2200"/>
          </a:p>
          <a:p>
            <a:endParaRPr lang="nl-NL" sz="2200"/>
          </a:p>
          <a:p>
            <a:pPr marL="0" indent="0">
              <a:buNone/>
            </a:pPr>
            <a:r>
              <a:rPr lang="nl-NL" sz="2200"/>
              <a:t>Iemand met dezelfde lengte</a:t>
            </a:r>
          </a:p>
        </p:txBody>
      </p:sp>
      <p:pic>
        <p:nvPicPr>
          <p:cNvPr id="9" name="Picture 8" descr="Close-up van een liniaal">
            <a:extLst>
              <a:ext uri="{FF2B5EF4-FFF2-40B4-BE49-F238E27FC236}">
                <a16:creationId xmlns:a16="http://schemas.microsoft.com/office/drawing/2014/main" id="{A0856527-D42C-C2A6-5031-835EBB8922DA}"/>
              </a:ext>
            </a:extLst>
          </p:cNvPr>
          <p:cNvPicPr>
            <a:picLocks noChangeAspect="1"/>
          </p:cNvPicPr>
          <p:nvPr/>
        </p:nvPicPr>
        <p:blipFill rotWithShape="1">
          <a:blip r:embed="rId2"/>
          <a:srcRect l="13830" r="1921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81396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F0102DD-2894-4E45-CC98-FAA7394B9236}"/>
              </a:ext>
            </a:extLst>
          </p:cNvPr>
          <p:cNvSpPr>
            <a:spLocks noGrp="1"/>
          </p:cNvSpPr>
          <p:nvPr>
            <p:ph type="title"/>
          </p:nvPr>
        </p:nvSpPr>
        <p:spPr>
          <a:xfrm>
            <a:off x="841248" y="548640"/>
            <a:ext cx="3600860" cy="5431536"/>
          </a:xfrm>
        </p:spPr>
        <p:txBody>
          <a:bodyPr>
            <a:normAutofit/>
          </a:bodyPr>
          <a:lstStyle/>
          <a:p>
            <a:r>
              <a:rPr lang="nl-NL" sz="5400"/>
              <a:t>Ga op zoek naar….</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9662251-360A-AA3B-59D6-33DCF0088BA2}"/>
              </a:ext>
            </a:extLst>
          </p:cNvPr>
          <p:cNvSpPr>
            <a:spLocks noGrp="1"/>
          </p:cNvSpPr>
          <p:nvPr>
            <p:ph idx="1"/>
          </p:nvPr>
        </p:nvSpPr>
        <p:spPr>
          <a:xfrm>
            <a:off x="5126418" y="552091"/>
            <a:ext cx="6224335" cy="5431536"/>
          </a:xfrm>
        </p:spPr>
        <p:txBody>
          <a:bodyPr anchor="ctr">
            <a:normAutofit/>
          </a:bodyPr>
          <a:lstStyle/>
          <a:p>
            <a:endParaRPr lang="nl-NL" sz="2200"/>
          </a:p>
          <a:p>
            <a:endParaRPr lang="nl-NL" sz="2200"/>
          </a:p>
          <a:p>
            <a:pPr marL="0" indent="0">
              <a:buNone/>
            </a:pPr>
            <a:r>
              <a:rPr lang="nl-NL" sz="2200"/>
              <a:t>Iemand met dezelfde schoenmaat</a:t>
            </a:r>
          </a:p>
        </p:txBody>
      </p:sp>
    </p:spTree>
    <p:extLst>
      <p:ext uri="{BB962C8B-B14F-4D97-AF65-F5344CB8AC3E}">
        <p14:creationId xmlns:p14="http://schemas.microsoft.com/office/powerpoint/2010/main" val="1844778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2EB02A3-9D8A-2EF9-5EE1-C114AB1EF4A1}"/>
              </a:ext>
            </a:extLst>
          </p:cNvPr>
          <p:cNvSpPr>
            <a:spLocks noGrp="1"/>
          </p:cNvSpPr>
          <p:nvPr>
            <p:ph type="title"/>
          </p:nvPr>
        </p:nvSpPr>
        <p:spPr>
          <a:xfrm>
            <a:off x="640080" y="325369"/>
            <a:ext cx="4368602" cy="1956841"/>
          </a:xfrm>
        </p:spPr>
        <p:txBody>
          <a:bodyPr anchor="b">
            <a:normAutofit/>
          </a:bodyPr>
          <a:lstStyle/>
          <a:p>
            <a:r>
              <a:rPr lang="nl-NL" sz="5400"/>
              <a:t>Ga op zoek naar….</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C9592C7-E0C6-3709-6F8B-9374FDD95288}"/>
              </a:ext>
            </a:extLst>
          </p:cNvPr>
          <p:cNvSpPr>
            <a:spLocks noGrp="1"/>
          </p:cNvSpPr>
          <p:nvPr>
            <p:ph idx="1"/>
          </p:nvPr>
        </p:nvSpPr>
        <p:spPr>
          <a:xfrm>
            <a:off x="640080" y="2872899"/>
            <a:ext cx="4243589" cy="3320668"/>
          </a:xfrm>
        </p:spPr>
        <p:txBody>
          <a:bodyPr>
            <a:normAutofit/>
          </a:bodyPr>
          <a:lstStyle/>
          <a:p>
            <a:pPr marL="0" indent="0">
              <a:buNone/>
            </a:pPr>
            <a:r>
              <a:rPr lang="nl-NL" sz="2200"/>
              <a:t>Iemand met hetzelfde huisdier</a:t>
            </a:r>
          </a:p>
        </p:txBody>
      </p:sp>
      <p:pic>
        <p:nvPicPr>
          <p:cNvPr id="5" name="Picture 4" descr="Een kat en een golden retriever die neerliggen">
            <a:extLst>
              <a:ext uri="{FF2B5EF4-FFF2-40B4-BE49-F238E27FC236}">
                <a16:creationId xmlns:a16="http://schemas.microsoft.com/office/drawing/2014/main" id="{0E8D9D2B-DBFB-24FA-6159-AC672E801BFA}"/>
              </a:ext>
            </a:extLst>
          </p:cNvPr>
          <p:cNvPicPr>
            <a:picLocks noChangeAspect="1"/>
          </p:cNvPicPr>
          <p:nvPr/>
        </p:nvPicPr>
        <p:blipFill rotWithShape="1">
          <a:blip r:embed="rId2"/>
          <a:srcRect l="22124" r="1092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9443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2EB02A3-9D8A-2EF9-5EE1-C114AB1EF4A1}"/>
              </a:ext>
            </a:extLst>
          </p:cNvPr>
          <p:cNvSpPr>
            <a:spLocks noGrp="1"/>
          </p:cNvSpPr>
          <p:nvPr>
            <p:ph type="title"/>
          </p:nvPr>
        </p:nvSpPr>
        <p:spPr>
          <a:xfrm>
            <a:off x="640080" y="325369"/>
            <a:ext cx="4368602" cy="1956841"/>
          </a:xfrm>
        </p:spPr>
        <p:txBody>
          <a:bodyPr anchor="b">
            <a:normAutofit/>
          </a:bodyPr>
          <a:lstStyle/>
          <a:p>
            <a:r>
              <a:rPr lang="nl-NL" sz="5400"/>
              <a:t>Ga op zoek naar….</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C9592C7-E0C6-3709-6F8B-9374FDD95288}"/>
              </a:ext>
            </a:extLst>
          </p:cNvPr>
          <p:cNvSpPr>
            <a:spLocks noGrp="1"/>
          </p:cNvSpPr>
          <p:nvPr>
            <p:ph idx="1"/>
          </p:nvPr>
        </p:nvSpPr>
        <p:spPr>
          <a:xfrm>
            <a:off x="640080" y="2872899"/>
            <a:ext cx="4243589" cy="3320668"/>
          </a:xfrm>
        </p:spPr>
        <p:txBody>
          <a:bodyPr>
            <a:normAutofit/>
          </a:bodyPr>
          <a:lstStyle/>
          <a:p>
            <a:pPr marL="0" indent="0">
              <a:buNone/>
            </a:pPr>
            <a:r>
              <a:rPr lang="nl-NL" sz="2200"/>
              <a:t>Iemand die hetzelfde staat in de rij (broertjes/zusjes)</a:t>
            </a:r>
          </a:p>
        </p:txBody>
      </p:sp>
      <p:pic>
        <p:nvPicPr>
          <p:cNvPr id="5" name="Picture 4" descr="Rubberlaarzen bij de achterdeur">
            <a:extLst>
              <a:ext uri="{FF2B5EF4-FFF2-40B4-BE49-F238E27FC236}">
                <a16:creationId xmlns:a16="http://schemas.microsoft.com/office/drawing/2014/main" id="{F09EA9B5-7837-6B8C-5945-0A6419E35A0A}"/>
              </a:ext>
            </a:extLst>
          </p:cNvPr>
          <p:cNvPicPr>
            <a:picLocks noChangeAspect="1"/>
          </p:cNvPicPr>
          <p:nvPr/>
        </p:nvPicPr>
        <p:blipFill rotWithShape="1">
          <a:blip r:embed="rId2"/>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4815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624FEEF-A3C8-AC85-3EFA-3AA6ACFD1354}"/>
              </a:ext>
            </a:extLst>
          </p:cNvPr>
          <p:cNvSpPr>
            <a:spLocks noGrp="1"/>
          </p:cNvSpPr>
          <p:nvPr>
            <p:ph type="title"/>
          </p:nvPr>
        </p:nvSpPr>
        <p:spPr>
          <a:xfrm>
            <a:off x="630936" y="640080"/>
            <a:ext cx="4818888" cy="1481328"/>
          </a:xfrm>
        </p:spPr>
        <p:txBody>
          <a:bodyPr anchor="b">
            <a:normAutofit/>
          </a:bodyPr>
          <a:lstStyle/>
          <a:p>
            <a:r>
              <a:rPr lang="nl-NL" sz="5400"/>
              <a:t>DE HAND</a:t>
            </a: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85CA1F0A-C512-8C6C-EF1B-BFAEA4804C9E}"/>
              </a:ext>
            </a:extLst>
          </p:cNvPr>
          <p:cNvSpPr>
            <a:spLocks noGrp="1"/>
          </p:cNvSpPr>
          <p:nvPr>
            <p:ph idx="1"/>
          </p:nvPr>
        </p:nvSpPr>
        <p:spPr>
          <a:xfrm>
            <a:off x="630936" y="2660904"/>
            <a:ext cx="4818888" cy="3547872"/>
          </a:xfrm>
        </p:spPr>
        <p:txBody>
          <a:bodyPr anchor="t">
            <a:normAutofit/>
          </a:bodyPr>
          <a:lstStyle/>
          <a:p>
            <a:pPr marL="0" indent="0">
              <a:buNone/>
            </a:pPr>
            <a:endParaRPr lang="nl-NL" sz="1500" b="1" i="0" dirty="0">
              <a:effectLst/>
            </a:endParaRPr>
          </a:p>
          <a:p>
            <a:pPr marL="0" indent="0">
              <a:buNone/>
            </a:pPr>
            <a:r>
              <a:rPr lang="nl-NL" sz="1500" b="1" i="0" dirty="0">
                <a:effectLst/>
              </a:rPr>
              <a:t>De vijf vingers van je hand</a:t>
            </a:r>
            <a:endParaRPr lang="nl-NL" sz="1500" b="0" i="0" dirty="0">
              <a:effectLst/>
            </a:endParaRPr>
          </a:p>
          <a:p>
            <a:pPr marL="0" indent="0">
              <a:buNone/>
            </a:pPr>
            <a:r>
              <a:rPr lang="nl-NL" sz="1500" b="0" i="0" dirty="0">
                <a:effectLst/>
              </a:rPr>
              <a:t>Je krijgt een blad. </a:t>
            </a:r>
            <a:r>
              <a:rPr lang="nl-NL" sz="1500" dirty="0"/>
              <a:t>Teken daarop je hand.</a:t>
            </a:r>
            <a:r>
              <a:rPr lang="nl-NL" sz="1500" b="0" i="0" dirty="0">
                <a:effectLst/>
              </a:rPr>
              <a:t> Elke vinger staat voor iets zoals je hieronder kunt lezen. Schrijf bij elke vinger wat dit voor jou </a:t>
            </a:r>
            <a:r>
              <a:rPr lang="nl-NL" sz="1500" dirty="0"/>
              <a:t>betekent</a:t>
            </a:r>
            <a:r>
              <a:rPr lang="nl-NL" sz="1500" b="0" i="0" dirty="0">
                <a:effectLst/>
              </a:rPr>
              <a:t>.</a:t>
            </a:r>
            <a:r>
              <a:rPr lang="nl-NL" sz="1500" dirty="0"/>
              <a:t> </a:t>
            </a:r>
            <a:endParaRPr lang="nl-NL" sz="1500" b="0" i="0" dirty="0">
              <a:effectLst/>
            </a:endParaRPr>
          </a:p>
          <a:p>
            <a:pPr marL="0" indent="0">
              <a:buNone/>
            </a:pPr>
            <a:endParaRPr lang="nl-NL" sz="1500" b="0" i="0" dirty="0">
              <a:effectLst/>
            </a:endParaRPr>
          </a:p>
          <a:p>
            <a:r>
              <a:rPr lang="nl-NL" sz="1500" dirty="0"/>
              <a:t> De duim:  Waar ben je goed in?</a:t>
            </a:r>
          </a:p>
          <a:p>
            <a:r>
              <a:rPr lang="nl-NL" sz="1500" dirty="0"/>
              <a:t> De wijsvinger:  Wat zou je willen?</a:t>
            </a:r>
          </a:p>
          <a:p>
            <a:r>
              <a:rPr lang="nl-NL" sz="1500" dirty="0"/>
              <a:t> De middelvinger:  Wat vind je echt vervelend?</a:t>
            </a:r>
          </a:p>
          <a:p>
            <a:r>
              <a:rPr lang="nl-NL" sz="1500" dirty="0"/>
              <a:t> De ringvinger:  Wie vind je tof?</a:t>
            </a:r>
          </a:p>
          <a:p>
            <a:r>
              <a:rPr lang="nl-NL" sz="1500" dirty="0"/>
              <a:t> De pink:  Waarin ben je klein / minder goed?</a:t>
            </a:r>
          </a:p>
          <a:p>
            <a:endParaRPr lang="nl-NL" sz="1500" dirty="0"/>
          </a:p>
        </p:txBody>
      </p:sp>
      <p:pic>
        <p:nvPicPr>
          <p:cNvPr id="4" name="Picture 4" descr="SAMEN-WERKEN MET DE MENSEN OM JOU HEEN - PDF Gratis download">
            <a:extLst>
              <a:ext uri="{FF2B5EF4-FFF2-40B4-BE49-F238E27FC236}">
                <a16:creationId xmlns:a16="http://schemas.microsoft.com/office/drawing/2014/main" id="{B2E8D416-2A5E-F544-8DE2-06839C7261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204"/>
          <a:stretch/>
        </p:blipFill>
        <p:spPr bwMode="auto">
          <a:xfrm>
            <a:off x="6421504" y="640080"/>
            <a:ext cx="4814055"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245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2EB02A3-9D8A-2EF9-5EE1-C114AB1EF4A1}"/>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Ga op zoek naar….</a:t>
            </a:r>
          </a:p>
        </p:txBody>
      </p:sp>
      <p:sp>
        <p:nvSpPr>
          <p:cNvPr id="3" name="Tijdelijke aanduiding voor inhoud 2">
            <a:extLst>
              <a:ext uri="{FF2B5EF4-FFF2-40B4-BE49-F238E27FC236}">
                <a16:creationId xmlns:a16="http://schemas.microsoft.com/office/drawing/2014/main" id="{FC9592C7-E0C6-3709-6F8B-9374FDD95288}"/>
              </a:ext>
            </a:extLst>
          </p:cNvPr>
          <p:cNvSpPr>
            <a:spLocks noGrp="1"/>
          </p:cNvSpPr>
          <p:nvPr>
            <p:ph idx="1"/>
          </p:nvPr>
        </p:nvSpPr>
        <p:spPr>
          <a:xfrm>
            <a:off x="890339" y="4636008"/>
            <a:ext cx="3734014" cy="1572768"/>
          </a:xfrm>
        </p:spPr>
        <p:txBody>
          <a:bodyPr vert="horz" lIns="91440" tIns="45720" rIns="91440" bIns="45720" rtlCol="0">
            <a:normAutofit/>
          </a:bodyPr>
          <a:lstStyle/>
          <a:p>
            <a:pPr marL="0" indent="0">
              <a:buNone/>
            </a:pPr>
            <a:r>
              <a:rPr lang="en-US" sz="2400"/>
              <a:t>Iemand met dezelfde hobby</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ol van een gaasnetwerk en knooppunten">
            <a:extLst>
              <a:ext uri="{FF2B5EF4-FFF2-40B4-BE49-F238E27FC236}">
                <a16:creationId xmlns:a16="http://schemas.microsoft.com/office/drawing/2014/main" id="{BC29A2AD-21D1-2F14-BB0D-F9169E54040F}"/>
              </a:ext>
            </a:extLst>
          </p:cNvPr>
          <p:cNvPicPr>
            <a:picLocks noChangeAspect="1"/>
          </p:cNvPicPr>
          <p:nvPr/>
        </p:nvPicPr>
        <p:blipFill rotWithShape="1">
          <a:blip r:embed="rId2"/>
          <a:srcRect l="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5620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416F4E-0312-2D96-D04C-FB64BD0510B8}"/>
              </a:ext>
            </a:extLst>
          </p:cNvPr>
          <p:cNvSpPr>
            <a:spLocks noGrp="1"/>
          </p:cNvSpPr>
          <p:nvPr>
            <p:ph type="title"/>
          </p:nvPr>
        </p:nvSpPr>
        <p:spPr>
          <a:xfrm>
            <a:off x="841248" y="548640"/>
            <a:ext cx="3600860" cy="5431536"/>
          </a:xfrm>
        </p:spPr>
        <p:txBody>
          <a:bodyPr>
            <a:normAutofit/>
          </a:bodyPr>
          <a:lstStyle/>
          <a:p>
            <a:r>
              <a:rPr lang="nl-NL" sz="5400"/>
              <a:t>Woord voor woord	</a:t>
            </a:r>
          </a:p>
        </p:txBody>
      </p:sp>
      <p:sp>
        <p:nvSpPr>
          <p:cNvPr id="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46DE77F-6EC4-6C11-6B3F-FD50FB0DA458}"/>
              </a:ext>
            </a:extLst>
          </p:cNvPr>
          <p:cNvSpPr>
            <a:spLocks noGrp="1"/>
          </p:cNvSpPr>
          <p:nvPr>
            <p:ph idx="1"/>
          </p:nvPr>
        </p:nvSpPr>
        <p:spPr>
          <a:xfrm>
            <a:off x="5126418" y="552091"/>
            <a:ext cx="6224335" cy="5431536"/>
          </a:xfrm>
        </p:spPr>
        <p:txBody>
          <a:bodyPr anchor="ctr">
            <a:normAutofit/>
          </a:bodyPr>
          <a:lstStyle/>
          <a:p>
            <a:pPr marL="0" indent="0">
              <a:buNone/>
            </a:pPr>
            <a:r>
              <a:rPr lang="nl-NL" sz="2200" kern="0">
                <a:effectLst/>
                <a:latin typeface="Aptos" panose="020B0004020202020204" pitchFamily="34" charset="0"/>
                <a:ea typeface="Times New Roman" panose="02020603050405020304" pitchFamily="18" charset="0"/>
                <a:cs typeface="Noto Serif" panose="02020600060500020200" pitchFamily="18" charset="0"/>
              </a:rPr>
              <a:t>Om de beurt zegt ieder kind een woord en de bedoeling is dat alle woorden samen een zin of verhaal vormen. Kunnen we aansluiten bij de woorden van de kinderen die al geweest zijn? Kunnen de kinderen elkaar helpen, als een kind er niet uit komt?</a:t>
            </a:r>
            <a:endParaRPr lang="nl-NL" sz="2200" kern="1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sz="2200"/>
          </a:p>
        </p:txBody>
      </p:sp>
    </p:spTree>
    <p:extLst>
      <p:ext uri="{BB962C8B-B14F-4D97-AF65-F5344CB8AC3E}">
        <p14:creationId xmlns:p14="http://schemas.microsoft.com/office/powerpoint/2010/main" val="3162530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0BDAA9E-2E99-7DF2-1666-9B9F20700721}"/>
              </a:ext>
            </a:extLst>
          </p:cNvPr>
          <p:cNvSpPr>
            <a:spLocks noGrp="1"/>
          </p:cNvSpPr>
          <p:nvPr>
            <p:ph type="title"/>
          </p:nvPr>
        </p:nvSpPr>
        <p:spPr>
          <a:xfrm>
            <a:off x="640080" y="325369"/>
            <a:ext cx="4368602" cy="1956841"/>
          </a:xfrm>
        </p:spPr>
        <p:txBody>
          <a:bodyPr anchor="b">
            <a:normAutofit/>
          </a:bodyPr>
          <a:lstStyle/>
          <a:p>
            <a:r>
              <a:rPr lang="nl-NL" sz="4200"/>
              <a:t>Andere spellen, kijk eens op deze site</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F1913A8-899A-D398-9597-7B8DCB6BE8E2}"/>
              </a:ext>
            </a:extLst>
          </p:cNvPr>
          <p:cNvSpPr>
            <a:spLocks noGrp="1"/>
          </p:cNvSpPr>
          <p:nvPr>
            <p:ph idx="1"/>
          </p:nvPr>
        </p:nvSpPr>
        <p:spPr>
          <a:xfrm>
            <a:off x="640080" y="2872899"/>
            <a:ext cx="4243589" cy="3320668"/>
          </a:xfrm>
        </p:spPr>
        <p:txBody>
          <a:bodyPr>
            <a:normAutofit/>
          </a:bodyPr>
          <a:lstStyle/>
          <a:p>
            <a:r>
              <a:rPr lang="nl-NL" sz="2200">
                <a:hlinkClick r:id="rId2"/>
              </a:rPr>
              <a:t>www.noknok.be</a:t>
            </a:r>
            <a:r>
              <a:rPr lang="nl-NL" sz="2200"/>
              <a:t> </a:t>
            </a:r>
          </a:p>
        </p:txBody>
      </p:sp>
      <p:pic>
        <p:nvPicPr>
          <p:cNvPr id="5" name="Picture 4" descr="Een stapel dobbelstenen op een bordspel">
            <a:extLst>
              <a:ext uri="{FF2B5EF4-FFF2-40B4-BE49-F238E27FC236}">
                <a16:creationId xmlns:a16="http://schemas.microsoft.com/office/drawing/2014/main" id="{0718D7AC-D776-D660-F4FB-DD966BEE8498}"/>
              </a:ext>
            </a:extLst>
          </p:cNvPr>
          <p:cNvPicPr>
            <a:picLocks noChangeAspect="1"/>
          </p:cNvPicPr>
          <p:nvPr/>
        </p:nvPicPr>
        <p:blipFill rotWithShape="1">
          <a:blip r:embed="rId3"/>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9520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8E0B851-E11B-B348-FC2D-55B23C298256}"/>
              </a:ext>
            </a:extLst>
          </p:cNvPr>
          <p:cNvSpPr>
            <a:spLocks noGrp="1"/>
          </p:cNvSpPr>
          <p:nvPr>
            <p:ph type="title"/>
          </p:nvPr>
        </p:nvSpPr>
        <p:spPr>
          <a:xfrm>
            <a:off x="838200" y="365125"/>
            <a:ext cx="10515600" cy="1325563"/>
          </a:xfrm>
        </p:spPr>
        <p:txBody>
          <a:bodyPr>
            <a:normAutofit/>
          </a:bodyPr>
          <a:lstStyle/>
          <a:p>
            <a:r>
              <a:rPr lang="nl-NL" sz="5400"/>
              <a:t>OP EEN LIJN STAAN</a:t>
            </a:r>
          </a:p>
        </p:txBody>
      </p:sp>
      <p:sp>
        <p:nvSpPr>
          <p:cNvPr id="5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jdelijke aanduiding voor inhoud 2">
            <a:extLst>
              <a:ext uri="{FF2B5EF4-FFF2-40B4-BE49-F238E27FC236}">
                <a16:creationId xmlns:a16="http://schemas.microsoft.com/office/drawing/2014/main" id="{963B2E3B-415C-FC3B-5CFF-FB3243555EC5}"/>
              </a:ext>
            </a:extLst>
          </p:cNvPr>
          <p:cNvSpPr>
            <a:spLocks noGrp="1"/>
          </p:cNvSpPr>
          <p:nvPr>
            <p:ph idx="1"/>
          </p:nvPr>
        </p:nvSpPr>
        <p:spPr>
          <a:xfrm>
            <a:off x="838200" y="1929384"/>
            <a:ext cx="10515600" cy="4251960"/>
          </a:xfrm>
        </p:spPr>
        <p:txBody>
          <a:bodyPr>
            <a:normAutofit/>
          </a:bodyPr>
          <a:lstStyle/>
          <a:p>
            <a:pPr marL="0" indent="0">
              <a:buNone/>
            </a:pPr>
            <a:r>
              <a:rPr lang="nl-NL" sz="2200">
                <a:latin typeface="+mj-lt"/>
              </a:rPr>
              <a:t>Ga op een lijn staan in volgorde van:</a:t>
            </a:r>
          </a:p>
          <a:p>
            <a:r>
              <a:rPr lang="nl-NL" sz="2200">
                <a:latin typeface="+mj-lt"/>
              </a:rPr>
              <a:t>Voornaam A-Z</a:t>
            </a:r>
          </a:p>
          <a:p>
            <a:r>
              <a:rPr lang="nl-NL" sz="2200">
                <a:latin typeface="+mj-lt"/>
                <a:ea typeface="Calibri" panose="020F0502020204030204" pitchFamily="34" charset="0"/>
              </a:rPr>
              <a:t>G</a:t>
            </a:r>
            <a:r>
              <a:rPr lang="nl-NL" sz="2200">
                <a:effectLst/>
                <a:latin typeface="+mj-lt"/>
                <a:ea typeface="Calibri" panose="020F0502020204030204" pitchFamily="34" charset="0"/>
              </a:rPr>
              <a:t>eboorte </a:t>
            </a:r>
            <a:r>
              <a:rPr lang="nl-NL" sz="2200">
                <a:latin typeface="+mj-lt"/>
                <a:ea typeface="Calibri" panose="020F0502020204030204" pitchFamily="34" charset="0"/>
              </a:rPr>
              <a:t>maand</a:t>
            </a:r>
            <a:endParaRPr lang="nl-NL" sz="2200">
              <a:effectLst/>
              <a:latin typeface="+mj-lt"/>
              <a:ea typeface="Calibri" panose="020F0502020204030204" pitchFamily="34" charset="0"/>
            </a:endParaRPr>
          </a:p>
          <a:p>
            <a:r>
              <a:rPr lang="nl-NL" sz="2200">
                <a:latin typeface="+mj-lt"/>
                <a:ea typeface="Calibri" panose="020F0502020204030204" pitchFamily="34" charset="0"/>
              </a:rPr>
              <a:t>H</a:t>
            </a:r>
            <a:r>
              <a:rPr lang="nl-NL" sz="2200">
                <a:effectLst/>
                <a:latin typeface="+mj-lt"/>
                <a:ea typeface="Calibri" panose="020F0502020204030204" pitchFamily="34" charset="0"/>
              </a:rPr>
              <a:t>uisnummer</a:t>
            </a:r>
          </a:p>
          <a:p>
            <a:r>
              <a:rPr lang="nl-NL" sz="2200">
                <a:latin typeface="+mj-lt"/>
                <a:ea typeface="Calibri" panose="020F0502020204030204" pitchFamily="34" charset="0"/>
              </a:rPr>
              <a:t>D</a:t>
            </a:r>
            <a:r>
              <a:rPr lang="nl-NL" sz="2200">
                <a:effectLst/>
                <a:latin typeface="+mj-lt"/>
                <a:ea typeface="Calibri" panose="020F0502020204030204" pitchFamily="34" charset="0"/>
              </a:rPr>
              <a:t>e afstand tot school</a:t>
            </a:r>
          </a:p>
          <a:p>
            <a:r>
              <a:rPr lang="nl-NL" sz="2200">
                <a:latin typeface="+mj-lt"/>
                <a:ea typeface="Calibri" panose="020F0502020204030204" pitchFamily="34" charset="0"/>
              </a:rPr>
              <a:t>S</a:t>
            </a:r>
            <a:r>
              <a:rPr lang="nl-NL" sz="2200">
                <a:effectLst/>
                <a:latin typeface="+mj-lt"/>
                <a:ea typeface="Calibri" panose="020F0502020204030204" pitchFamily="34" charset="0"/>
              </a:rPr>
              <a:t>choenmaat</a:t>
            </a:r>
          </a:p>
          <a:p>
            <a:r>
              <a:rPr lang="nl-NL" sz="2200">
                <a:effectLst/>
                <a:latin typeface="+mj-lt"/>
                <a:ea typeface="Calibri" panose="020F0502020204030204" pitchFamily="34" charset="0"/>
              </a:rPr>
              <a:t>Leeftijd</a:t>
            </a:r>
            <a:endParaRPr lang="nl-NL" sz="2200">
              <a:latin typeface="+mj-lt"/>
            </a:endParaRPr>
          </a:p>
          <a:p>
            <a:endParaRPr lang="nl-NL" sz="2200"/>
          </a:p>
        </p:txBody>
      </p:sp>
    </p:spTree>
    <p:extLst>
      <p:ext uri="{BB962C8B-B14F-4D97-AF65-F5344CB8AC3E}">
        <p14:creationId xmlns:p14="http://schemas.microsoft.com/office/powerpoint/2010/main" val="358851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1EDBDF3-0F62-70EF-67EA-8F3FF56A5ECF}"/>
              </a:ext>
            </a:extLst>
          </p:cNvPr>
          <p:cNvSpPr>
            <a:spLocks noGrp="1"/>
          </p:cNvSpPr>
          <p:nvPr>
            <p:ph type="title"/>
          </p:nvPr>
        </p:nvSpPr>
        <p:spPr>
          <a:xfrm>
            <a:off x="572493" y="238539"/>
            <a:ext cx="11018520" cy="1434415"/>
          </a:xfrm>
        </p:spPr>
        <p:txBody>
          <a:bodyPr anchor="b">
            <a:normAutofit/>
          </a:bodyPr>
          <a:lstStyle/>
          <a:p>
            <a:r>
              <a:rPr lang="nl-NL" sz="5400"/>
              <a:t>Het vierkant lopen</a:t>
            </a:r>
          </a:p>
        </p:txBody>
      </p:sp>
      <p:sp>
        <p:nvSpPr>
          <p:cNvPr id="2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3C3758C2-BAF9-F0A5-C299-D030B90F7D42}"/>
              </a:ext>
            </a:extLst>
          </p:cNvPr>
          <p:cNvSpPr>
            <a:spLocks noGrp="1"/>
          </p:cNvSpPr>
          <p:nvPr>
            <p:ph idx="1"/>
          </p:nvPr>
        </p:nvSpPr>
        <p:spPr>
          <a:xfrm>
            <a:off x="572493" y="2071316"/>
            <a:ext cx="6713552" cy="4119172"/>
          </a:xfrm>
        </p:spPr>
        <p:txBody>
          <a:bodyPr anchor="t">
            <a:normAutofit/>
          </a:bodyPr>
          <a:lstStyle/>
          <a:p>
            <a:r>
              <a:rPr lang="nl-NL" sz="2000" kern="100">
                <a:effectLst/>
                <a:latin typeface="Aptos" panose="020B0004020202020204" pitchFamily="34" charset="0"/>
                <a:ea typeface="Aptos" panose="020B0004020202020204" pitchFamily="34" charset="0"/>
                <a:cs typeface="Noto Serif" panose="02020600060500020200" pitchFamily="18" charset="0"/>
              </a:rPr>
              <a:t>Vier banken worden in een vierkant gezet. </a:t>
            </a:r>
          </a:p>
          <a:p>
            <a:r>
              <a:rPr lang="nl-NL" sz="2000" kern="100">
                <a:effectLst/>
                <a:latin typeface="Aptos" panose="020B0004020202020204" pitchFamily="34" charset="0"/>
                <a:ea typeface="Aptos" panose="020B0004020202020204" pitchFamily="34" charset="0"/>
                <a:cs typeface="Noto Serif" panose="02020600060500020200" pitchFamily="18" charset="0"/>
              </a:rPr>
              <a:t>De leerlingen verdelen zich over de vier banken. </a:t>
            </a:r>
          </a:p>
          <a:p>
            <a:r>
              <a:rPr lang="nl-NL" sz="2000" kern="100">
                <a:effectLst/>
                <a:latin typeface="Aptos" panose="020B0004020202020204" pitchFamily="34" charset="0"/>
                <a:ea typeface="Aptos" panose="020B0004020202020204" pitchFamily="34" charset="0"/>
                <a:cs typeface="Noto Serif" panose="02020600060500020200" pitchFamily="18" charset="0"/>
              </a:rPr>
              <a:t>De leerlingen wandelen over de banken, totdat zij op de eigen plek eindigen. </a:t>
            </a:r>
          </a:p>
          <a:p>
            <a:r>
              <a:rPr lang="nl-NL" sz="2000" kern="100">
                <a:effectLst/>
                <a:latin typeface="Aptos" panose="020B0004020202020204" pitchFamily="34" charset="0"/>
                <a:ea typeface="Aptos" panose="020B0004020202020204" pitchFamily="34" charset="0"/>
                <a:cs typeface="Noto Serif" panose="02020600060500020200" pitchFamily="18" charset="0"/>
              </a:rPr>
              <a:t>Twee banken lopen met de klok mee, en twee banken lopen tegen de klok in. De leerlingen komen elkaar onderweg tegen, en zullen overleggen hoe ze langs elkaar kunnen lopen. </a:t>
            </a:r>
          </a:p>
          <a:p>
            <a:r>
              <a:rPr lang="nl-NL" sz="2000" kern="100">
                <a:effectLst/>
                <a:latin typeface="Aptos" panose="020B0004020202020204" pitchFamily="34" charset="0"/>
                <a:ea typeface="Aptos" panose="020B0004020202020204" pitchFamily="34" charset="0"/>
                <a:cs typeface="Noto Serif" panose="02020600060500020200" pitchFamily="18" charset="0"/>
              </a:rPr>
              <a:t>Het doel van deze oefening is dat de kinderen samenwerken en overleggen. </a:t>
            </a:r>
          </a:p>
          <a:p>
            <a:r>
              <a:rPr lang="nl-NL" sz="2000" kern="100">
                <a:effectLst/>
                <a:latin typeface="Aptos" panose="020B0004020202020204" pitchFamily="34" charset="0"/>
                <a:ea typeface="Aptos" panose="020B0004020202020204" pitchFamily="34" charset="0"/>
                <a:cs typeface="Noto Serif" panose="02020600060500020200" pitchFamily="18" charset="0"/>
              </a:rPr>
              <a:t>Hoe kan ik verder komen? Hoe kan ik andere leerlingen ruimte geven?</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p>
            <a:endParaRPr lang="nl-NL" sz="2000"/>
          </a:p>
        </p:txBody>
      </p:sp>
      <p:pic>
        <p:nvPicPr>
          <p:cNvPr id="13" name="Picture 4" descr="Grote groep skydivers in de lucht">
            <a:extLst>
              <a:ext uri="{FF2B5EF4-FFF2-40B4-BE49-F238E27FC236}">
                <a16:creationId xmlns:a16="http://schemas.microsoft.com/office/drawing/2014/main" id="{50893AB7-5C5E-F35B-329A-E8371B40DFF0}"/>
              </a:ext>
            </a:extLst>
          </p:cNvPr>
          <p:cNvPicPr>
            <a:picLocks noChangeAspect="1"/>
          </p:cNvPicPr>
          <p:nvPr/>
        </p:nvPicPr>
        <p:blipFill rotWithShape="1">
          <a:blip r:embed="rId2"/>
          <a:srcRect l="18401" r="17621" b="-3"/>
          <a:stretch/>
        </p:blipFill>
        <p:spPr>
          <a:xfrm>
            <a:off x="7675658" y="2093976"/>
            <a:ext cx="3941064" cy="4096512"/>
          </a:xfrm>
          <a:prstGeom prst="rect">
            <a:avLst/>
          </a:prstGeom>
        </p:spPr>
      </p:pic>
    </p:spTree>
    <p:extLst>
      <p:ext uri="{BB962C8B-B14F-4D97-AF65-F5344CB8AC3E}">
        <p14:creationId xmlns:p14="http://schemas.microsoft.com/office/powerpoint/2010/main" val="728880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0A3340A-25DF-C131-80FC-4A61AD2AB3F6}"/>
              </a:ext>
            </a:extLst>
          </p:cNvPr>
          <p:cNvSpPr>
            <a:spLocks noGrp="1"/>
          </p:cNvSpPr>
          <p:nvPr>
            <p:ph type="title"/>
          </p:nvPr>
        </p:nvSpPr>
        <p:spPr>
          <a:xfrm>
            <a:off x="1171074" y="1396686"/>
            <a:ext cx="3240506" cy="4064628"/>
          </a:xfrm>
        </p:spPr>
        <p:txBody>
          <a:bodyPr>
            <a:normAutofit/>
          </a:bodyPr>
          <a:lstStyle/>
          <a:p>
            <a:r>
              <a:rPr lang="nl-NL" dirty="0">
                <a:solidFill>
                  <a:srgbClr val="FFFFFF"/>
                </a:solidFill>
              </a:rPr>
              <a:t>Namenspel</a:t>
            </a:r>
          </a:p>
        </p:txBody>
      </p:sp>
      <p:sp>
        <p:nvSpPr>
          <p:cNvPr id="7"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932C2D82-30A7-CB91-9717-39C8EB3A6CDF}"/>
              </a:ext>
            </a:extLst>
          </p:cNvPr>
          <p:cNvSpPr>
            <a:spLocks noGrp="1"/>
          </p:cNvSpPr>
          <p:nvPr>
            <p:ph idx="1"/>
          </p:nvPr>
        </p:nvSpPr>
        <p:spPr>
          <a:xfrm>
            <a:off x="5370153" y="1526033"/>
            <a:ext cx="5536397" cy="3935281"/>
          </a:xfrm>
        </p:spPr>
        <p:txBody>
          <a:bodyPr>
            <a:normAutofit/>
          </a:bodyPr>
          <a:lstStyle/>
          <a:p>
            <a:r>
              <a:rPr lang="nl-NL" kern="100" dirty="0">
                <a:effectLst/>
                <a:latin typeface="Aptos" panose="020B0004020202020204" pitchFamily="34" charset="0"/>
                <a:ea typeface="Aptos" panose="020B0004020202020204" pitchFamily="34" charset="0"/>
                <a:cs typeface="Times New Roman" panose="02020603050405020304" pitchFamily="18" charset="0"/>
              </a:rPr>
              <a:t>De leerlingen staan in een kring. </a:t>
            </a:r>
          </a:p>
          <a:p>
            <a:r>
              <a:rPr lang="nl-NL" kern="100" dirty="0">
                <a:effectLst/>
                <a:latin typeface="Aptos" panose="020B0004020202020204" pitchFamily="34" charset="0"/>
                <a:ea typeface="Aptos" panose="020B0004020202020204" pitchFamily="34" charset="0"/>
                <a:cs typeface="Times New Roman" panose="02020603050405020304" pitchFamily="18" charset="0"/>
              </a:rPr>
              <a:t>Om de beurt zet een leerling een stap naar voren, noemt zijn naam en vertelt een sport of hobby. </a:t>
            </a:r>
          </a:p>
          <a:p>
            <a:r>
              <a:rPr lang="nl-NL" kern="100" dirty="0">
                <a:effectLst/>
                <a:latin typeface="Aptos" panose="020B0004020202020204" pitchFamily="34" charset="0"/>
                <a:ea typeface="Aptos" panose="020B0004020202020204" pitchFamily="34" charset="0"/>
                <a:cs typeface="Times New Roman" panose="02020603050405020304" pitchFamily="18" charset="0"/>
              </a:rPr>
              <a:t>Dan maakt het kind ook een beweging die past bij de sport of hobby. </a:t>
            </a:r>
          </a:p>
          <a:p>
            <a:r>
              <a:rPr lang="nl-NL" kern="100" dirty="0">
                <a:effectLst/>
                <a:latin typeface="Aptos" panose="020B0004020202020204" pitchFamily="34" charset="0"/>
                <a:ea typeface="Aptos" panose="020B0004020202020204" pitchFamily="34" charset="0"/>
                <a:cs typeface="Times New Roman" panose="02020603050405020304" pitchFamily="18" charset="0"/>
              </a:rPr>
              <a:t>Alle andere leerlingen doen vervolgens de beweging na.</a:t>
            </a:r>
          </a:p>
          <a:p>
            <a:pPr marL="0" indent="0">
              <a:buNone/>
            </a:pPr>
            <a:endParaRPr lang="nl-NL" dirty="0"/>
          </a:p>
        </p:txBody>
      </p:sp>
    </p:spTree>
    <p:extLst>
      <p:ext uri="{BB962C8B-B14F-4D97-AF65-F5344CB8AC3E}">
        <p14:creationId xmlns:p14="http://schemas.microsoft.com/office/powerpoint/2010/main" val="484200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5A84AAB-EE72-28C9-2C7E-1C084B393E6C}"/>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BINGO</a:t>
            </a:r>
          </a:p>
        </p:txBody>
      </p:sp>
      <p:sp>
        <p:nvSpPr>
          <p:cNvPr id="1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Tijdelijke aanduiding voor inhoud 8">
            <a:extLst>
              <a:ext uri="{FF2B5EF4-FFF2-40B4-BE49-F238E27FC236}">
                <a16:creationId xmlns:a16="http://schemas.microsoft.com/office/drawing/2014/main" id="{F13FFBD7-70E1-4CA7-C876-7879531DEA84}"/>
              </a:ext>
            </a:extLst>
          </p:cNvPr>
          <p:cNvPicPr>
            <a:picLocks noGrp="1" noChangeAspect="1"/>
          </p:cNvPicPr>
          <p:nvPr>
            <p:ph idx="1"/>
          </p:nvPr>
        </p:nvPicPr>
        <p:blipFill>
          <a:blip r:embed="rId2"/>
          <a:stretch>
            <a:fillRect/>
          </a:stretch>
        </p:blipFill>
        <p:spPr>
          <a:xfrm>
            <a:off x="6034503" y="640080"/>
            <a:ext cx="4454202" cy="5550408"/>
          </a:xfrm>
          <a:prstGeom prst="rect">
            <a:avLst/>
          </a:prstGeom>
        </p:spPr>
      </p:pic>
    </p:spTree>
    <p:extLst>
      <p:ext uri="{BB962C8B-B14F-4D97-AF65-F5344CB8AC3E}">
        <p14:creationId xmlns:p14="http://schemas.microsoft.com/office/powerpoint/2010/main" val="1120984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333D944-4985-2798-6D46-D47D37710290}"/>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600" kern="1200">
                <a:solidFill>
                  <a:schemeClr val="tx1"/>
                </a:solidFill>
                <a:latin typeface="+mj-lt"/>
                <a:ea typeface="+mj-ea"/>
                <a:cs typeface="+mj-cs"/>
              </a:rPr>
              <a:t>Placemat: de ideale klasgenoot</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1A6D4EAA-2CC0-DB63-0A77-5951161F1D77}"/>
              </a:ext>
            </a:extLst>
          </p:cNvPr>
          <p:cNvPicPr>
            <a:picLocks noGrp="1" noChangeAspect="1"/>
          </p:cNvPicPr>
          <p:nvPr>
            <p:ph idx="1"/>
          </p:nvPr>
        </p:nvPicPr>
        <p:blipFill>
          <a:blip r:embed="rId2"/>
          <a:stretch>
            <a:fillRect/>
          </a:stretch>
        </p:blipFill>
        <p:spPr>
          <a:xfrm>
            <a:off x="4654296" y="899187"/>
            <a:ext cx="7214616" cy="5032194"/>
          </a:xfrm>
          <a:prstGeom prst="rect">
            <a:avLst/>
          </a:prstGeom>
        </p:spPr>
      </p:pic>
    </p:spTree>
    <p:extLst>
      <p:ext uri="{BB962C8B-B14F-4D97-AF65-F5344CB8AC3E}">
        <p14:creationId xmlns:p14="http://schemas.microsoft.com/office/powerpoint/2010/main" val="381342016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6D3D8631BBBD47B0A611F78F4034AB" ma:contentTypeVersion="4" ma:contentTypeDescription="Een nieuw document maken." ma:contentTypeScope="" ma:versionID="f7549babf7a762862cb3b672a857aabd">
  <xsd:schema xmlns:xsd="http://www.w3.org/2001/XMLSchema" xmlns:xs="http://www.w3.org/2001/XMLSchema" xmlns:p="http://schemas.microsoft.com/office/2006/metadata/properties" xmlns:ns2="5344c1ce-0898-4144-aa84-ae25b8da9987" targetNamespace="http://schemas.microsoft.com/office/2006/metadata/properties" ma:root="true" ma:fieldsID="f4b5a59c7895fa46b45fbe70159a29e8" ns2:_="">
    <xsd:import namespace="5344c1ce-0898-4144-aa84-ae25b8da998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4c1ce-0898-4144-aa84-ae25b8da99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6ED814-50B1-408B-9E5B-542F7AB91022}">
  <ds:schemaRefs>
    <ds:schemaRef ds:uri="http://schemas.microsoft.com/sharepoint/v3/contenttype/forms"/>
  </ds:schemaRefs>
</ds:datastoreItem>
</file>

<file path=customXml/itemProps2.xml><?xml version="1.0" encoding="utf-8"?>
<ds:datastoreItem xmlns:ds="http://schemas.openxmlformats.org/officeDocument/2006/customXml" ds:itemID="{340226B5-07C8-4E68-9C8D-6FAA23CD55AA}"/>
</file>

<file path=customXml/itemProps3.xml><?xml version="1.0" encoding="utf-8"?>
<ds:datastoreItem xmlns:ds="http://schemas.openxmlformats.org/officeDocument/2006/customXml" ds:itemID="{17CF41BC-F246-4FC9-9796-E3204BF8078C}">
  <ds:schemaRefs>
    <ds:schemaRef ds:uri="http://schemas.microsoft.com/office/2006/metadata/properties"/>
    <ds:schemaRef ds:uri="http://schemas.microsoft.com/office/infopath/2007/PartnerControls"/>
    <ds:schemaRef ds:uri="7d0550f0-47e8-4343-886a-e7b40143f174"/>
    <ds:schemaRef ds:uri="864ec4dc-72e9-4dfe-8556-852f9eae8939"/>
  </ds:schemaRefs>
</ds:datastoreItem>
</file>

<file path=docProps/app.xml><?xml version="1.0" encoding="utf-8"?>
<Properties xmlns="http://schemas.openxmlformats.org/officeDocument/2006/extended-properties" xmlns:vt="http://schemas.openxmlformats.org/officeDocument/2006/docPropsVTypes">
  <Template/>
  <TotalTime>136</TotalTime>
  <Words>1854</Words>
  <Application>Microsoft Office PowerPoint</Application>
  <PresentationFormat>Breedbeeld</PresentationFormat>
  <Paragraphs>155</Paragraphs>
  <Slides>42</Slides>
  <Notes>0</Notes>
  <HiddenSlides>0</HiddenSlides>
  <MMClips>0</MMClips>
  <ScaleCrop>false</ScaleCrop>
  <HeadingPairs>
    <vt:vector size="4" baseType="variant">
      <vt:variant>
        <vt:lpstr>Thema</vt:lpstr>
      </vt:variant>
      <vt:variant>
        <vt:i4>1</vt:i4>
      </vt:variant>
      <vt:variant>
        <vt:lpstr>Diatitels</vt:lpstr>
      </vt:variant>
      <vt:variant>
        <vt:i4>42</vt:i4>
      </vt:variant>
    </vt:vector>
  </HeadingPairs>
  <TitlesOfParts>
    <vt:vector size="43" baseType="lpstr">
      <vt:lpstr>Kantoorthema</vt:lpstr>
      <vt:lpstr>Groepsvorming</vt:lpstr>
      <vt:lpstr>VAKANTIE VERHALEN</vt:lpstr>
      <vt:lpstr>Inhoudsopgave</vt:lpstr>
      <vt:lpstr>DE HAND</vt:lpstr>
      <vt:lpstr>OP EEN LIJN STAAN</vt:lpstr>
      <vt:lpstr>Het vierkant lopen</vt:lpstr>
      <vt:lpstr>Namenspel</vt:lpstr>
      <vt:lpstr>BINGO</vt:lpstr>
      <vt:lpstr>Placemat: de ideale klasgenoot</vt:lpstr>
      <vt:lpstr>Twee handen, één potlood</vt:lpstr>
      <vt:lpstr>Leiden en volgen (groepje)</vt:lpstr>
      <vt:lpstr>Chagerijnenspel (samenwerken) </vt:lpstr>
      <vt:lpstr>Kenniskring</vt:lpstr>
      <vt:lpstr>Vooroordelen spel</vt:lpstr>
      <vt:lpstr>Stokken doorgeven</vt:lpstr>
      <vt:lpstr>Wie ben ik?</vt:lpstr>
      <vt:lpstr>Boter, kaas en eieren  </vt:lpstr>
      <vt:lpstr>Menselijke knoop  - Iedereen staat in een cirkel en steekt de rechterhand uit en grijpt willekeurig een hand vast.   - Doe hetzelfde met je linkerhand.  - Nu proberen jullie samen weer een cirkel te vormen, hand in hand.  - Kom gezamenlijk uit de knoop  We laten elkaar niet los natuurlijk! </vt:lpstr>
      <vt:lpstr>Grens veroveren</vt:lpstr>
      <vt:lpstr>Zou je liever..</vt:lpstr>
      <vt:lpstr>Speeddaten met kaartjes</vt:lpstr>
      <vt:lpstr>PowerPoint-presentatie</vt:lpstr>
      <vt:lpstr>PowerPoint-presentatie</vt:lpstr>
      <vt:lpstr>PowerPoint-presentatie</vt:lpstr>
      <vt:lpstr>PowerPoint-presentatie</vt:lpstr>
      <vt:lpstr>Zou je liever teruggaan naar het verleden en in staat zijn dit te kunnen veranderen, of je toekomst kunnen zien? </vt:lpstr>
      <vt:lpstr>PowerPoint-presentatie</vt:lpstr>
      <vt:lpstr>PowerPoint-presentatie</vt:lpstr>
      <vt:lpstr>PowerPoint-presentatie</vt:lpstr>
      <vt:lpstr>Dilemma’s </vt:lpstr>
      <vt:lpstr>PowerPoint-presentatie</vt:lpstr>
      <vt:lpstr>PowerPoint-presentatie</vt:lpstr>
      <vt:lpstr>PowerPoint-presentatie</vt:lpstr>
      <vt:lpstr>Ga op zoek naar….</vt:lpstr>
      <vt:lpstr>Ga op zoek naar….</vt:lpstr>
      <vt:lpstr>Ga op zoek naar….</vt:lpstr>
      <vt:lpstr>Ga op zoek naar….</vt:lpstr>
      <vt:lpstr>Ga op zoek naar….</vt:lpstr>
      <vt:lpstr>Ga op zoek naar….</vt:lpstr>
      <vt:lpstr>Ga op zoek naar….</vt:lpstr>
      <vt:lpstr>Woord voor woord </vt:lpstr>
      <vt:lpstr>Andere spellen, kijk eens op deze 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Groepsvorming</dc:title>
  <dc:creator>Freek Kornelis</dc:creator>
  <cp:lastModifiedBy>Freek Kornelis</cp:lastModifiedBy>
  <cp:revision>4</cp:revision>
  <dcterms:created xsi:type="dcterms:W3CDTF">2024-03-19T10:35:13Z</dcterms:created>
  <dcterms:modified xsi:type="dcterms:W3CDTF">2024-04-18T11:23:05Z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0x010100856D3D8631BBBD47B0A611F78F4034AB</vt:lpwstr>
  </property>
  <property fmtid="{D5CDD505-2E9C-101B-9397-08002B2CF9AE}" pid="3" name="MediaServiceImageTags">
    <vt:lpwstr/>
  </property>
</Properties>
</file>