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FA77A-7E7D-4FEB-9527-E5D84847DE53}" v="40" dt="2024-05-01T11:57:1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inde Post" userId="S::q098823@quadraam.nl::10245f3f-aed2-43aa-8c4f-4b06f8cdb665" providerId="AD" clId="Web-{227DFCA8-8FD2-8BF0-F853-F9D0260546D8}"/>
    <pc:docChg chg="modSld">
      <pc:chgData name="Jorinde Post" userId="S::q098823@quadraam.nl::10245f3f-aed2-43aa-8c4f-4b06f8cdb665" providerId="AD" clId="Web-{227DFCA8-8FD2-8BF0-F853-F9D0260546D8}" dt="2024-04-22T10:27:09.418" v="1" actId="20577"/>
      <pc:docMkLst>
        <pc:docMk/>
      </pc:docMkLst>
      <pc:sldChg chg="modSp">
        <pc:chgData name="Jorinde Post" userId="S::q098823@quadraam.nl::10245f3f-aed2-43aa-8c4f-4b06f8cdb665" providerId="AD" clId="Web-{227DFCA8-8FD2-8BF0-F853-F9D0260546D8}" dt="2024-04-22T10:27:09.418" v="1" actId="20577"/>
        <pc:sldMkLst>
          <pc:docMk/>
          <pc:sldMk cId="3321663144" sldId="259"/>
        </pc:sldMkLst>
        <pc:graphicFrameChg chg="modGraphic">
          <ac:chgData name="Jorinde Post" userId="S::q098823@quadraam.nl::10245f3f-aed2-43aa-8c4f-4b06f8cdb665" providerId="AD" clId="Web-{227DFCA8-8FD2-8BF0-F853-F9D0260546D8}" dt="2024-04-22T10:27:09.418" v="1" actId="20577"/>
          <ac:graphicFrameMkLst>
            <pc:docMk/>
            <pc:sldMk cId="3321663144" sldId="259"/>
            <ac:graphicFrameMk id="5" creationId="{D5875D1D-C6DF-F96C-C3FB-3AE5DC0079BE}"/>
          </ac:graphicFrameMkLst>
        </pc:graphicFrameChg>
      </pc:sldChg>
    </pc:docChg>
  </pc:docChgLst>
  <pc:docChgLst>
    <pc:chgData name="Jorinde Post" userId="S::q098823@quadraam.nl::10245f3f-aed2-43aa-8c4f-4b06f8cdb665" providerId="AD" clId="Web-{981F8A58-4FCC-EC93-E4FF-CDA879137A62}"/>
    <pc:docChg chg="modSld">
      <pc:chgData name="Jorinde Post" userId="S::q098823@quadraam.nl::10245f3f-aed2-43aa-8c4f-4b06f8cdb665" providerId="AD" clId="Web-{981F8A58-4FCC-EC93-E4FF-CDA879137A62}" dt="2024-04-23T10:43:05.951" v="0" actId="20577"/>
      <pc:docMkLst>
        <pc:docMk/>
      </pc:docMkLst>
      <pc:sldChg chg="modSp">
        <pc:chgData name="Jorinde Post" userId="S::q098823@quadraam.nl::10245f3f-aed2-43aa-8c4f-4b06f8cdb665" providerId="AD" clId="Web-{981F8A58-4FCC-EC93-E4FF-CDA879137A62}" dt="2024-04-23T10:43:05.951" v="0" actId="20577"/>
        <pc:sldMkLst>
          <pc:docMk/>
          <pc:sldMk cId="3428961717" sldId="263"/>
        </pc:sldMkLst>
        <pc:spChg chg="mod">
          <ac:chgData name="Jorinde Post" userId="S::q098823@quadraam.nl::10245f3f-aed2-43aa-8c4f-4b06f8cdb665" providerId="AD" clId="Web-{981F8A58-4FCC-EC93-E4FF-CDA879137A62}" dt="2024-04-23T10:43:05.951" v="0" actId="20577"/>
          <ac:spMkLst>
            <pc:docMk/>
            <pc:sldMk cId="3428961717" sldId="263"/>
            <ac:spMk id="2" creationId="{C1C812CE-4E8D-650F-C281-D0705DEB46C6}"/>
          </ac:spMkLst>
        </pc:spChg>
      </pc:sldChg>
    </pc:docChg>
  </pc:docChgLst>
  <pc:docChgLst>
    <pc:chgData name="Nikki Kolks" userId="S::q094087@quadraam.nl::5b169da5-d2e6-42b5-b763-0f45d7d3f950" providerId="AD" clId="Web-{D9D21919-5855-2B67-D334-38FC30E498D1}"/>
    <pc:docChg chg="modSld">
      <pc:chgData name="Nikki Kolks" userId="S::q094087@quadraam.nl::5b169da5-d2e6-42b5-b763-0f45d7d3f950" providerId="AD" clId="Web-{D9D21919-5855-2B67-D334-38FC30E498D1}" dt="2024-03-20T14:08:33.793" v="13" actId="20577"/>
      <pc:docMkLst>
        <pc:docMk/>
      </pc:docMkLst>
      <pc:sldChg chg="modSp">
        <pc:chgData name="Nikki Kolks" userId="S::q094087@quadraam.nl::5b169da5-d2e6-42b5-b763-0f45d7d3f950" providerId="AD" clId="Web-{D9D21919-5855-2B67-D334-38FC30E498D1}" dt="2024-03-20T14:08:33.793" v="13" actId="20577"/>
        <pc:sldMkLst>
          <pc:docMk/>
          <pc:sldMk cId="4213113238" sldId="260"/>
        </pc:sldMkLst>
        <pc:graphicFrameChg chg="modGraphic">
          <ac:chgData name="Nikki Kolks" userId="S::q094087@quadraam.nl::5b169da5-d2e6-42b5-b763-0f45d7d3f950" providerId="AD" clId="Web-{D9D21919-5855-2B67-D334-38FC30E498D1}" dt="2024-03-20T14:08:33.793" v="13" actId="20577"/>
          <ac:graphicFrameMkLst>
            <pc:docMk/>
            <pc:sldMk cId="4213113238" sldId="260"/>
            <ac:graphicFrameMk id="7" creationId="{B82ED68C-F5F2-47C5-886D-366AAEC9BB47}"/>
          </ac:graphicFrameMkLst>
        </pc:graphicFrameChg>
      </pc:sldChg>
    </pc:docChg>
  </pc:docChgLst>
  <pc:docChgLst>
    <pc:chgData name="Charlotte van den Brink" userId="S::q095982@quadraam.nl::f8fcf64f-97f5-40fe-9032-83fff766b140" providerId="AD" clId="Web-{ABA59868-4F9A-DDB8-B25B-461B567267FB}"/>
    <pc:docChg chg="modSld">
      <pc:chgData name="Charlotte van den Brink" userId="S::q095982@quadraam.nl::f8fcf64f-97f5-40fe-9032-83fff766b140" providerId="AD" clId="Web-{ABA59868-4F9A-DDB8-B25B-461B567267FB}" dt="2024-04-03T11:56:23.789" v="1" actId="20577"/>
      <pc:docMkLst>
        <pc:docMk/>
      </pc:docMkLst>
      <pc:sldChg chg="modSp">
        <pc:chgData name="Charlotte van den Brink" userId="S::q095982@quadraam.nl::f8fcf64f-97f5-40fe-9032-83fff766b140" providerId="AD" clId="Web-{ABA59868-4F9A-DDB8-B25B-461B567267FB}" dt="2024-04-03T11:56:23.789" v="1" actId="20577"/>
        <pc:sldMkLst>
          <pc:docMk/>
          <pc:sldMk cId="3321663144" sldId="259"/>
        </pc:sldMkLst>
        <pc:graphicFrameChg chg="modGraphic">
          <ac:chgData name="Charlotte van den Brink" userId="S::q095982@quadraam.nl::f8fcf64f-97f5-40fe-9032-83fff766b140" providerId="AD" clId="Web-{ABA59868-4F9A-DDB8-B25B-461B567267FB}" dt="2024-04-03T11:56:23.789" v="1" actId="20577"/>
          <ac:graphicFrameMkLst>
            <pc:docMk/>
            <pc:sldMk cId="3321663144" sldId="259"/>
            <ac:graphicFrameMk id="5" creationId="{D5875D1D-C6DF-F96C-C3FB-3AE5DC0079BE}"/>
          </ac:graphicFrameMkLst>
        </pc:graphicFrameChg>
      </pc:sldChg>
    </pc:docChg>
  </pc:docChgLst>
  <pc:docChgLst>
    <pc:chgData name="Marcel Jansma" userId="82b89470-bcb3-4a97-8704-4daed9a01691" providerId="ADAL" clId="{329FA77A-7E7D-4FEB-9527-E5D84847DE53}"/>
    <pc:docChg chg="modSld">
      <pc:chgData name="Marcel Jansma" userId="82b89470-bcb3-4a97-8704-4daed9a01691" providerId="ADAL" clId="{329FA77A-7E7D-4FEB-9527-E5D84847DE53}" dt="2024-05-01T11:57:19.413" v="39" actId="20577"/>
      <pc:docMkLst>
        <pc:docMk/>
      </pc:docMkLst>
      <pc:sldChg chg="modSp">
        <pc:chgData name="Marcel Jansma" userId="82b89470-bcb3-4a97-8704-4daed9a01691" providerId="ADAL" clId="{329FA77A-7E7D-4FEB-9527-E5D84847DE53}" dt="2024-05-01T11:57:19.413" v="39" actId="20577"/>
        <pc:sldMkLst>
          <pc:docMk/>
          <pc:sldMk cId="4213113238" sldId="260"/>
        </pc:sldMkLst>
        <pc:graphicFrameChg chg="mod">
          <ac:chgData name="Marcel Jansma" userId="82b89470-bcb3-4a97-8704-4daed9a01691" providerId="ADAL" clId="{329FA77A-7E7D-4FEB-9527-E5D84847DE53}" dt="2024-05-01T11:57:19.413" v="39" actId="20577"/>
          <ac:graphicFrameMkLst>
            <pc:docMk/>
            <pc:sldMk cId="4213113238" sldId="260"/>
            <ac:graphicFrameMk id="7" creationId="{B82ED68C-F5F2-47C5-886D-366AAEC9BB4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7C8AD-71B7-445B-8C0E-5CDAFEB8E3B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183AB47-2833-4989-898B-33DB94D5B57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Omgeving verkenne</a:t>
          </a:r>
          <a:r>
            <a:rPr lang="en-US"/>
            <a:t>n</a:t>
          </a:r>
        </a:p>
      </dgm:t>
    </dgm:pt>
    <dgm:pt modelId="{A13A2C5C-3AAB-4734-BAB4-3A52E6357F00}" type="parTrans" cxnId="{33957314-E8AD-452B-B2EF-6BC775E00163}">
      <dgm:prSet/>
      <dgm:spPr/>
      <dgm:t>
        <a:bodyPr/>
        <a:lstStyle/>
        <a:p>
          <a:endParaRPr lang="en-US"/>
        </a:p>
      </dgm:t>
    </dgm:pt>
    <dgm:pt modelId="{33215A80-741D-4A75-9470-6548F30B9F5E}" type="sibTrans" cxnId="{33957314-E8AD-452B-B2EF-6BC775E00163}">
      <dgm:prSet/>
      <dgm:spPr/>
      <dgm:t>
        <a:bodyPr/>
        <a:lstStyle/>
        <a:p>
          <a:endParaRPr lang="en-US"/>
        </a:p>
      </dgm:t>
    </dgm:pt>
    <dgm:pt modelId="{0075A1CD-6985-4072-B801-3490F6C79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Samenwerken</a:t>
          </a:r>
        </a:p>
      </dgm:t>
    </dgm:pt>
    <dgm:pt modelId="{E786DA7E-1E6B-43AA-BC82-75C39A3A03E0}" type="parTrans" cxnId="{14F1B4B2-4C56-406A-B306-1319D6CC6A69}">
      <dgm:prSet/>
      <dgm:spPr/>
      <dgm:t>
        <a:bodyPr/>
        <a:lstStyle/>
        <a:p>
          <a:endParaRPr lang="en-US"/>
        </a:p>
      </dgm:t>
    </dgm:pt>
    <dgm:pt modelId="{C3351B5C-846C-4656-B48A-DA4E98FF6E33}" type="sibTrans" cxnId="{14F1B4B2-4C56-406A-B306-1319D6CC6A69}">
      <dgm:prSet/>
      <dgm:spPr/>
      <dgm:t>
        <a:bodyPr/>
        <a:lstStyle/>
        <a:p>
          <a:endParaRPr lang="en-US"/>
        </a:p>
      </dgm:t>
    </dgm:pt>
    <dgm:pt modelId="{F0A55ED2-2584-4C63-89CA-28F486D3FA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Kennis en Vaardigheden</a:t>
          </a:r>
        </a:p>
      </dgm:t>
    </dgm:pt>
    <dgm:pt modelId="{B05CE3B4-1FE9-4E3C-829E-436ED3B13958}" type="parTrans" cxnId="{C95F5118-446C-4B6C-8A5B-432C05B4E466}">
      <dgm:prSet/>
      <dgm:spPr/>
      <dgm:t>
        <a:bodyPr/>
        <a:lstStyle/>
        <a:p>
          <a:endParaRPr lang="en-US"/>
        </a:p>
      </dgm:t>
    </dgm:pt>
    <dgm:pt modelId="{F8AC8D6F-E9A0-478B-893B-5AAC48E4C69B}" type="sibTrans" cxnId="{C95F5118-446C-4B6C-8A5B-432C05B4E466}">
      <dgm:prSet/>
      <dgm:spPr/>
      <dgm:t>
        <a:bodyPr/>
        <a:lstStyle/>
        <a:p>
          <a:endParaRPr lang="en-US"/>
        </a:p>
      </dgm:t>
    </dgm:pt>
    <dgm:pt modelId="{047053DE-A5F9-4F43-9461-F78228F01233}" type="pres">
      <dgm:prSet presAssocID="{A407C8AD-71B7-445B-8C0E-5CDAFEB8E3BA}" presName="root" presStyleCnt="0">
        <dgm:presLayoutVars>
          <dgm:dir/>
          <dgm:resizeHandles val="exact"/>
        </dgm:presLayoutVars>
      </dgm:prSet>
      <dgm:spPr/>
    </dgm:pt>
    <dgm:pt modelId="{9855B897-2BDE-4955-86B7-3FED9C2A3A77}" type="pres">
      <dgm:prSet presAssocID="{0183AB47-2833-4989-898B-33DB94D5B57B}" presName="compNode" presStyleCnt="0"/>
      <dgm:spPr/>
    </dgm:pt>
    <dgm:pt modelId="{99BC1BDB-702A-45E4-9254-1157338BA1C1}" type="pres">
      <dgm:prSet presAssocID="{0183AB47-2833-4989-898B-33DB94D5B5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7CCF64D-267B-4A52-9C9B-1ADF91F14AE6}" type="pres">
      <dgm:prSet presAssocID="{0183AB47-2833-4989-898B-33DB94D5B57B}" presName="spaceRect" presStyleCnt="0"/>
      <dgm:spPr/>
    </dgm:pt>
    <dgm:pt modelId="{9617D1DB-7AFD-4407-AC4F-C22F070EA49F}" type="pres">
      <dgm:prSet presAssocID="{0183AB47-2833-4989-898B-33DB94D5B57B}" presName="textRect" presStyleLbl="revTx" presStyleIdx="0" presStyleCnt="3">
        <dgm:presLayoutVars>
          <dgm:chMax val="1"/>
          <dgm:chPref val="1"/>
        </dgm:presLayoutVars>
      </dgm:prSet>
      <dgm:spPr/>
    </dgm:pt>
    <dgm:pt modelId="{AE78F5D8-D199-423A-937D-C5F953D2EE8A}" type="pres">
      <dgm:prSet presAssocID="{33215A80-741D-4A75-9470-6548F30B9F5E}" presName="sibTrans" presStyleCnt="0"/>
      <dgm:spPr/>
    </dgm:pt>
    <dgm:pt modelId="{D967D05A-B680-4472-8550-AC22680C7EFB}" type="pres">
      <dgm:prSet presAssocID="{0075A1CD-6985-4072-B801-3490F6C79DBD}" presName="compNode" presStyleCnt="0"/>
      <dgm:spPr/>
    </dgm:pt>
    <dgm:pt modelId="{7235DBD0-ED93-4912-B548-B24AA11D3ADB}" type="pres">
      <dgm:prSet presAssocID="{0075A1CD-6985-4072-B801-3490F6C79D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574EF17A-AF3F-478A-B4A3-0FCD611063CA}" type="pres">
      <dgm:prSet presAssocID="{0075A1CD-6985-4072-B801-3490F6C79DBD}" presName="spaceRect" presStyleCnt="0"/>
      <dgm:spPr/>
    </dgm:pt>
    <dgm:pt modelId="{89753025-B5CC-4E05-9F03-F5E0E5C77E55}" type="pres">
      <dgm:prSet presAssocID="{0075A1CD-6985-4072-B801-3490F6C79DBD}" presName="textRect" presStyleLbl="revTx" presStyleIdx="1" presStyleCnt="3">
        <dgm:presLayoutVars>
          <dgm:chMax val="1"/>
          <dgm:chPref val="1"/>
        </dgm:presLayoutVars>
      </dgm:prSet>
      <dgm:spPr/>
    </dgm:pt>
    <dgm:pt modelId="{72B004E0-ADAC-43FC-BB20-D3171C2EF8E7}" type="pres">
      <dgm:prSet presAssocID="{C3351B5C-846C-4656-B48A-DA4E98FF6E33}" presName="sibTrans" presStyleCnt="0"/>
      <dgm:spPr/>
    </dgm:pt>
    <dgm:pt modelId="{751392E9-33C9-444C-AE4A-7106C54A0CE9}" type="pres">
      <dgm:prSet presAssocID="{F0A55ED2-2584-4C63-89CA-28F486D3FA2A}" presName="compNode" presStyleCnt="0"/>
      <dgm:spPr/>
    </dgm:pt>
    <dgm:pt modelId="{95D6B900-7039-4E2F-8E4B-6D69188AB82C}" type="pres">
      <dgm:prSet presAssocID="{F0A55ED2-2584-4C63-89CA-28F486D3FA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F872BCD-0BCA-4712-A150-5DBADE05BD0C}" type="pres">
      <dgm:prSet presAssocID="{F0A55ED2-2584-4C63-89CA-28F486D3FA2A}" presName="spaceRect" presStyleCnt="0"/>
      <dgm:spPr/>
    </dgm:pt>
    <dgm:pt modelId="{76E5723E-2CF9-426E-9932-7247E53DB84E}" type="pres">
      <dgm:prSet presAssocID="{F0A55ED2-2584-4C63-89CA-28F486D3FA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3957314-E8AD-452B-B2EF-6BC775E00163}" srcId="{A407C8AD-71B7-445B-8C0E-5CDAFEB8E3BA}" destId="{0183AB47-2833-4989-898B-33DB94D5B57B}" srcOrd="0" destOrd="0" parTransId="{A13A2C5C-3AAB-4734-BAB4-3A52E6357F00}" sibTransId="{33215A80-741D-4A75-9470-6548F30B9F5E}"/>
    <dgm:cxn modelId="{C95F5118-446C-4B6C-8A5B-432C05B4E466}" srcId="{A407C8AD-71B7-445B-8C0E-5CDAFEB8E3BA}" destId="{F0A55ED2-2584-4C63-89CA-28F486D3FA2A}" srcOrd="2" destOrd="0" parTransId="{B05CE3B4-1FE9-4E3C-829E-436ED3B13958}" sibTransId="{F8AC8D6F-E9A0-478B-893B-5AAC48E4C69B}"/>
    <dgm:cxn modelId="{2F358B20-B109-45FB-BB6D-133AAB8101EA}" type="presOf" srcId="{A407C8AD-71B7-445B-8C0E-5CDAFEB8E3BA}" destId="{047053DE-A5F9-4F43-9461-F78228F01233}" srcOrd="0" destOrd="0" presId="urn:microsoft.com/office/officeart/2018/2/layout/IconLabelList"/>
    <dgm:cxn modelId="{DADE4064-B4B9-4579-80D2-B08F11E5AA07}" type="presOf" srcId="{0075A1CD-6985-4072-B801-3490F6C79DBD}" destId="{89753025-B5CC-4E05-9F03-F5E0E5C77E55}" srcOrd="0" destOrd="0" presId="urn:microsoft.com/office/officeart/2018/2/layout/IconLabelList"/>
    <dgm:cxn modelId="{8B3BD3AA-C508-40E1-8D1B-D0981D754D9B}" type="presOf" srcId="{0183AB47-2833-4989-898B-33DB94D5B57B}" destId="{9617D1DB-7AFD-4407-AC4F-C22F070EA49F}" srcOrd="0" destOrd="0" presId="urn:microsoft.com/office/officeart/2018/2/layout/IconLabelList"/>
    <dgm:cxn modelId="{14F1B4B2-4C56-406A-B306-1319D6CC6A69}" srcId="{A407C8AD-71B7-445B-8C0E-5CDAFEB8E3BA}" destId="{0075A1CD-6985-4072-B801-3490F6C79DBD}" srcOrd="1" destOrd="0" parTransId="{E786DA7E-1E6B-43AA-BC82-75C39A3A03E0}" sibTransId="{C3351B5C-846C-4656-B48A-DA4E98FF6E33}"/>
    <dgm:cxn modelId="{49999CD0-D1C7-4F8A-8D84-86D2C7BEAFCB}" type="presOf" srcId="{F0A55ED2-2584-4C63-89CA-28F486D3FA2A}" destId="{76E5723E-2CF9-426E-9932-7247E53DB84E}" srcOrd="0" destOrd="0" presId="urn:microsoft.com/office/officeart/2018/2/layout/IconLabelList"/>
    <dgm:cxn modelId="{9BCA31F0-FCC9-4A7E-B91B-B205C2F7FA35}" type="presParOf" srcId="{047053DE-A5F9-4F43-9461-F78228F01233}" destId="{9855B897-2BDE-4955-86B7-3FED9C2A3A77}" srcOrd="0" destOrd="0" presId="urn:microsoft.com/office/officeart/2018/2/layout/IconLabelList"/>
    <dgm:cxn modelId="{99D6CD92-8E67-48F5-9C91-72EA0D5F1409}" type="presParOf" srcId="{9855B897-2BDE-4955-86B7-3FED9C2A3A77}" destId="{99BC1BDB-702A-45E4-9254-1157338BA1C1}" srcOrd="0" destOrd="0" presId="urn:microsoft.com/office/officeart/2018/2/layout/IconLabelList"/>
    <dgm:cxn modelId="{28F88392-69BC-4538-A0D7-F094DC3A9993}" type="presParOf" srcId="{9855B897-2BDE-4955-86B7-3FED9C2A3A77}" destId="{C7CCF64D-267B-4A52-9C9B-1ADF91F14AE6}" srcOrd="1" destOrd="0" presId="urn:microsoft.com/office/officeart/2018/2/layout/IconLabelList"/>
    <dgm:cxn modelId="{1B0D9015-F18F-458C-90B2-D3BAAFD57566}" type="presParOf" srcId="{9855B897-2BDE-4955-86B7-3FED9C2A3A77}" destId="{9617D1DB-7AFD-4407-AC4F-C22F070EA49F}" srcOrd="2" destOrd="0" presId="urn:microsoft.com/office/officeart/2018/2/layout/IconLabelList"/>
    <dgm:cxn modelId="{B9EDF596-8B0D-4FBE-B2BF-E134144F04A2}" type="presParOf" srcId="{047053DE-A5F9-4F43-9461-F78228F01233}" destId="{AE78F5D8-D199-423A-937D-C5F953D2EE8A}" srcOrd="1" destOrd="0" presId="urn:microsoft.com/office/officeart/2018/2/layout/IconLabelList"/>
    <dgm:cxn modelId="{FAFA90E5-9A21-404C-A5B4-9FC75465399B}" type="presParOf" srcId="{047053DE-A5F9-4F43-9461-F78228F01233}" destId="{D967D05A-B680-4472-8550-AC22680C7EFB}" srcOrd="2" destOrd="0" presId="urn:microsoft.com/office/officeart/2018/2/layout/IconLabelList"/>
    <dgm:cxn modelId="{55A2CB59-A320-499C-AF35-88BE3F2D2424}" type="presParOf" srcId="{D967D05A-B680-4472-8550-AC22680C7EFB}" destId="{7235DBD0-ED93-4912-B548-B24AA11D3ADB}" srcOrd="0" destOrd="0" presId="urn:microsoft.com/office/officeart/2018/2/layout/IconLabelList"/>
    <dgm:cxn modelId="{DC787837-CE81-4C92-8898-C6AB3BF55AF0}" type="presParOf" srcId="{D967D05A-B680-4472-8550-AC22680C7EFB}" destId="{574EF17A-AF3F-478A-B4A3-0FCD611063CA}" srcOrd="1" destOrd="0" presId="urn:microsoft.com/office/officeart/2018/2/layout/IconLabelList"/>
    <dgm:cxn modelId="{7CF58F4B-F92E-4560-B55D-FBECDE859346}" type="presParOf" srcId="{D967D05A-B680-4472-8550-AC22680C7EFB}" destId="{89753025-B5CC-4E05-9F03-F5E0E5C77E55}" srcOrd="2" destOrd="0" presId="urn:microsoft.com/office/officeart/2018/2/layout/IconLabelList"/>
    <dgm:cxn modelId="{F6DD1593-1B14-4955-8BEA-473AC877A0FC}" type="presParOf" srcId="{047053DE-A5F9-4F43-9461-F78228F01233}" destId="{72B004E0-ADAC-43FC-BB20-D3171C2EF8E7}" srcOrd="3" destOrd="0" presId="urn:microsoft.com/office/officeart/2018/2/layout/IconLabelList"/>
    <dgm:cxn modelId="{7A78D054-01FB-43FB-B485-EF81B69A7E3A}" type="presParOf" srcId="{047053DE-A5F9-4F43-9461-F78228F01233}" destId="{751392E9-33C9-444C-AE4A-7106C54A0CE9}" srcOrd="4" destOrd="0" presId="urn:microsoft.com/office/officeart/2018/2/layout/IconLabelList"/>
    <dgm:cxn modelId="{70B0DC09-D70C-4F4F-AC4B-2335EB81D6DC}" type="presParOf" srcId="{751392E9-33C9-444C-AE4A-7106C54A0CE9}" destId="{95D6B900-7039-4E2F-8E4B-6D69188AB82C}" srcOrd="0" destOrd="0" presId="urn:microsoft.com/office/officeart/2018/2/layout/IconLabelList"/>
    <dgm:cxn modelId="{DDAEA435-E7B3-4A1F-8E14-B3CBA098D2BC}" type="presParOf" srcId="{751392E9-33C9-444C-AE4A-7106C54A0CE9}" destId="{EF872BCD-0BCA-4712-A150-5DBADE05BD0C}" srcOrd="1" destOrd="0" presId="urn:microsoft.com/office/officeart/2018/2/layout/IconLabelList"/>
    <dgm:cxn modelId="{D64C3E23-743A-4D81-8E2C-346A5B9FA1D9}" type="presParOf" srcId="{751392E9-33C9-444C-AE4A-7106C54A0CE9}" destId="{76E5723E-2CF9-426E-9932-7247E53DB84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71860-8E7B-48BD-8E85-03B307FAF7A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638F016-CFF0-4EF3-83A9-A99C77B448FF}">
      <dgm:prSet/>
      <dgm:spPr/>
      <dgm:t>
        <a:bodyPr/>
        <a:lstStyle/>
        <a:p>
          <a:r>
            <a:rPr lang="nl-NL"/>
            <a:t>Groepjes van 4 leerlingen</a:t>
          </a:r>
          <a:endParaRPr lang="en-US"/>
        </a:p>
      </dgm:t>
    </dgm:pt>
    <dgm:pt modelId="{A56CC2E0-D441-4442-BC51-AAD8150E0BB5}" type="parTrans" cxnId="{F809285E-022B-4C25-8D2D-33369D7721B6}">
      <dgm:prSet/>
      <dgm:spPr/>
      <dgm:t>
        <a:bodyPr/>
        <a:lstStyle/>
        <a:p>
          <a:endParaRPr lang="en-US"/>
        </a:p>
      </dgm:t>
    </dgm:pt>
    <dgm:pt modelId="{65324CD4-681C-4041-A8E5-FF0722C9CE40}" type="sibTrans" cxnId="{F809285E-022B-4C25-8D2D-33369D7721B6}">
      <dgm:prSet/>
      <dgm:spPr/>
      <dgm:t>
        <a:bodyPr/>
        <a:lstStyle/>
        <a:p>
          <a:endParaRPr lang="en-US"/>
        </a:p>
      </dgm:t>
    </dgm:pt>
    <dgm:pt modelId="{D46E6F01-319B-4D77-8DCD-CAA8FD0DB65A}">
      <dgm:prSet/>
      <dgm:spPr/>
      <dgm:t>
        <a:bodyPr/>
        <a:lstStyle/>
        <a:p>
          <a:r>
            <a:rPr lang="nl-NL"/>
            <a:t>Met de hele klas op pad</a:t>
          </a:r>
          <a:endParaRPr lang="en-US"/>
        </a:p>
      </dgm:t>
    </dgm:pt>
    <dgm:pt modelId="{B2394ABB-5E33-43CC-A90B-C89628A38441}" type="parTrans" cxnId="{1539B139-940E-464C-8C59-2699A171733F}">
      <dgm:prSet/>
      <dgm:spPr/>
      <dgm:t>
        <a:bodyPr/>
        <a:lstStyle/>
        <a:p>
          <a:endParaRPr lang="en-US"/>
        </a:p>
      </dgm:t>
    </dgm:pt>
    <dgm:pt modelId="{60EBDC6D-1C39-46FD-B86B-EB8E0EC99617}" type="sibTrans" cxnId="{1539B139-940E-464C-8C59-2699A171733F}">
      <dgm:prSet/>
      <dgm:spPr/>
      <dgm:t>
        <a:bodyPr/>
        <a:lstStyle/>
        <a:p>
          <a:endParaRPr lang="en-US"/>
        </a:p>
      </dgm:t>
    </dgm:pt>
    <dgm:pt modelId="{A5453BC7-249B-4CAD-A492-39937C07FB72}">
      <dgm:prSet/>
      <dgm:spPr/>
      <dgm:t>
        <a:bodyPr/>
        <a:lstStyle/>
        <a:p>
          <a:r>
            <a:rPr lang="en-US"/>
            <a:t>Per viertal 1 werkboek</a:t>
          </a:r>
        </a:p>
      </dgm:t>
    </dgm:pt>
    <dgm:pt modelId="{6494C2F1-FCA7-4F75-A1E8-362939256C72}" type="parTrans" cxnId="{A3D7E34B-4C41-4198-94BE-715E80036E15}">
      <dgm:prSet/>
      <dgm:spPr/>
      <dgm:t>
        <a:bodyPr/>
        <a:lstStyle/>
        <a:p>
          <a:endParaRPr lang="en-US"/>
        </a:p>
      </dgm:t>
    </dgm:pt>
    <dgm:pt modelId="{4190DB5F-7B04-4154-9BE0-3B5090E5611C}" type="sibTrans" cxnId="{A3D7E34B-4C41-4198-94BE-715E80036E15}">
      <dgm:prSet/>
      <dgm:spPr/>
      <dgm:t>
        <a:bodyPr/>
        <a:lstStyle/>
        <a:p>
          <a:endParaRPr lang="en-US"/>
        </a:p>
      </dgm:t>
    </dgm:pt>
    <dgm:pt modelId="{86218970-25B8-474E-8C02-50B51F860403}" type="pres">
      <dgm:prSet presAssocID="{E6D71860-8E7B-48BD-8E85-03B307FAF7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5F2B38-5B41-4DEE-B847-68B5FE734AB9}" type="pres">
      <dgm:prSet presAssocID="{6638F016-CFF0-4EF3-83A9-A99C77B448FF}" presName="hierRoot1" presStyleCnt="0"/>
      <dgm:spPr/>
    </dgm:pt>
    <dgm:pt modelId="{F6A1A066-4DF9-41A7-A063-2ECDBF2D4F4D}" type="pres">
      <dgm:prSet presAssocID="{6638F016-CFF0-4EF3-83A9-A99C77B448FF}" presName="composite" presStyleCnt="0"/>
      <dgm:spPr/>
    </dgm:pt>
    <dgm:pt modelId="{1F014682-9239-4ED0-9E00-0846F1A72FE0}" type="pres">
      <dgm:prSet presAssocID="{6638F016-CFF0-4EF3-83A9-A99C77B448FF}" presName="background" presStyleLbl="node0" presStyleIdx="0" presStyleCnt="3"/>
      <dgm:spPr/>
    </dgm:pt>
    <dgm:pt modelId="{BCA00783-99D6-47EA-8059-3A470927623B}" type="pres">
      <dgm:prSet presAssocID="{6638F016-CFF0-4EF3-83A9-A99C77B448FF}" presName="text" presStyleLbl="fgAcc0" presStyleIdx="0" presStyleCnt="3">
        <dgm:presLayoutVars>
          <dgm:chPref val="3"/>
        </dgm:presLayoutVars>
      </dgm:prSet>
      <dgm:spPr/>
    </dgm:pt>
    <dgm:pt modelId="{5652CF26-A690-4F54-B67F-4922F0A274BC}" type="pres">
      <dgm:prSet presAssocID="{6638F016-CFF0-4EF3-83A9-A99C77B448FF}" presName="hierChild2" presStyleCnt="0"/>
      <dgm:spPr/>
    </dgm:pt>
    <dgm:pt modelId="{CB887FB5-5DA1-486D-9B60-88ED0016D414}" type="pres">
      <dgm:prSet presAssocID="{D46E6F01-319B-4D77-8DCD-CAA8FD0DB65A}" presName="hierRoot1" presStyleCnt="0"/>
      <dgm:spPr/>
    </dgm:pt>
    <dgm:pt modelId="{DD16B696-C8CF-45B0-BCA1-2D702D6E4DD9}" type="pres">
      <dgm:prSet presAssocID="{D46E6F01-319B-4D77-8DCD-CAA8FD0DB65A}" presName="composite" presStyleCnt="0"/>
      <dgm:spPr/>
    </dgm:pt>
    <dgm:pt modelId="{9398B1BF-691D-4B3C-B4F9-CC3A7CA044FB}" type="pres">
      <dgm:prSet presAssocID="{D46E6F01-319B-4D77-8DCD-CAA8FD0DB65A}" presName="background" presStyleLbl="node0" presStyleIdx="1" presStyleCnt="3"/>
      <dgm:spPr/>
    </dgm:pt>
    <dgm:pt modelId="{342F386D-A96E-41AA-9D6A-92FBC09B71C9}" type="pres">
      <dgm:prSet presAssocID="{D46E6F01-319B-4D77-8DCD-CAA8FD0DB65A}" presName="text" presStyleLbl="fgAcc0" presStyleIdx="1" presStyleCnt="3">
        <dgm:presLayoutVars>
          <dgm:chPref val="3"/>
        </dgm:presLayoutVars>
      </dgm:prSet>
      <dgm:spPr/>
    </dgm:pt>
    <dgm:pt modelId="{D6FDEE07-BDB3-4757-8C0A-46EA1CA9C03A}" type="pres">
      <dgm:prSet presAssocID="{D46E6F01-319B-4D77-8DCD-CAA8FD0DB65A}" presName="hierChild2" presStyleCnt="0"/>
      <dgm:spPr/>
    </dgm:pt>
    <dgm:pt modelId="{15986B51-6C18-42E4-A034-BA387F5F46FC}" type="pres">
      <dgm:prSet presAssocID="{A5453BC7-249B-4CAD-A492-39937C07FB72}" presName="hierRoot1" presStyleCnt="0"/>
      <dgm:spPr/>
    </dgm:pt>
    <dgm:pt modelId="{C92BBCF6-CA44-4BF1-A044-2469124F8E98}" type="pres">
      <dgm:prSet presAssocID="{A5453BC7-249B-4CAD-A492-39937C07FB72}" presName="composite" presStyleCnt="0"/>
      <dgm:spPr/>
    </dgm:pt>
    <dgm:pt modelId="{FC5B0A37-197C-400A-AAC8-5C79A80BF919}" type="pres">
      <dgm:prSet presAssocID="{A5453BC7-249B-4CAD-A492-39937C07FB72}" presName="background" presStyleLbl="node0" presStyleIdx="2" presStyleCnt="3"/>
      <dgm:spPr/>
    </dgm:pt>
    <dgm:pt modelId="{FB4BBF93-422F-44A6-9C4D-A942C2E58889}" type="pres">
      <dgm:prSet presAssocID="{A5453BC7-249B-4CAD-A492-39937C07FB72}" presName="text" presStyleLbl="fgAcc0" presStyleIdx="2" presStyleCnt="3">
        <dgm:presLayoutVars>
          <dgm:chPref val="3"/>
        </dgm:presLayoutVars>
      </dgm:prSet>
      <dgm:spPr/>
    </dgm:pt>
    <dgm:pt modelId="{30831489-4C99-4D4E-8E9F-E15C1878B6C3}" type="pres">
      <dgm:prSet presAssocID="{A5453BC7-249B-4CAD-A492-39937C07FB72}" presName="hierChild2" presStyleCnt="0"/>
      <dgm:spPr/>
    </dgm:pt>
  </dgm:ptLst>
  <dgm:cxnLst>
    <dgm:cxn modelId="{1539B139-940E-464C-8C59-2699A171733F}" srcId="{E6D71860-8E7B-48BD-8E85-03B307FAF7A0}" destId="{D46E6F01-319B-4D77-8DCD-CAA8FD0DB65A}" srcOrd="1" destOrd="0" parTransId="{B2394ABB-5E33-43CC-A90B-C89628A38441}" sibTransId="{60EBDC6D-1C39-46FD-B86B-EB8E0EC99617}"/>
    <dgm:cxn modelId="{F809285E-022B-4C25-8D2D-33369D7721B6}" srcId="{E6D71860-8E7B-48BD-8E85-03B307FAF7A0}" destId="{6638F016-CFF0-4EF3-83A9-A99C77B448FF}" srcOrd="0" destOrd="0" parTransId="{A56CC2E0-D441-4442-BC51-AAD8150E0BB5}" sibTransId="{65324CD4-681C-4041-A8E5-FF0722C9CE40}"/>
    <dgm:cxn modelId="{A3D7E34B-4C41-4198-94BE-715E80036E15}" srcId="{E6D71860-8E7B-48BD-8E85-03B307FAF7A0}" destId="{A5453BC7-249B-4CAD-A492-39937C07FB72}" srcOrd="2" destOrd="0" parTransId="{6494C2F1-FCA7-4F75-A1E8-362939256C72}" sibTransId="{4190DB5F-7B04-4154-9BE0-3B5090E5611C}"/>
    <dgm:cxn modelId="{8A8A2B81-6411-4255-B174-B95CFFC26297}" type="presOf" srcId="{E6D71860-8E7B-48BD-8E85-03B307FAF7A0}" destId="{86218970-25B8-474E-8C02-50B51F860403}" srcOrd="0" destOrd="0" presId="urn:microsoft.com/office/officeart/2005/8/layout/hierarchy1"/>
    <dgm:cxn modelId="{C9651990-F007-4ABF-8E4F-D5FEAF5FCEA1}" type="presOf" srcId="{D46E6F01-319B-4D77-8DCD-CAA8FD0DB65A}" destId="{342F386D-A96E-41AA-9D6A-92FBC09B71C9}" srcOrd="0" destOrd="0" presId="urn:microsoft.com/office/officeart/2005/8/layout/hierarchy1"/>
    <dgm:cxn modelId="{22661ACE-1625-42F6-BA56-B2D089DAC62A}" type="presOf" srcId="{6638F016-CFF0-4EF3-83A9-A99C77B448FF}" destId="{BCA00783-99D6-47EA-8059-3A470927623B}" srcOrd="0" destOrd="0" presId="urn:microsoft.com/office/officeart/2005/8/layout/hierarchy1"/>
    <dgm:cxn modelId="{D142E4DB-A349-4679-A483-20DFBC1A10A9}" type="presOf" srcId="{A5453BC7-249B-4CAD-A492-39937C07FB72}" destId="{FB4BBF93-422F-44A6-9C4D-A942C2E58889}" srcOrd="0" destOrd="0" presId="urn:microsoft.com/office/officeart/2005/8/layout/hierarchy1"/>
    <dgm:cxn modelId="{E916ABBB-5F59-4763-A73E-80EC3FE51BF8}" type="presParOf" srcId="{86218970-25B8-474E-8C02-50B51F860403}" destId="{395F2B38-5B41-4DEE-B847-68B5FE734AB9}" srcOrd="0" destOrd="0" presId="urn:microsoft.com/office/officeart/2005/8/layout/hierarchy1"/>
    <dgm:cxn modelId="{8E3A7B55-8F49-42E6-AEBE-797E4F91E502}" type="presParOf" srcId="{395F2B38-5B41-4DEE-B847-68B5FE734AB9}" destId="{F6A1A066-4DF9-41A7-A063-2ECDBF2D4F4D}" srcOrd="0" destOrd="0" presId="urn:microsoft.com/office/officeart/2005/8/layout/hierarchy1"/>
    <dgm:cxn modelId="{CF804B40-400D-47D9-B20A-04F88702EFA4}" type="presParOf" srcId="{F6A1A066-4DF9-41A7-A063-2ECDBF2D4F4D}" destId="{1F014682-9239-4ED0-9E00-0846F1A72FE0}" srcOrd="0" destOrd="0" presId="urn:microsoft.com/office/officeart/2005/8/layout/hierarchy1"/>
    <dgm:cxn modelId="{A5DA72DE-A083-4791-B510-2A03D639DFB3}" type="presParOf" srcId="{F6A1A066-4DF9-41A7-A063-2ECDBF2D4F4D}" destId="{BCA00783-99D6-47EA-8059-3A470927623B}" srcOrd="1" destOrd="0" presId="urn:microsoft.com/office/officeart/2005/8/layout/hierarchy1"/>
    <dgm:cxn modelId="{2233B410-0B45-4BF8-8EC2-5D864B700B36}" type="presParOf" srcId="{395F2B38-5B41-4DEE-B847-68B5FE734AB9}" destId="{5652CF26-A690-4F54-B67F-4922F0A274BC}" srcOrd="1" destOrd="0" presId="urn:microsoft.com/office/officeart/2005/8/layout/hierarchy1"/>
    <dgm:cxn modelId="{B42D3B7D-5AFB-419A-9E85-8AA6887A9042}" type="presParOf" srcId="{86218970-25B8-474E-8C02-50B51F860403}" destId="{CB887FB5-5DA1-486D-9B60-88ED0016D414}" srcOrd="1" destOrd="0" presId="urn:microsoft.com/office/officeart/2005/8/layout/hierarchy1"/>
    <dgm:cxn modelId="{075CCC20-E9CB-4AC2-A9DE-BBFDB981555E}" type="presParOf" srcId="{CB887FB5-5DA1-486D-9B60-88ED0016D414}" destId="{DD16B696-C8CF-45B0-BCA1-2D702D6E4DD9}" srcOrd="0" destOrd="0" presId="urn:microsoft.com/office/officeart/2005/8/layout/hierarchy1"/>
    <dgm:cxn modelId="{699F387D-B7AA-40DC-A68D-273E1A280D36}" type="presParOf" srcId="{DD16B696-C8CF-45B0-BCA1-2D702D6E4DD9}" destId="{9398B1BF-691D-4B3C-B4F9-CC3A7CA044FB}" srcOrd="0" destOrd="0" presId="urn:microsoft.com/office/officeart/2005/8/layout/hierarchy1"/>
    <dgm:cxn modelId="{186D2EB0-D9BA-4CEC-B1A0-885E5CD0FD4B}" type="presParOf" srcId="{DD16B696-C8CF-45B0-BCA1-2D702D6E4DD9}" destId="{342F386D-A96E-41AA-9D6A-92FBC09B71C9}" srcOrd="1" destOrd="0" presId="urn:microsoft.com/office/officeart/2005/8/layout/hierarchy1"/>
    <dgm:cxn modelId="{5C60E179-8E42-4496-B0A4-E84A9DED3DFB}" type="presParOf" srcId="{CB887FB5-5DA1-486D-9B60-88ED0016D414}" destId="{D6FDEE07-BDB3-4757-8C0A-46EA1CA9C03A}" srcOrd="1" destOrd="0" presId="urn:microsoft.com/office/officeart/2005/8/layout/hierarchy1"/>
    <dgm:cxn modelId="{57E72090-7E79-4D09-9A24-ADD36876E827}" type="presParOf" srcId="{86218970-25B8-474E-8C02-50B51F860403}" destId="{15986B51-6C18-42E4-A034-BA387F5F46FC}" srcOrd="2" destOrd="0" presId="urn:microsoft.com/office/officeart/2005/8/layout/hierarchy1"/>
    <dgm:cxn modelId="{D06564FD-0FCD-4BAA-9442-F74E72FBD97E}" type="presParOf" srcId="{15986B51-6C18-42E4-A034-BA387F5F46FC}" destId="{C92BBCF6-CA44-4BF1-A044-2469124F8E98}" srcOrd="0" destOrd="0" presId="urn:microsoft.com/office/officeart/2005/8/layout/hierarchy1"/>
    <dgm:cxn modelId="{3E135803-C841-4AE7-A8B9-C4D37058ACC1}" type="presParOf" srcId="{C92BBCF6-CA44-4BF1-A044-2469124F8E98}" destId="{FC5B0A37-197C-400A-AAC8-5C79A80BF919}" srcOrd="0" destOrd="0" presId="urn:microsoft.com/office/officeart/2005/8/layout/hierarchy1"/>
    <dgm:cxn modelId="{903B4D8F-A05D-4A28-968F-7E8CE65F8C16}" type="presParOf" srcId="{C92BBCF6-CA44-4BF1-A044-2469124F8E98}" destId="{FB4BBF93-422F-44A6-9C4D-A942C2E58889}" srcOrd="1" destOrd="0" presId="urn:microsoft.com/office/officeart/2005/8/layout/hierarchy1"/>
    <dgm:cxn modelId="{BBF34F62-2C33-4847-A045-5C8EF0298034}" type="presParOf" srcId="{15986B51-6C18-42E4-A034-BA387F5F46FC}" destId="{30831489-4C99-4D4E-8E9F-E15C1878B6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2BF54-D06F-4317-B50A-C7C2C4C2F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575758-CBA4-463E-BB50-FB8E3FF2294E}">
      <dgm:prSet/>
      <dgm:spPr/>
      <dgm:t>
        <a:bodyPr/>
        <a:lstStyle/>
        <a:p>
          <a:r>
            <a:rPr lang="nl-NL" dirty="0"/>
            <a:t>Twee aan twee fietsen</a:t>
          </a:r>
          <a:endParaRPr lang="en-US" dirty="0"/>
        </a:p>
      </dgm:t>
    </dgm:pt>
    <dgm:pt modelId="{886448F0-350F-499A-A3DF-88286D619585}" type="parTrans" cxnId="{A7565452-8D17-4C25-AAD6-5D8B8C64518C}">
      <dgm:prSet/>
      <dgm:spPr/>
      <dgm:t>
        <a:bodyPr/>
        <a:lstStyle/>
        <a:p>
          <a:endParaRPr lang="en-US"/>
        </a:p>
      </dgm:t>
    </dgm:pt>
    <dgm:pt modelId="{1667CD9A-F2EE-4740-B1DD-C31BEBDDF1EA}" type="sibTrans" cxnId="{A7565452-8D17-4C25-AAD6-5D8B8C64518C}">
      <dgm:prSet/>
      <dgm:spPr/>
      <dgm:t>
        <a:bodyPr/>
        <a:lstStyle/>
        <a:p>
          <a:endParaRPr lang="en-US"/>
        </a:p>
      </dgm:t>
    </dgm:pt>
    <dgm:pt modelId="{C318CE36-031C-465D-890D-E0B02CB231CF}">
      <dgm:prSet/>
      <dgm:spPr/>
      <dgm:t>
        <a:bodyPr/>
        <a:lstStyle/>
        <a:p>
          <a:r>
            <a:rPr lang="nl-NL" dirty="0">
              <a:latin typeface="Aptos Display" panose="02110004020202020204"/>
            </a:rPr>
            <a:t>Houd</a:t>
          </a:r>
          <a:r>
            <a:rPr lang="nl-NL" dirty="0"/>
            <a:t> je aan verkeersregels</a:t>
          </a:r>
          <a:endParaRPr lang="en-US" dirty="0"/>
        </a:p>
      </dgm:t>
    </dgm:pt>
    <dgm:pt modelId="{920CF698-C771-435C-8DE7-DCDA8F662F30}" type="parTrans" cxnId="{12BDE6ED-2B92-453A-9E73-36FA09FC29A4}">
      <dgm:prSet/>
      <dgm:spPr/>
      <dgm:t>
        <a:bodyPr/>
        <a:lstStyle/>
        <a:p>
          <a:endParaRPr lang="en-US"/>
        </a:p>
      </dgm:t>
    </dgm:pt>
    <dgm:pt modelId="{02216BFB-88FC-495F-93DD-33EDCEEE18B8}" type="sibTrans" cxnId="{12BDE6ED-2B92-453A-9E73-36FA09FC29A4}">
      <dgm:prSet/>
      <dgm:spPr/>
      <dgm:t>
        <a:bodyPr/>
        <a:lstStyle/>
        <a:p>
          <a:endParaRPr lang="en-US"/>
        </a:p>
      </dgm:t>
    </dgm:pt>
    <dgm:pt modelId="{06721A1E-1B05-4E1E-8F34-C87362D28532}">
      <dgm:prSet/>
      <dgm:spPr/>
      <dgm:t>
        <a:bodyPr/>
        <a:lstStyle/>
        <a:p>
          <a:r>
            <a:rPr lang="nl-NL" dirty="0">
              <a:latin typeface="Aptos Display" panose="02110004020202020204"/>
            </a:rPr>
            <a:t>Houd</a:t>
          </a:r>
          <a:r>
            <a:rPr lang="nl-NL" dirty="0"/>
            <a:t> rekening met andere weggebruikers</a:t>
          </a:r>
          <a:endParaRPr lang="en-US" dirty="0"/>
        </a:p>
      </dgm:t>
    </dgm:pt>
    <dgm:pt modelId="{8B608D8B-F1DB-494E-A5F4-FF0680085B7A}" type="parTrans" cxnId="{DDF51F32-F44C-4A5F-918D-5DA790D98157}">
      <dgm:prSet/>
      <dgm:spPr/>
      <dgm:t>
        <a:bodyPr/>
        <a:lstStyle/>
        <a:p>
          <a:endParaRPr lang="en-US"/>
        </a:p>
      </dgm:t>
    </dgm:pt>
    <dgm:pt modelId="{0C841CCE-F128-4F6D-B04F-AB7553B54BAB}" type="sibTrans" cxnId="{DDF51F32-F44C-4A5F-918D-5DA790D98157}">
      <dgm:prSet/>
      <dgm:spPr/>
      <dgm:t>
        <a:bodyPr/>
        <a:lstStyle/>
        <a:p>
          <a:endParaRPr lang="en-US"/>
        </a:p>
      </dgm:t>
    </dgm:pt>
    <dgm:pt modelId="{DA6D7DA2-7454-40D0-894C-D478D8137064}">
      <dgm:prSet/>
      <dgm:spPr/>
      <dgm:t>
        <a:bodyPr/>
        <a:lstStyle/>
        <a:p>
          <a:r>
            <a:rPr lang="en-US" dirty="0" err="1"/>
            <a:t>Blijf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</a:t>
          </a:r>
          <a:r>
            <a:rPr lang="en-US" dirty="0" err="1"/>
            <a:t>elkaar</a:t>
          </a:r>
          <a:r>
            <a:rPr lang="en-US" dirty="0"/>
            <a:t>; </a:t>
          </a:r>
          <a:r>
            <a:rPr lang="en-US" dirty="0" err="1"/>
            <a:t>samen</a:t>
          </a:r>
          <a:r>
            <a:rPr lang="en-US" dirty="0"/>
            <a:t> </a:t>
          </a:r>
          <a:r>
            <a:rPr lang="en-US" dirty="0" err="1"/>
            <a:t>uit</a:t>
          </a:r>
          <a:r>
            <a:rPr lang="en-US" dirty="0"/>
            <a:t>, </a:t>
          </a:r>
          <a:r>
            <a:rPr lang="en-US" dirty="0" err="1"/>
            <a:t>samen</a:t>
          </a:r>
          <a:r>
            <a:rPr lang="en-US" dirty="0"/>
            <a:t> </a:t>
          </a:r>
          <a:r>
            <a:rPr lang="en-US" dirty="0" err="1"/>
            <a:t>thuis</a:t>
          </a:r>
          <a:endParaRPr lang="en-US" dirty="0"/>
        </a:p>
      </dgm:t>
    </dgm:pt>
    <dgm:pt modelId="{9DEC28C7-C916-433D-929E-C9A3E08AE010}" type="parTrans" cxnId="{E63711DD-DDEE-4D94-ABF3-7D65F9EAA1F7}">
      <dgm:prSet/>
      <dgm:spPr/>
      <dgm:t>
        <a:bodyPr/>
        <a:lstStyle/>
        <a:p>
          <a:endParaRPr lang="en-US"/>
        </a:p>
      </dgm:t>
    </dgm:pt>
    <dgm:pt modelId="{DD0EB9DC-EC2E-416F-83F1-7F0939091BD8}" type="sibTrans" cxnId="{E63711DD-DDEE-4D94-ABF3-7D65F9EAA1F7}">
      <dgm:prSet/>
      <dgm:spPr/>
      <dgm:t>
        <a:bodyPr/>
        <a:lstStyle/>
        <a:p>
          <a:endParaRPr lang="en-US"/>
        </a:p>
      </dgm:t>
    </dgm:pt>
    <dgm:pt modelId="{75B66BBB-E392-4C13-B67F-2A0BBDA402D6}" type="pres">
      <dgm:prSet presAssocID="{24B2BF54-D06F-4317-B50A-C7C2C4C2FDB0}" presName="linear" presStyleCnt="0">
        <dgm:presLayoutVars>
          <dgm:animLvl val="lvl"/>
          <dgm:resizeHandles val="exact"/>
        </dgm:presLayoutVars>
      </dgm:prSet>
      <dgm:spPr/>
    </dgm:pt>
    <dgm:pt modelId="{C280E442-8709-4A75-BB7D-2B358415E847}" type="pres">
      <dgm:prSet presAssocID="{3E575758-CBA4-463E-BB50-FB8E3FF229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1C30E4-8BAD-4D76-A087-FAFC53CF0015}" type="pres">
      <dgm:prSet presAssocID="{1667CD9A-F2EE-4740-B1DD-C31BEBDDF1EA}" presName="spacer" presStyleCnt="0"/>
      <dgm:spPr/>
    </dgm:pt>
    <dgm:pt modelId="{C2F09F90-C9CD-4379-9AFE-620BC26CFAB3}" type="pres">
      <dgm:prSet presAssocID="{C318CE36-031C-465D-890D-E0B02CB231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C25035-FB64-4301-8944-E654768EE565}" type="pres">
      <dgm:prSet presAssocID="{02216BFB-88FC-495F-93DD-33EDCEEE18B8}" presName="spacer" presStyleCnt="0"/>
      <dgm:spPr/>
    </dgm:pt>
    <dgm:pt modelId="{F01C01C6-BC1C-4F0E-ABA2-9CBAF984E84C}" type="pres">
      <dgm:prSet presAssocID="{06721A1E-1B05-4E1E-8F34-C87362D285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8B6221-A1CC-482F-883D-EE0B28CD5D35}" type="pres">
      <dgm:prSet presAssocID="{0C841CCE-F128-4F6D-B04F-AB7553B54BAB}" presName="spacer" presStyleCnt="0"/>
      <dgm:spPr/>
    </dgm:pt>
    <dgm:pt modelId="{E4C7819F-C115-4921-A16A-536C3A748395}" type="pres">
      <dgm:prSet presAssocID="{DA6D7DA2-7454-40D0-894C-D478D81370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74F706-EC52-4AC4-A73B-46E14C07C99F}" type="presOf" srcId="{06721A1E-1B05-4E1E-8F34-C87362D28532}" destId="{F01C01C6-BC1C-4F0E-ABA2-9CBAF984E84C}" srcOrd="0" destOrd="0" presId="urn:microsoft.com/office/officeart/2005/8/layout/vList2"/>
    <dgm:cxn modelId="{D9DA4421-FB85-4C97-8C10-7B129B9BAF51}" type="presOf" srcId="{C318CE36-031C-465D-890D-E0B02CB231CF}" destId="{C2F09F90-C9CD-4379-9AFE-620BC26CFAB3}" srcOrd="0" destOrd="0" presId="urn:microsoft.com/office/officeart/2005/8/layout/vList2"/>
    <dgm:cxn modelId="{DDF51F32-F44C-4A5F-918D-5DA790D98157}" srcId="{24B2BF54-D06F-4317-B50A-C7C2C4C2FDB0}" destId="{06721A1E-1B05-4E1E-8F34-C87362D28532}" srcOrd="2" destOrd="0" parTransId="{8B608D8B-F1DB-494E-A5F4-FF0680085B7A}" sibTransId="{0C841CCE-F128-4F6D-B04F-AB7553B54BAB}"/>
    <dgm:cxn modelId="{6E69075F-9717-4F40-AEA2-9A1108878C6A}" type="presOf" srcId="{DA6D7DA2-7454-40D0-894C-D478D8137064}" destId="{E4C7819F-C115-4921-A16A-536C3A748395}" srcOrd="0" destOrd="0" presId="urn:microsoft.com/office/officeart/2005/8/layout/vList2"/>
    <dgm:cxn modelId="{A7565452-8D17-4C25-AAD6-5D8B8C64518C}" srcId="{24B2BF54-D06F-4317-B50A-C7C2C4C2FDB0}" destId="{3E575758-CBA4-463E-BB50-FB8E3FF2294E}" srcOrd="0" destOrd="0" parTransId="{886448F0-350F-499A-A3DF-88286D619585}" sibTransId="{1667CD9A-F2EE-4740-B1DD-C31BEBDDF1EA}"/>
    <dgm:cxn modelId="{7E090E86-4FA0-43E6-A54F-51C4B2A04FBC}" type="presOf" srcId="{3E575758-CBA4-463E-BB50-FB8E3FF2294E}" destId="{C280E442-8709-4A75-BB7D-2B358415E847}" srcOrd="0" destOrd="0" presId="urn:microsoft.com/office/officeart/2005/8/layout/vList2"/>
    <dgm:cxn modelId="{9BB778C4-B12C-4C5E-ADA2-813019CEBBAC}" type="presOf" srcId="{24B2BF54-D06F-4317-B50A-C7C2C4C2FDB0}" destId="{75B66BBB-E392-4C13-B67F-2A0BBDA402D6}" srcOrd="0" destOrd="0" presId="urn:microsoft.com/office/officeart/2005/8/layout/vList2"/>
    <dgm:cxn modelId="{E63711DD-DDEE-4D94-ABF3-7D65F9EAA1F7}" srcId="{24B2BF54-D06F-4317-B50A-C7C2C4C2FDB0}" destId="{DA6D7DA2-7454-40D0-894C-D478D8137064}" srcOrd="3" destOrd="0" parTransId="{9DEC28C7-C916-433D-929E-C9A3E08AE010}" sibTransId="{DD0EB9DC-EC2E-416F-83F1-7F0939091BD8}"/>
    <dgm:cxn modelId="{12BDE6ED-2B92-453A-9E73-36FA09FC29A4}" srcId="{24B2BF54-D06F-4317-B50A-C7C2C4C2FDB0}" destId="{C318CE36-031C-465D-890D-E0B02CB231CF}" srcOrd="1" destOrd="0" parTransId="{920CF698-C771-435C-8DE7-DCDA8F662F30}" sibTransId="{02216BFB-88FC-495F-93DD-33EDCEEE18B8}"/>
    <dgm:cxn modelId="{582A7F27-679C-4025-8AE9-49768E32A0AD}" type="presParOf" srcId="{75B66BBB-E392-4C13-B67F-2A0BBDA402D6}" destId="{C280E442-8709-4A75-BB7D-2B358415E847}" srcOrd="0" destOrd="0" presId="urn:microsoft.com/office/officeart/2005/8/layout/vList2"/>
    <dgm:cxn modelId="{389A3389-3EFC-4FFB-A545-EB789F0291FC}" type="presParOf" srcId="{75B66BBB-E392-4C13-B67F-2A0BBDA402D6}" destId="{F21C30E4-8BAD-4D76-A087-FAFC53CF0015}" srcOrd="1" destOrd="0" presId="urn:microsoft.com/office/officeart/2005/8/layout/vList2"/>
    <dgm:cxn modelId="{3B8AC5FF-BDBD-4104-AB32-C512895EC3AE}" type="presParOf" srcId="{75B66BBB-E392-4C13-B67F-2A0BBDA402D6}" destId="{C2F09F90-C9CD-4379-9AFE-620BC26CFAB3}" srcOrd="2" destOrd="0" presId="urn:microsoft.com/office/officeart/2005/8/layout/vList2"/>
    <dgm:cxn modelId="{7D00FDFF-9E57-4BE2-BF37-170DD5C46EB8}" type="presParOf" srcId="{75B66BBB-E392-4C13-B67F-2A0BBDA402D6}" destId="{89C25035-FB64-4301-8944-E654768EE565}" srcOrd="3" destOrd="0" presId="urn:microsoft.com/office/officeart/2005/8/layout/vList2"/>
    <dgm:cxn modelId="{9BC2C43A-7544-4F06-A569-8B0E301AE1F3}" type="presParOf" srcId="{75B66BBB-E392-4C13-B67F-2A0BBDA402D6}" destId="{F01C01C6-BC1C-4F0E-ABA2-9CBAF984E84C}" srcOrd="4" destOrd="0" presId="urn:microsoft.com/office/officeart/2005/8/layout/vList2"/>
    <dgm:cxn modelId="{CA616DC9-DDD3-49D8-9423-DD31D45D1BF0}" type="presParOf" srcId="{75B66BBB-E392-4C13-B67F-2A0BBDA402D6}" destId="{AE8B6221-A1CC-482F-883D-EE0B28CD5D35}" srcOrd="5" destOrd="0" presId="urn:microsoft.com/office/officeart/2005/8/layout/vList2"/>
    <dgm:cxn modelId="{8F1D1CD8-C829-4089-AE7D-0238C2E42770}" type="presParOf" srcId="{75B66BBB-E392-4C13-B67F-2A0BBDA402D6}" destId="{E4C7819F-C115-4921-A16A-536C3A7483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28FE3-8551-4CB8-9BAA-50CE3A87E76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1F1CD-56E1-491A-978A-B8D3D7ECE23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/>
            <a:t>Meenemen:</a:t>
          </a:r>
          <a:endParaRPr lang="en-US"/>
        </a:p>
      </dgm:t>
    </dgm:pt>
    <dgm:pt modelId="{2908D511-2003-4B30-B440-A2E69DC3E6BD}" type="parTrans" cxnId="{193B746F-C6F2-4C72-B731-222DC00033FE}">
      <dgm:prSet/>
      <dgm:spPr/>
      <dgm:t>
        <a:bodyPr/>
        <a:lstStyle/>
        <a:p>
          <a:endParaRPr lang="en-US"/>
        </a:p>
      </dgm:t>
    </dgm:pt>
    <dgm:pt modelId="{DA961943-B60A-4048-A769-F13EC1F155BF}" type="sibTrans" cxnId="{193B746F-C6F2-4C72-B731-222DC00033FE}">
      <dgm:prSet/>
      <dgm:spPr/>
      <dgm:t>
        <a:bodyPr/>
        <a:lstStyle/>
        <a:p>
          <a:endParaRPr lang="en-US"/>
        </a:p>
      </dgm:t>
    </dgm:pt>
    <dgm:pt modelId="{F5539605-74FB-4059-BECB-7B956B80BF7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 dirty="0"/>
            <a:t>Pen/potlood</a:t>
          </a:r>
          <a:endParaRPr lang="en-US" sz="2400" dirty="0"/>
        </a:p>
      </dgm:t>
    </dgm:pt>
    <dgm:pt modelId="{45FA0DBD-717B-4490-B096-1C15EEE06830}" type="parTrans" cxnId="{01B8950D-ABC0-431B-962C-2563106C1589}">
      <dgm:prSet/>
      <dgm:spPr/>
      <dgm:t>
        <a:bodyPr/>
        <a:lstStyle/>
        <a:p>
          <a:endParaRPr lang="en-US"/>
        </a:p>
      </dgm:t>
    </dgm:pt>
    <dgm:pt modelId="{A6933B32-D21D-4EF7-9A7C-6AC33EAF778E}" type="sibTrans" cxnId="{01B8950D-ABC0-431B-962C-2563106C1589}">
      <dgm:prSet/>
      <dgm:spPr/>
      <dgm:t>
        <a:bodyPr/>
        <a:lstStyle/>
        <a:p>
          <a:endParaRPr lang="en-US"/>
        </a:p>
      </dgm:t>
    </dgm:pt>
    <dgm:pt modelId="{74DF04F6-435D-402A-B6D4-AA06B3551B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 dirty="0"/>
            <a:t>Werkboek</a:t>
          </a:r>
          <a:endParaRPr lang="en-US" sz="2400" dirty="0"/>
        </a:p>
      </dgm:t>
    </dgm:pt>
    <dgm:pt modelId="{6F0FBF9E-3F3F-4DA1-A2AC-987ECFB8245D}" type="parTrans" cxnId="{2D3FC425-619D-4575-98B9-3874E86FD4E6}">
      <dgm:prSet/>
      <dgm:spPr/>
      <dgm:t>
        <a:bodyPr/>
        <a:lstStyle/>
        <a:p>
          <a:endParaRPr lang="en-US"/>
        </a:p>
      </dgm:t>
    </dgm:pt>
    <dgm:pt modelId="{E6AE3E98-57CE-4F55-B8B4-070311463914}" type="sibTrans" cxnId="{2D3FC425-619D-4575-98B9-3874E86FD4E6}">
      <dgm:prSet/>
      <dgm:spPr/>
      <dgm:t>
        <a:bodyPr/>
        <a:lstStyle/>
        <a:p>
          <a:endParaRPr lang="en-US"/>
        </a:p>
      </dgm:t>
    </dgm:pt>
    <dgm:pt modelId="{4BDB8C6F-396F-451D-A3CB-6A4D7FB011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 dirty="0"/>
            <a:t>Telefoon</a:t>
          </a:r>
          <a:endParaRPr lang="en-US" sz="2400" dirty="0"/>
        </a:p>
      </dgm:t>
    </dgm:pt>
    <dgm:pt modelId="{B1C20FDB-D803-44CF-8569-B50784D81AEE}" type="parTrans" cxnId="{345070AE-2303-4177-BC34-88BB84B953C5}">
      <dgm:prSet/>
      <dgm:spPr/>
      <dgm:t>
        <a:bodyPr/>
        <a:lstStyle/>
        <a:p>
          <a:endParaRPr lang="en-US"/>
        </a:p>
      </dgm:t>
    </dgm:pt>
    <dgm:pt modelId="{A1B8B552-9CF9-493B-90D0-A80D44CF7FE2}" type="sibTrans" cxnId="{345070AE-2303-4177-BC34-88BB84B953C5}">
      <dgm:prSet/>
      <dgm:spPr/>
      <dgm:t>
        <a:bodyPr/>
        <a:lstStyle/>
        <a:p>
          <a:endParaRPr lang="en-US"/>
        </a:p>
      </dgm:t>
    </dgm:pt>
    <dgm:pt modelId="{61A8006D-AC31-41F8-B18C-AF442C8E16B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/>
            <a:t>Afsluiting</a:t>
          </a:r>
          <a:endParaRPr lang="en-US"/>
        </a:p>
      </dgm:t>
    </dgm:pt>
    <dgm:pt modelId="{A5083CE8-869E-4259-9C79-6DB56D4A6E31}" type="parTrans" cxnId="{A9CD2153-F2AE-426A-9C04-01F6C180D16E}">
      <dgm:prSet/>
      <dgm:spPr/>
      <dgm:t>
        <a:bodyPr/>
        <a:lstStyle/>
        <a:p>
          <a:endParaRPr lang="en-US"/>
        </a:p>
      </dgm:t>
    </dgm:pt>
    <dgm:pt modelId="{E9DB2277-44E1-47B2-8472-A76052118371}" type="sibTrans" cxnId="{A9CD2153-F2AE-426A-9C04-01F6C180D16E}">
      <dgm:prSet/>
      <dgm:spPr/>
      <dgm:t>
        <a:bodyPr/>
        <a:lstStyle/>
        <a:p>
          <a:endParaRPr lang="en-US"/>
        </a:p>
      </dgm:t>
    </dgm:pt>
    <dgm:pt modelId="{22181861-69C1-48C2-AF8B-AD17D93B1A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/>
            <a:t>Terug naar het lokaal</a:t>
          </a:r>
          <a:endParaRPr lang="en-US" sz="2400"/>
        </a:p>
      </dgm:t>
    </dgm:pt>
    <dgm:pt modelId="{1132BDE7-9E94-4797-8692-8DF2C123107A}" type="parTrans" cxnId="{4A01B371-7FCB-45B8-91B4-DD84254FC2CF}">
      <dgm:prSet/>
      <dgm:spPr/>
      <dgm:t>
        <a:bodyPr/>
        <a:lstStyle/>
        <a:p>
          <a:endParaRPr lang="en-US"/>
        </a:p>
      </dgm:t>
    </dgm:pt>
    <dgm:pt modelId="{86AF144D-0BC2-4240-BF99-C4CDC5FB4750}" type="sibTrans" cxnId="{4A01B371-7FCB-45B8-91B4-DD84254FC2CF}">
      <dgm:prSet/>
      <dgm:spPr/>
      <dgm:t>
        <a:bodyPr/>
        <a:lstStyle/>
        <a:p>
          <a:endParaRPr lang="en-US"/>
        </a:p>
      </dgm:t>
    </dgm:pt>
    <dgm:pt modelId="{FC137554-E57D-451C-ACAF-5C2007BFA8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/>
            <a:t>Foto’s uploaden naar device</a:t>
          </a:r>
          <a:endParaRPr lang="en-US" sz="2400"/>
        </a:p>
      </dgm:t>
    </dgm:pt>
    <dgm:pt modelId="{ABF2B70E-643C-46E9-BCA3-78778632AC42}" type="parTrans" cxnId="{CD447D62-C2A3-46C8-AA37-7A5FB7E39A43}">
      <dgm:prSet/>
      <dgm:spPr/>
      <dgm:t>
        <a:bodyPr/>
        <a:lstStyle/>
        <a:p>
          <a:endParaRPr lang="en-US"/>
        </a:p>
      </dgm:t>
    </dgm:pt>
    <dgm:pt modelId="{D02A3846-243A-460D-A41E-E3E276BD63F3}" type="sibTrans" cxnId="{CD447D62-C2A3-46C8-AA37-7A5FB7E39A43}">
      <dgm:prSet/>
      <dgm:spPr/>
      <dgm:t>
        <a:bodyPr/>
        <a:lstStyle/>
        <a:p>
          <a:endParaRPr lang="en-US"/>
        </a:p>
      </dgm:t>
    </dgm:pt>
    <dgm:pt modelId="{57031A9D-26AE-4631-8805-A24C3D2CADE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nl-NL" sz="2400" dirty="0"/>
            <a:t>Foto’s in presentatie zetten</a:t>
          </a:r>
          <a:r>
            <a:rPr lang="nl-NL" sz="2400" dirty="0">
              <a:latin typeface="Aptos Display" panose="02110004020202020204"/>
            </a:rPr>
            <a:t> en uploaden in teams opdrachten</a:t>
          </a:r>
          <a:endParaRPr lang="en-US" sz="2400" dirty="0"/>
        </a:p>
      </dgm:t>
    </dgm:pt>
    <dgm:pt modelId="{841B8532-B242-4E57-87E7-1810F03C3512}" type="parTrans" cxnId="{D8308ADB-9864-46A8-83C6-D309C82DFA44}">
      <dgm:prSet/>
      <dgm:spPr/>
      <dgm:t>
        <a:bodyPr/>
        <a:lstStyle/>
        <a:p>
          <a:endParaRPr lang="en-US"/>
        </a:p>
      </dgm:t>
    </dgm:pt>
    <dgm:pt modelId="{7F3E68B2-8841-421E-99C5-6875AA12C3BB}" type="sibTrans" cxnId="{D8308ADB-9864-46A8-83C6-D309C82DFA44}">
      <dgm:prSet/>
      <dgm:spPr/>
      <dgm:t>
        <a:bodyPr/>
        <a:lstStyle/>
        <a:p>
          <a:endParaRPr lang="en-US"/>
        </a:p>
      </dgm:t>
    </dgm:pt>
    <dgm:pt modelId="{B31AF562-3063-471B-8E06-043B527A155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2400" dirty="0"/>
            <a:t>Werkboek inleveren bij docent?</a:t>
          </a:r>
          <a:endParaRPr lang="en-US" sz="2400" dirty="0"/>
        </a:p>
      </dgm:t>
    </dgm:pt>
    <dgm:pt modelId="{16D4DF16-8A91-4BF3-B474-5470F82E308A}" type="parTrans" cxnId="{83C99AF7-794F-4A8B-B4BD-10FFE711E55D}">
      <dgm:prSet/>
      <dgm:spPr/>
      <dgm:t>
        <a:bodyPr/>
        <a:lstStyle/>
        <a:p>
          <a:endParaRPr lang="en-US"/>
        </a:p>
      </dgm:t>
    </dgm:pt>
    <dgm:pt modelId="{BE4C5A75-567F-401B-9872-0501A379506E}" type="sibTrans" cxnId="{83C99AF7-794F-4A8B-B4BD-10FFE711E55D}">
      <dgm:prSet/>
      <dgm:spPr/>
      <dgm:t>
        <a:bodyPr/>
        <a:lstStyle/>
        <a:p>
          <a:endParaRPr lang="en-US"/>
        </a:p>
      </dgm:t>
    </dgm:pt>
    <dgm:pt modelId="{87DEE111-FC83-4AA2-847C-70D7BD2AEA89}" type="pres">
      <dgm:prSet presAssocID="{AB228FE3-8551-4CB8-9BAA-50CE3A87E76B}" presName="root" presStyleCnt="0">
        <dgm:presLayoutVars>
          <dgm:dir/>
          <dgm:resizeHandles val="exact"/>
        </dgm:presLayoutVars>
      </dgm:prSet>
      <dgm:spPr/>
    </dgm:pt>
    <dgm:pt modelId="{4BCF9CAB-F3AE-439A-9904-B845345C82F8}" type="pres">
      <dgm:prSet presAssocID="{D821F1CD-56E1-491A-978A-B8D3D7ECE23E}" presName="compNode" presStyleCnt="0"/>
      <dgm:spPr/>
    </dgm:pt>
    <dgm:pt modelId="{BAA9F406-6B18-43E5-9C75-7F1B3AE0737E}" type="pres">
      <dgm:prSet presAssocID="{D821F1CD-56E1-491A-978A-B8D3D7ECE2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C8A29E5-D3AE-4237-8A22-CE8250792916}" type="pres">
      <dgm:prSet presAssocID="{D821F1CD-56E1-491A-978A-B8D3D7ECE23E}" presName="iconSpace" presStyleCnt="0"/>
      <dgm:spPr/>
    </dgm:pt>
    <dgm:pt modelId="{4786CA1D-D0ED-44FD-B47C-B8365E803F67}" type="pres">
      <dgm:prSet presAssocID="{D821F1CD-56E1-491A-978A-B8D3D7ECE23E}" presName="parTx" presStyleLbl="revTx" presStyleIdx="0" presStyleCnt="4">
        <dgm:presLayoutVars>
          <dgm:chMax val="0"/>
          <dgm:chPref val="0"/>
        </dgm:presLayoutVars>
      </dgm:prSet>
      <dgm:spPr/>
    </dgm:pt>
    <dgm:pt modelId="{2DE6F94A-3276-4126-A659-C07A3CCE8F3B}" type="pres">
      <dgm:prSet presAssocID="{D821F1CD-56E1-491A-978A-B8D3D7ECE23E}" presName="txSpace" presStyleCnt="0"/>
      <dgm:spPr/>
    </dgm:pt>
    <dgm:pt modelId="{2EBACAFB-C9A4-4D82-9AAC-8E7FC5D95A42}" type="pres">
      <dgm:prSet presAssocID="{D821F1CD-56E1-491A-978A-B8D3D7ECE23E}" presName="desTx" presStyleLbl="revTx" presStyleIdx="1" presStyleCnt="4">
        <dgm:presLayoutVars/>
      </dgm:prSet>
      <dgm:spPr/>
    </dgm:pt>
    <dgm:pt modelId="{2DED5E50-6E9C-4040-8C14-DF088B8B2FA1}" type="pres">
      <dgm:prSet presAssocID="{DA961943-B60A-4048-A769-F13EC1F155BF}" presName="sibTrans" presStyleCnt="0"/>
      <dgm:spPr/>
    </dgm:pt>
    <dgm:pt modelId="{411939E8-6DAF-4D0D-B5F3-F39AB2DDD820}" type="pres">
      <dgm:prSet presAssocID="{61A8006D-AC31-41F8-B18C-AF442C8E16B5}" presName="compNode" presStyleCnt="0"/>
      <dgm:spPr/>
    </dgm:pt>
    <dgm:pt modelId="{09D04750-2647-4281-A424-EEC241C5004E}" type="pres">
      <dgm:prSet presAssocID="{61A8006D-AC31-41F8-B18C-AF442C8E16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42FC0D35-0F10-4303-9796-E17946A02BB1}" type="pres">
      <dgm:prSet presAssocID="{61A8006D-AC31-41F8-B18C-AF442C8E16B5}" presName="iconSpace" presStyleCnt="0"/>
      <dgm:spPr/>
    </dgm:pt>
    <dgm:pt modelId="{DFB1EB1A-BE3B-4ADD-A4AC-A790327336FC}" type="pres">
      <dgm:prSet presAssocID="{61A8006D-AC31-41F8-B18C-AF442C8E16B5}" presName="parTx" presStyleLbl="revTx" presStyleIdx="2" presStyleCnt="4">
        <dgm:presLayoutVars>
          <dgm:chMax val="0"/>
          <dgm:chPref val="0"/>
        </dgm:presLayoutVars>
      </dgm:prSet>
      <dgm:spPr/>
    </dgm:pt>
    <dgm:pt modelId="{EB6564B3-8DF9-432A-B129-D0F1AF332BD2}" type="pres">
      <dgm:prSet presAssocID="{61A8006D-AC31-41F8-B18C-AF442C8E16B5}" presName="txSpace" presStyleCnt="0"/>
      <dgm:spPr/>
    </dgm:pt>
    <dgm:pt modelId="{33535220-D724-4A3B-B1B5-3E6865FBFA52}" type="pres">
      <dgm:prSet presAssocID="{61A8006D-AC31-41F8-B18C-AF442C8E16B5}" presName="desTx" presStyleLbl="revTx" presStyleIdx="3" presStyleCnt="4">
        <dgm:presLayoutVars/>
      </dgm:prSet>
      <dgm:spPr/>
    </dgm:pt>
  </dgm:ptLst>
  <dgm:cxnLst>
    <dgm:cxn modelId="{01B8950D-ABC0-431B-962C-2563106C1589}" srcId="{D821F1CD-56E1-491A-978A-B8D3D7ECE23E}" destId="{F5539605-74FB-4059-BECB-7B956B80BF73}" srcOrd="0" destOrd="0" parTransId="{45FA0DBD-717B-4490-B096-1C15EEE06830}" sibTransId="{A6933B32-D21D-4EF7-9A7C-6AC33EAF778E}"/>
    <dgm:cxn modelId="{4FF47D1C-78A3-4D3B-980A-E3279EAF10FF}" type="presOf" srcId="{FC137554-E57D-451C-ACAF-5C2007BFA84B}" destId="{33535220-D724-4A3B-B1B5-3E6865FBFA52}" srcOrd="0" destOrd="1" presId="urn:microsoft.com/office/officeart/2018/5/layout/CenteredIconLabelDescriptionList"/>
    <dgm:cxn modelId="{04F2ED1E-C1BF-4E7E-98A9-985665A09372}" type="presOf" srcId="{74DF04F6-435D-402A-B6D4-AA06B3551B30}" destId="{2EBACAFB-C9A4-4D82-9AAC-8E7FC5D95A42}" srcOrd="0" destOrd="1" presId="urn:microsoft.com/office/officeart/2018/5/layout/CenteredIconLabelDescriptionList"/>
    <dgm:cxn modelId="{2D3FC425-619D-4575-98B9-3874E86FD4E6}" srcId="{D821F1CD-56E1-491A-978A-B8D3D7ECE23E}" destId="{74DF04F6-435D-402A-B6D4-AA06B3551B30}" srcOrd="1" destOrd="0" parTransId="{6F0FBF9E-3F3F-4DA1-A2AC-987ECFB8245D}" sibTransId="{E6AE3E98-57CE-4F55-B8B4-070311463914}"/>
    <dgm:cxn modelId="{0CC9BE26-ACEA-49EC-ADC4-A57CA6E5B0FD}" type="presOf" srcId="{F5539605-74FB-4059-BECB-7B956B80BF73}" destId="{2EBACAFB-C9A4-4D82-9AAC-8E7FC5D95A42}" srcOrd="0" destOrd="0" presId="urn:microsoft.com/office/officeart/2018/5/layout/CenteredIconLabelDescriptionList"/>
    <dgm:cxn modelId="{CD447D62-C2A3-46C8-AA37-7A5FB7E39A43}" srcId="{61A8006D-AC31-41F8-B18C-AF442C8E16B5}" destId="{FC137554-E57D-451C-ACAF-5C2007BFA84B}" srcOrd="1" destOrd="0" parTransId="{ABF2B70E-643C-46E9-BCA3-78778632AC42}" sibTransId="{D02A3846-243A-460D-A41E-E3E276BD63F3}"/>
    <dgm:cxn modelId="{193B746F-C6F2-4C72-B731-222DC00033FE}" srcId="{AB228FE3-8551-4CB8-9BAA-50CE3A87E76B}" destId="{D821F1CD-56E1-491A-978A-B8D3D7ECE23E}" srcOrd="0" destOrd="0" parTransId="{2908D511-2003-4B30-B440-A2E69DC3E6BD}" sibTransId="{DA961943-B60A-4048-A769-F13EC1F155BF}"/>
    <dgm:cxn modelId="{4A01B371-7FCB-45B8-91B4-DD84254FC2CF}" srcId="{61A8006D-AC31-41F8-B18C-AF442C8E16B5}" destId="{22181861-69C1-48C2-AF8B-AD17D93B1AF8}" srcOrd="0" destOrd="0" parTransId="{1132BDE7-9E94-4797-8692-8DF2C123107A}" sibTransId="{86AF144D-0BC2-4240-BF99-C4CDC5FB4750}"/>
    <dgm:cxn modelId="{A9CD2153-F2AE-426A-9C04-01F6C180D16E}" srcId="{AB228FE3-8551-4CB8-9BAA-50CE3A87E76B}" destId="{61A8006D-AC31-41F8-B18C-AF442C8E16B5}" srcOrd="1" destOrd="0" parTransId="{A5083CE8-869E-4259-9C79-6DB56D4A6E31}" sibTransId="{E9DB2277-44E1-47B2-8472-A76052118371}"/>
    <dgm:cxn modelId="{C1A59382-B5C7-49A3-8CB2-EC5E0017D1CB}" type="presOf" srcId="{57031A9D-26AE-4631-8805-A24C3D2CADED}" destId="{33535220-D724-4A3B-B1B5-3E6865FBFA52}" srcOrd="0" destOrd="2" presId="urn:microsoft.com/office/officeart/2018/5/layout/CenteredIconLabelDescriptionList"/>
    <dgm:cxn modelId="{4F228786-6D61-4390-ACAD-7F866B42BB40}" type="presOf" srcId="{B31AF562-3063-471B-8E06-043B527A155B}" destId="{33535220-D724-4A3B-B1B5-3E6865FBFA52}" srcOrd="0" destOrd="3" presId="urn:microsoft.com/office/officeart/2018/5/layout/CenteredIconLabelDescriptionList"/>
    <dgm:cxn modelId="{ADCA3288-732B-4FB3-B52B-20C00ED300FB}" type="presOf" srcId="{D821F1CD-56E1-491A-978A-B8D3D7ECE23E}" destId="{4786CA1D-D0ED-44FD-B47C-B8365E803F67}" srcOrd="0" destOrd="0" presId="urn:microsoft.com/office/officeart/2018/5/layout/CenteredIconLabelDescriptionList"/>
    <dgm:cxn modelId="{F3176BA0-69E2-4F13-BF6C-5FA42D488574}" type="presOf" srcId="{61A8006D-AC31-41F8-B18C-AF442C8E16B5}" destId="{DFB1EB1A-BE3B-4ADD-A4AC-A790327336FC}" srcOrd="0" destOrd="0" presId="urn:microsoft.com/office/officeart/2018/5/layout/CenteredIconLabelDescriptionList"/>
    <dgm:cxn modelId="{345070AE-2303-4177-BC34-88BB84B953C5}" srcId="{D821F1CD-56E1-491A-978A-B8D3D7ECE23E}" destId="{4BDB8C6F-396F-451D-A3CB-6A4D7FB011B5}" srcOrd="2" destOrd="0" parTransId="{B1C20FDB-D803-44CF-8569-B50784D81AEE}" sibTransId="{A1B8B552-9CF9-493B-90D0-A80D44CF7FE2}"/>
    <dgm:cxn modelId="{D8308ADB-9864-46A8-83C6-D309C82DFA44}" srcId="{61A8006D-AC31-41F8-B18C-AF442C8E16B5}" destId="{57031A9D-26AE-4631-8805-A24C3D2CADED}" srcOrd="2" destOrd="0" parTransId="{841B8532-B242-4E57-87E7-1810F03C3512}" sibTransId="{7F3E68B2-8841-421E-99C5-6875AA12C3BB}"/>
    <dgm:cxn modelId="{0C9469F1-4519-4586-B9CA-C780242EA4FF}" type="presOf" srcId="{4BDB8C6F-396F-451D-A3CB-6A4D7FB011B5}" destId="{2EBACAFB-C9A4-4D82-9AAC-8E7FC5D95A42}" srcOrd="0" destOrd="2" presId="urn:microsoft.com/office/officeart/2018/5/layout/CenteredIconLabelDescriptionList"/>
    <dgm:cxn modelId="{E7D660F5-069E-4E0A-BC67-CC49ADD098EC}" type="presOf" srcId="{AB228FE3-8551-4CB8-9BAA-50CE3A87E76B}" destId="{87DEE111-FC83-4AA2-847C-70D7BD2AEA89}" srcOrd="0" destOrd="0" presId="urn:microsoft.com/office/officeart/2018/5/layout/CenteredIconLabelDescriptionList"/>
    <dgm:cxn modelId="{83C99AF7-794F-4A8B-B4BD-10FFE711E55D}" srcId="{61A8006D-AC31-41F8-B18C-AF442C8E16B5}" destId="{B31AF562-3063-471B-8E06-043B527A155B}" srcOrd="3" destOrd="0" parTransId="{16D4DF16-8A91-4BF3-B474-5470F82E308A}" sibTransId="{BE4C5A75-567F-401B-9872-0501A379506E}"/>
    <dgm:cxn modelId="{C3173DF8-A6C2-44BD-85AE-62ACCFE7359B}" type="presOf" srcId="{22181861-69C1-48C2-AF8B-AD17D93B1AF8}" destId="{33535220-D724-4A3B-B1B5-3E6865FBFA52}" srcOrd="0" destOrd="0" presId="urn:microsoft.com/office/officeart/2018/5/layout/CenteredIconLabelDescriptionList"/>
    <dgm:cxn modelId="{4087C8A3-9445-4CC1-BACF-A38B1BA982F1}" type="presParOf" srcId="{87DEE111-FC83-4AA2-847C-70D7BD2AEA89}" destId="{4BCF9CAB-F3AE-439A-9904-B845345C82F8}" srcOrd="0" destOrd="0" presId="urn:microsoft.com/office/officeart/2018/5/layout/CenteredIconLabelDescriptionList"/>
    <dgm:cxn modelId="{02836DAB-2386-4B99-B6A6-40FF33334687}" type="presParOf" srcId="{4BCF9CAB-F3AE-439A-9904-B845345C82F8}" destId="{BAA9F406-6B18-43E5-9C75-7F1B3AE0737E}" srcOrd="0" destOrd="0" presId="urn:microsoft.com/office/officeart/2018/5/layout/CenteredIconLabelDescriptionList"/>
    <dgm:cxn modelId="{8EEA9917-83D7-4E1E-8A2B-33597D1AFDDA}" type="presParOf" srcId="{4BCF9CAB-F3AE-439A-9904-B845345C82F8}" destId="{4C8A29E5-D3AE-4237-8A22-CE8250792916}" srcOrd="1" destOrd="0" presId="urn:microsoft.com/office/officeart/2018/5/layout/CenteredIconLabelDescriptionList"/>
    <dgm:cxn modelId="{CEC664C2-ED63-4295-868A-2E28B802CE89}" type="presParOf" srcId="{4BCF9CAB-F3AE-439A-9904-B845345C82F8}" destId="{4786CA1D-D0ED-44FD-B47C-B8365E803F67}" srcOrd="2" destOrd="0" presId="urn:microsoft.com/office/officeart/2018/5/layout/CenteredIconLabelDescriptionList"/>
    <dgm:cxn modelId="{E88FAB24-A79F-4666-A151-47672888186A}" type="presParOf" srcId="{4BCF9CAB-F3AE-439A-9904-B845345C82F8}" destId="{2DE6F94A-3276-4126-A659-C07A3CCE8F3B}" srcOrd="3" destOrd="0" presId="urn:microsoft.com/office/officeart/2018/5/layout/CenteredIconLabelDescriptionList"/>
    <dgm:cxn modelId="{4BD07EF2-8AE5-4860-952B-587A8608067B}" type="presParOf" srcId="{4BCF9CAB-F3AE-439A-9904-B845345C82F8}" destId="{2EBACAFB-C9A4-4D82-9AAC-8E7FC5D95A42}" srcOrd="4" destOrd="0" presId="urn:microsoft.com/office/officeart/2018/5/layout/CenteredIconLabelDescriptionList"/>
    <dgm:cxn modelId="{ABF2DB3A-110F-4BAA-BAB0-34736E4BA283}" type="presParOf" srcId="{87DEE111-FC83-4AA2-847C-70D7BD2AEA89}" destId="{2DED5E50-6E9C-4040-8C14-DF088B8B2FA1}" srcOrd="1" destOrd="0" presId="urn:microsoft.com/office/officeart/2018/5/layout/CenteredIconLabelDescriptionList"/>
    <dgm:cxn modelId="{0A6AC1F7-8205-459F-A91F-5C37F52D0497}" type="presParOf" srcId="{87DEE111-FC83-4AA2-847C-70D7BD2AEA89}" destId="{411939E8-6DAF-4D0D-B5F3-F39AB2DDD820}" srcOrd="2" destOrd="0" presId="urn:microsoft.com/office/officeart/2018/5/layout/CenteredIconLabelDescriptionList"/>
    <dgm:cxn modelId="{5F4CC956-84F3-4ECA-9A3A-0E9648050184}" type="presParOf" srcId="{411939E8-6DAF-4D0D-B5F3-F39AB2DDD820}" destId="{09D04750-2647-4281-A424-EEC241C5004E}" srcOrd="0" destOrd="0" presId="urn:microsoft.com/office/officeart/2018/5/layout/CenteredIconLabelDescriptionList"/>
    <dgm:cxn modelId="{1ED4DFE1-C8EC-4398-AAF1-062DBE0A40D8}" type="presParOf" srcId="{411939E8-6DAF-4D0D-B5F3-F39AB2DDD820}" destId="{42FC0D35-0F10-4303-9796-E17946A02BB1}" srcOrd="1" destOrd="0" presId="urn:microsoft.com/office/officeart/2018/5/layout/CenteredIconLabelDescriptionList"/>
    <dgm:cxn modelId="{4CE753BB-4E3D-4F0B-AAF7-3DA1BEC0776E}" type="presParOf" srcId="{411939E8-6DAF-4D0D-B5F3-F39AB2DDD820}" destId="{DFB1EB1A-BE3B-4ADD-A4AC-A790327336FC}" srcOrd="2" destOrd="0" presId="urn:microsoft.com/office/officeart/2018/5/layout/CenteredIconLabelDescriptionList"/>
    <dgm:cxn modelId="{2E19F58A-D644-4FE4-9042-CD99585B1BE8}" type="presParOf" srcId="{411939E8-6DAF-4D0D-B5F3-F39AB2DDD820}" destId="{EB6564B3-8DF9-432A-B129-D0F1AF332BD2}" srcOrd="3" destOrd="0" presId="urn:microsoft.com/office/officeart/2018/5/layout/CenteredIconLabelDescriptionList"/>
    <dgm:cxn modelId="{A8E00600-320B-49C2-8589-7963AF9D1F2E}" type="presParOf" srcId="{411939E8-6DAF-4D0D-B5F3-F39AB2DDD820}" destId="{33535220-D724-4A3B-B1B5-3E6865FBFA5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C91C3-D58F-44EA-ACA1-D9227DB7E35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37F1D-D8C6-4FA8-AAE7-A6980FB1ED0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/>
            <a:t>Werkboek inleveren</a:t>
          </a:r>
          <a:endParaRPr lang="en-US"/>
        </a:p>
      </dgm:t>
    </dgm:pt>
    <dgm:pt modelId="{C514F4C9-A179-43FD-905F-AFF6D55A7A73}" type="parTrans" cxnId="{6BFD01E0-F02A-410B-80C7-0237176E7BD3}">
      <dgm:prSet/>
      <dgm:spPr/>
      <dgm:t>
        <a:bodyPr/>
        <a:lstStyle/>
        <a:p>
          <a:endParaRPr lang="en-US"/>
        </a:p>
      </dgm:t>
    </dgm:pt>
    <dgm:pt modelId="{FCBB5913-7A85-4FE8-AA78-5D152F2251F9}" type="sibTrans" cxnId="{6BFD01E0-F02A-410B-80C7-0237176E7BD3}">
      <dgm:prSet/>
      <dgm:spPr/>
      <dgm:t>
        <a:bodyPr/>
        <a:lstStyle/>
        <a:p>
          <a:endParaRPr lang="en-US"/>
        </a:p>
      </dgm:t>
    </dgm:pt>
    <dgm:pt modelId="{FA85F98F-A47E-43AB-97F6-732B753FE7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NL"/>
            <a:t>Foto’s uploaden in een presentatie</a:t>
          </a:r>
          <a:endParaRPr lang="en-US"/>
        </a:p>
      </dgm:t>
    </dgm:pt>
    <dgm:pt modelId="{1577C33B-9CB4-4643-ABA1-47C8202CB5FE}" type="parTrans" cxnId="{3941AB79-1632-41B2-AACB-B18CFA0CB134}">
      <dgm:prSet/>
      <dgm:spPr/>
      <dgm:t>
        <a:bodyPr/>
        <a:lstStyle/>
        <a:p>
          <a:endParaRPr lang="en-US"/>
        </a:p>
      </dgm:t>
    </dgm:pt>
    <dgm:pt modelId="{FD087695-A321-4B73-819C-6AD8E5740693}" type="sibTrans" cxnId="{3941AB79-1632-41B2-AACB-B18CFA0CB134}">
      <dgm:prSet/>
      <dgm:spPr/>
      <dgm:t>
        <a:bodyPr/>
        <a:lstStyle/>
        <a:p>
          <a:endParaRPr lang="en-US"/>
        </a:p>
      </dgm:t>
    </dgm:pt>
    <dgm:pt modelId="{D56A1A23-244F-4E55-AC35-138F98A3384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Vernoem de opdracht en antwoorden</a:t>
          </a:r>
          <a:endParaRPr lang="en-US"/>
        </a:p>
      </dgm:t>
    </dgm:pt>
    <dgm:pt modelId="{65F65A4B-3990-4590-AE27-397EC94BA6B4}" type="parTrans" cxnId="{E1971D96-B1DE-45E0-ACA6-2B1FE488EC15}">
      <dgm:prSet/>
      <dgm:spPr/>
      <dgm:t>
        <a:bodyPr/>
        <a:lstStyle/>
        <a:p>
          <a:endParaRPr lang="en-US"/>
        </a:p>
      </dgm:t>
    </dgm:pt>
    <dgm:pt modelId="{7AA32AB4-EC73-4AF0-B347-14A126B6D3DD}" type="sibTrans" cxnId="{E1971D96-B1DE-45E0-ACA6-2B1FE488EC15}">
      <dgm:prSet/>
      <dgm:spPr/>
      <dgm:t>
        <a:bodyPr/>
        <a:lstStyle/>
        <a:p>
          <a:endParaRPr lang="en-US"/>
        </a:p>
      </dgm:t>
    </dgm:pt>
    <dgm:pt modelId="{B6A2B87F-C2B4-43AD-A21E-C67B2F7BD1F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Opsturen naar begeleider/plaatsen in map …</a:t>
          </a:r>
          <a:endParaRPr lang="en-US"/>
        </a:p>
      </dgm:t>
    </dgm:pt>
    <dgm:pt modelId="{95101CDD-3881-48E3-92E2-8837C043207C}" type="parTrans" cxnId="{9794B998-A19F-43CC-B03A-3B22506D8351}">
      <dgm:prSet/>
      <dgm:spPr/>
      <dgm:t>
        <a:bodyPr/>
        <a:lstStyle/>
        <a:p>
          <a:endParaRPr lang="en-US"/>
        </a:p>
      </dgm:t>
    </dgm:pt>
    <dgm:pt modelId="{75B98E78-1723-43F7-B004-4478A81695A8}" type="sibTrans" cxnId="{9794B998-A19F-43CC-B03A-3B22506D8351}">
      <dgm:prSet/>
      <dgm:spPr/>
      <dgm:t>
        <a:bodyPr/>
        <a:lstStyle/>
        <a:p>
          <a:endParaRPr lang="en-US"/>
        </a:p>
      </dgm:t>
    </dgm:pt>
    <dgm:pt modelId="{39957DDE-7B83-4BCF-8584-006C4F3EA5C9}" type="pres">
      <dgm:prSet presAssocID="{031C91C3-D58F-44EA-ACA1-D9227DB7E351}" presName="root" presStyleCnt="0">
        <dgm:presLayoutVars>
          <dgm:dir/>
          <dgm:resizeHandles val="exact"/>
        </dgm:presLayoutVars>
      </dgm:prSet>
      <dgm:spPr/>
    </dgm:pt>
    <dgm:pt modelId="{8F250487-3AD6-4ACC-BD8E-17E7DE064156}" type="pres">
      <dgm:prSet presAssocID="{87B37F1D-D8C6-4FA8-AAE7-A6980FB1ED08}" presName="compNode" presStyleCnt="0"/>
      <dgm:spPr/>
    </dgm:pt>
    <dgm:pt modelId="{AD0C911A-6F4D-4EE1-A36B-352A5124B2F6}" type="pres">
      <dgm:prSet presAssocID="{87B37F1D-D8C6-4FA8-AAE7-A6980FB1ED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662221F-A3BB-446B-B748-5BE6D6CB9CE9}" type="pres">
      <dgm:prSet presAssocID="{87B37F1D-D8C6-4FA8-AAE7-A6980FB1ED08}" presName="iconSpace" presStyleCnt="0"/>
      <dgm:spPr/>
    </dgm:pt>
    <dgm:pt modelId="{533532B8-DF53-4488-940D-ACFFEA484896}" type="pres">
      <dgm:prSet presAssocID="{87B37F1D-D8C6-4FA8-AAE7-A6980FB1ED08}" presName="parTx" presStyleLbl="revTx" presStyleIdx="0" presStyleCnt="4">
        <dgm:presLayoutVars>
          <dgm:chMax val="0"/>
          <dgm:chPref val="0"/>
        </dgm:presLayoutVars>
      </dgm:prSet>
      <dgm:spPr/>
    </dgm:pt>
    <dgm:pt modelId="{B7AF6E30-722B-4DBF-8800-14E997BC77D8}" type="pres">
      <dgm:prSet presAssocID="{87B37F1D-D8C6-4FA8-AAE7-A6980FB1ED08}" presName="txSpace" presStyleCnt="0"/>
      <dgm:spPr/>
    </dgm:pt>
    <dgm:pt modelId="{EB7CB43F-8D3C-461E-8626-86E97E405356}" type="pres">
      <dgm:prSet presAssocID="{87B37F1D-D8C6-4FA8-AAE7-A6980FB1ED08}" presName="desTx" presStyleLbl="revTx" presStyleIdx="1" presStyleCnt="4">
        <dgm:presLayoutVars/>
      </dgm:prSet>
      <dgm:spPr/>
    </dgm:pt>
    <dgm:pt modelId="{97AA934B-C69A-4D48-94E3-B35E2AA5460B}" type="pres">
      <dgm:prSet presAssocID="{FCBB5913-7A85-4FE8-AA78-5D152F2251F9}" presName="sibTrans" presStyleCnt="0"/>
      <dgm:spPr/>
    </dgm:pt>
    <dgm:pt modelId="{D241D804-8159-4F72-B6B7-124907979FB8}" type="pres">
      <dgm:prSet presAssocID="{FA85F98F-A47E-43AB-97F6-732B753FE77F}" presName="compNode" presStyleCnt="0"/>
      <dgm:spPr/>
    </dgm:pt>
    <dgm:pt modelId="{3846BC10-3957-4DE3-97DE-2F0FFC84AFFC}" type="pres">
      <dgm:prSet presAssocID="{FA85F98F-A47E-43AB-97F6-732B753FE77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F0F85477-5815-4EF8-B05C-79B5E5049C0D}" type="pres">
      <dgm:prSet presAssocID="{FA85F98F-A47E-43AB-97F6-732B753FE77F}" presName="iconSpace" presStyleCnt="0"/>
      <dgm:spPr/>
    </dgm:pt>
    <dgm:pt modelId="{8BE8000B-8276-492D-AAE3-39717B4710FE}" type="pres">
      <dgm:prSet presAssocID="{FA85F98F-A47E-43AB-97F6-732B753FE77F}" presName="parTx" presStyleLbl="revTx" presStyleIdx="2" presStyleCnt="4">
        <dgm:presLayoutVars>
          <dgm:chMax val="0"/>
          <dgm:chPref val="0"/>
        </dgm:presLayoutVars>
      </dgm:prSet>
      <dgm:spPr/>
    </dgm:pt>
    <dgm:pt modelId="{C1980733-6A95-4869-B70C-60436B2C2F99}" type="pres">
      <dgm:prSet presAssocID="{FA85F98F-A47E-43AB-97F6-732B753FE77F}" presName="txSpace" presStyleCnt="0"/>
      <dgm:spPr/>
    </dgm:pt>
    <dgm:pt modelId="{C2FE8376-16B4-40F4-BAC9-612CD5C85491}" type="pres">
      <dgm:prSet presAssocID="{FA85F98F-A47E-43AB-97F6-732B753FE77F}" presName="desTx" presStyleLbl="revTx" presStyleIdx="3" presStyleCnt="4">
        <dgm:presLayoutVars/>
      </dgm:prSet>
      <dgm:spPr/>
    </dgm:pt>
  </dgm:ptLst>
  <dgm:cxnLst>
    <dgm:cxn modelId="{D4066B0B-46BA-47DB-BBDE-C941BD9D239C}" type="presOf" srcId="{B6A2B87F-C2B4-43AD-A21E-C67B2F7BD1F6}" destId="{C2FE8376-16B4-40F4-BAC9-612CD5C85491}" srcOrd="0" destOrd="1" presId="urn:microsoft.com/office/officeart/2018/5/layout/CenteredIconLabelDescriptionList"/>
    <dgm:cxn modelId="{3941AB79-1632-41B2-AACB-B18CFA0CB134}" srcId="{031C91C3-D58F-44EA-ACA1-D9227DB7E351}" destId="{FA85F98F-A47E-43AB-97F6-732B753FE77F}" srcOrd="1" destOrd="0" parTransId="{1577C33B-9CB4-4643-ABA1-47C8202CB5FE}" sibTransId="{FD087695-A321-4B73-819C-6AD8E5740693}"/>
    <dgm:cxn modelId="{9E3AC58C-D077-4C30-B385-6566146CEA0A}" type="presOf" srcId="{D56A1A23-244F-4E55-AC35-138F98A33844}" destId="{C2FE8376-16B4-40F4-BAC9-612CD5C85491}" srcOrd="0" destOrd="0" presId="urn:microsoft.com/office/officeart/2018/5/layout/CenteredIconLabelDescriptionList"/>
    <dgm:cxn modelId="{E1971D96-B1DE-45E0-ACA6-2B1FE488EC15}" srcId="{FA85F98F-A47E-43AB-97F6-732B753FE77F}" destId="{D56A1A23-244F-4E55-AC35-138F98A33844}" srcOrd="0" destOrd="0" parTransId="{65F65A4B-3990-4590-AE27-397EC94BA6B4}" sibTransId="{7AA32AB4-EC73-4AF0-B347-14A126B6D3DD}"/>
    <dgm:cxn modelId="{9794B998-A19F-43CC-B03A-3B22506D8351}" srcId="{FA85F98F-A47E-43AB-97F6-732B753FE77F}" destId="{B6A2B87F-C2B4-43AD-A21E-C67B2F7BD1F6}" srcOrd="1" destOrd="0" parTransId="{95101CDD-3881-48E3-92E2-8837C043207C}" sibTransId="{75B98E78-1723-43F7-B004-4478A81695A8}"/>
    <dgm:cxn modelId="{EAAD0BA8-1B6F-4445-B8A3-773782824051}" type="presOf" srcId="{FA85F98F-A47E-43AB-97F6-732B753FE77F}" destId="{8BE8000B-8276-492D-AAE3-39717B4710FE}" srcOrd="0" destOrd="0" presId="urn:microsoft.com/office/officeart/2018/5/layout/CenteredIconLabelDescriptionList"/>
    <dgm:cxn modelId="{6BFD01E0-F02A-410B-80C7-0237176E7BD3}" srcId="{031C91C3-D58F-44EA-ACA1-D9227DB7E351}" destId="{87B37F1D-D8C6-4FA8-AAE7-A6980FB1ED08}" srcOrd="0" destOrd="0" parTransId="{C514F4C9-A179-43FD-905F-AFF6D55A7A73}" sibTransId="{FCBB5913-7A85-4FE8-AA78-5D152F2251F9}"/>
    <dgm:cxn modelId="{5B7C28EB-47CE-4B0C-8C72-B98D99F9EDBC}" type="presOf" srcId="{87B37F1D-D8C6-4FA8-AAE7-A6980FB1ED08}" destId="{533532B8-DF53-4488-940D-ACFFEA484896}" srcOrd="0" destOrd="0" presId="urn:microsoft.com/office/officeart/2018/5/layout/CenteredIconLabelDescriptionList"/>
    <dgm:cxn modelId="{3B693DF9-BDDF-4A72-977C-D51A4F79B192}" type="presOf" srcId="{031C91C3-D58F-44EA-ACA1-D9227DB7E351}" destId="{39957DDE-7B83-4BCF-8584-006C4F3EA5C9}" srcOrd="0" destOrd="0" presId="urn:microsoft.com/office/officeart/2018/5/layout/CenteredIconLabelDescriptionList"/>
    <dgm:cxn modelId="{B108A8FF-ACFC-421C-8A6D-41F1FA88A0C5}" type="presParOf" srcId="{39957DDE-7B83-4BCF-8584-006C4F3EA5C9}" destId="{8F250487-3AD6-4ACC-BD8E-17E7DE064156}" srcOrd="0" destOrd="0" presId="urn:microsoft.com/office/officeart/2018/5/layout/CenteredIconLabelDescriptionList"/>
    <dgm:cxn modelId="{AFC86B0F-1C3E-4225-88D9-5CAD84E1B686}" type="presParOf" srcId="{8F250487-3AD6-4ACC-BD8E-17E7DE064156}" destId="{AD0C911A-6F4D-4EE1-A36B-352A5124B2F6}" srcOrd="0" destOrd="0" presId="urn:microsoft.com/office/officeart/2018/5/layout/CenteredIconLabelDescriptionList"/>
    <dgm:cxn modelId="{1551889C-8322-48F7-88F4-18FCABE7BBDE}" type="presParOf" srcId="{8F250487-3AD6-4ACC-BD8E-17E7DE064156}" destId="{8662221F-A3BB-446B-B748-5BE6D6CB9CE9}" srcOrd="1" destOrd="0" presId="urn:microsoft.com/office/officeart/2018/5/layout/CenteredIconLabelDescriptionList"/>
    <dgm:cxn modelId="{5ECD0563-CD96-4898-9D8E-F5A086B1C9FF}" type="presParOf" srcId="{8F250487-3AD6-4ACC-BD8E-17E7DE064156}" destId="{533532B8-DF53-4488-940D-ACFFEA484896}" srcOrd="2" destOrd="0" presId="urn:microsoft.com/office/officeart/2018/5/layout/CenteredIconLabelDescriptionList"/>
    <dgm:cxn modelId="{F0498245-BEC9-4BC0-8FDD-AB1E52FC590E}" type="presParOf" srcId="{8F250487-3AD6-4ACC-BD8E-17E7DE064156}" destId="{B7AF6E30-722B-4DBF-8800-14E997BC77D8}" srcOrd="3" destOrd="0" presId="urn:microsoft.com/office/officeart/2018/5/layout/CenteredIconLabelDescriptionList"/>
    <dgm:cxn modelId="{F5755766-2A3F-4F1E-8E89-22E7654BB864}" type="presParOf" srcId="{8F250487-3AD6-4ACC-BD8E-17E7DE064156}" destId="{EB7CB43F-8D3C-461E-8626-86E97E405356}" srcOrd="4" destOrd="0" presId="urn:microsoft.com/office/officeart/2018/5/layout/CenteredIconLabelDescriptionList"/>
    <dgm:cxn modelId="{23922E89-C65E-4982-A15C-CD05D780BBCD}" type="presParOf" srcId="{39957DDE-7B83-4BCF-8584-006C4F3EA5C9}" destId="{97AA934B-C69A-4D48-94E3-B35E2AA5460B}" srcOrd="1" destOrd="0" presId="urn:microsoft.com/office/officeart/2018/5/layout/CenteredIconLabelDescriptionList"/>
    <dgm:cxn modelId="{D0A93FCC-21E0-4EA0-874F-CAF020E31790}" type="presParOf" srcId="{39957DDE-7B83-4BCF-8584-006C4F3EA5C9}" destId="{D241D804-8159-4F72-B6B7-124907979FB8}" srcOrd="2" destOrd="0" presId="urn:microsoft.com/office/officeart/2018/5/layout/CenteredIconLabelDescriptionList"/>
    <dgm:cxn modelId="{BA5634CA-BDDE-41A9-A141-D55A6BAD2BD6}" type="presParOf" srcId="{D241D804-8159-4F72-B6B7-124907979FB8}" destId="{3846BC10-3957-4DE3-97DE-2F0FFC84AFFC}" srcOrd="0" destOrd="0" presId="urn:microsoft.com/office/officeart/2018/5/layout/CenteredIconLabelDescriptionList"/>
    <dgm:cxn modelId="{AE59B1B5-7EFA-4385-A77F-24F67C0A7BEF}" type="presParOf" srcId="{D241D804-8159-4F72-B6B7-124907979FB8}" destId="{F0F85477-5815-4EF8-B05C-79B5E5049C0D}" srcOrd="1" destOrd="0" presId="urn:microsoft.com/office/officeart/2018/5/layout/CenteredIconLabelDescriptionList"/>
    <dgm:cxn modelId="{FD5D9D31-9DC7-4D14-B15D-BDD70301D2AE}" type="presParOf" srcId="{D241D804-8159-4F72-B6B7-124907979FB8}" destId="{8BE8000B-8276-492D-AAE3-39717B4710FE}" srcOrd="2" destOrd="0" presId="urn:microsoft.com/office/officeart/2018/5/layout/CenteredIconLabelDescriptionList"/>
    <dgm:cxn modelId="{E784E701-C68C-416B-ADDF-1E3FD23E8D12}" type="presParOf" srcId="{D241D804-8159-4F72-B6B7-124907979FB8}" destId="{C1980733-6A95-4869-B70C-60436B2C2F99}" srcOrd="3" destOrd="0" presId="urn:microsoft.com/office/officeart/2018/5/layout/CenteredIconLabelDescriptionList"/>
    <dgm:cxn modelId="{B3B86796-EFD9-4434-A8F6-4DFD9F1F752D}" type="presParOf" srcId="{D241D804-8159-4F72-B6B7-124907979FB8}" destId="{C2FE8376-16B4-40F4-BAC9-612CD5C8549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C1BDB-702A-45E4-9254-1157338BA1C1}">
      <dsp:nvSpPr>
        <dsp:cNvPr id="0" name=""/>
        <dsp:cNvSpPr/>
      </dsp:nvSpPr>
      <dsp:spPr>
        <a:xfrm>
          <a:off x="1095792" y="304933"/>
          <a:ext cx="1122557" cy="11225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7D1DB-7AFD-4407-AC4F-C22F070EA49F}">
      <dsp:nvSpPr>
        <dsp:cNvPr id="0" name=""/>
        <dsp:cNvSpPr/>
      </dsp:nvSpPr>
      <dsp:spPr>
        <a:xfrm>
          <a:off x="409784" y="1762851"/>
          <a:ext cx="24945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Omgeving verkenne</a:t>
          </a:r>
          <a:r>
            <a:rPr lang="en-US" sz="2300" kern="1200"/>
            <a:t>n</a:t>
          </a:r>
        </a:p>
      </dsp:txBody>
      <dsp:txXfrm>
        <a:off x="409784" y="1762851"/>
        <a:ext cx="2494572" cy="720000"/>
      </dsp:txXfrm>
    </dsp:sp>
    <dsp:sp modelId="{7235DBD0-ED93-4912-B548-B24AA11D3ADB}">
      <dsp:nvSpPr>
        <dsp:cNvPr id="0" name=""/>
        <dsp:cNvSpPr/>
      </dsp:nvSpPr>
      <dsp:spPr>
        <a:xfrm>
          <a:off x="4026915" y="304933"/>
          <a:ext cx="1122557" cy="11225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53025-B5CC-4E05-9F03-F5E0E5C77E55}">
      <dsp:nvSpPr>
        <dsp:cNvPr id="0" name=""/>
        <dsp:cNvSpPr/>
      </dsp:nvSpPr>
      <dsp:spPr>
        <a:xfrm>
          <a:off x="3340907" y="1762851"/>
          <a:ext cx="24945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Samenwerken</a:t>
          </a:r>
        </a:p>
      </dsp:txBody>
      <dsp:txXfrm>
        <a:off x="3340907" y="1762851"/>
        <a:ext cx="2494572" cy="720000"/>
      </dsp:txXfrm>
    </dsp:sp>
    <dsp:sp modelId="{95D6B900-7039-4E2F-8E4B-6D69188AB82C}">
      <dsp:nvSpPr>
        <dsp:cNvPr id="0" name=""/>
        <dsp:cNvSpPr/>
      </dsp:nvSpPr>
      <dsp:spPr>
        <a:xfrm>
          <a:off x="2561353" y="3106495"/>
          <a:ext cx="1122557" cy="11225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5723E-2CF9-426E-9932-7247E53DB84E}">
      <dsp:nvSpPr>
        <dsp:cNvPr id="0" name=""/>
        <dsp:cNvSpPr/>
      </dsp:nvSpPr>
      <dsp:spPr>
        <a:xfrm>
          <a:off x="1875346" y="4564413"/>
          <a:ext cx="24945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Kennis en Vaardigheden</a:t>
          </a:r>
        </a:p>
      </dsp:txBody>
      <dsp:txXfrm>
        <a:off x="1875346" y="4564413"/>
        <a:ext cx="249457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4682-9239-4ED0-9E00-0846F1A72FE0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00783-99D6-47EA-8059-3A470927623B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Groepjes van 4 leerlingen</a:t>
          </a:r>
          <a:endParaRPr lang="en-US" sz="3700" kern="1200"/>
        </a:p>
      </dsp:txBody>
      <dsp:txXfrm>
        <a:off x="398656" y="1088253"/>
        <a:ext cx="2959127" cy="1837317"/>
      </dsp:txXfrm>
    </dsp:sp>
    <dsp:sp modelId="{9398B1BF-691D-4B3C-B4F9-CC3A7CA044FB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F386D-A96E-41AA-9D6A-92FBC09B71C9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/>
            <a:t>Met de hele klas op pad</a:t>
          </a:r>
          <a:endParaRPr lang="en-US" sz="3700" kern="1200"/>
        </a:p>
      </dsp:txBody>
      <dsp:txXfrm>
        <a:off x="4155097" y="1088253"/>
        <a:ext cx="2959127" cy="1837317"/>
      </dsp:txXfrm>
    </dsp:sp>
    <dsp:sp modelId="{FC5B0A37-197C-400A-AAC8-5C79A80BF919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BBF93-422F-44A6-9C4D-A942C2E58889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Per viertal 1 werkboek</a:t>
          </a:r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0E442-8709-4A75-BB7D-2B358415E847}">
      <dsp:nvSpPr>
        <dsp:cNvPr id="0" name=""/>
        <dsp:cNvSpPr/>
      </dsp:nvSpPr>
      <dsp:spPr>
        <a:xfrm>
          <a:off x="0" y="37268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Twee aan twee fietsen</a:t>
          </a:r>
          <a:endParaRPr lang="en-US" sz="4000" kern="1200" dirty="0"/>
        </a:p>
      </dsp:txBody>
      <dsp:txXfrm>
        <a:off x="47976" y="85244"/>
        <a:ext cx="10419648" cy="886848"/>
      </dsp:txXfrm>
    </dsp:sp>
    <dsp:sp modelId="{C2F09F90-C9CD-4379-9AFE-620BC26CFAB3}">
      <dsp:nvSpPr>
        <dsp:cNvPr id="0" name=""/>
        <dsp:cNvSpPr/>
      </dsp:nvSpPr>
      <dsp:spPr>
        <a:xfrm>
          <a:off x="0" y="1135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latin typeface="Aptos Display" panose="02110004020202020204"/>
            </a:rPr>
            <a:t>Houd</a:t>
          </a:r>
          <a:r>
            <a:rPr lang="nl-NL" sz="4000" kern="1200" dirty="0"/>
            <a:t> je aan verkeersregels</a:t>
          </a:r>
          <a:endParaRPr lang="en-US" sz="4000" kern="1200" dirty="0"/>
        </a:p>
      </dsp:txBody>
      <dsp:txXfrm>
        <a:off x="47976" y="1183245"/>
        <a:ext cx="10419648" cy="886848"/>
      </dsp:txXfrm>
    </dsp:sp>
    <dsp:sp modelId="{F01C01C6-BC1C-4F0E-ABA2-9CBAF984E84C}">
      <dsp:nvSpPr>
        <dsp:cNvPr id="0" name=""/>
        <dsp:cNvSpPr/>
      </dsp:nvSpPr>
      <dsp:spPr>
        <a:xfrm>
          <a:off x="0" y="2233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latin typeface="Aptos Display" panose="02110004020202020204"/>
            </a:rPr>
            <a:t>Houd</a:t>
          </a:r>
          <a:r>
            <a:rPr lang="nl-NL" sz="4000" kern="1200" dirty="0"/>
            <a:t> rekening met andere weggebruikers</a:t>
          </a:r>
          <a:endParaRPr lang="en-US" sz="4000" kern="1200" dirty="0"/>
        </a:p>
      </dsp:txBody>
      <dsp:txXfrm>
        <a:off x="47976" y="2281245"/>
        <a:ext cx="10419648" cy="886848"/>
      </dsp:txXfrm>
    </dsp:sp>
    <dsp:sp modelId="{E4C7819F-C115-4921-A16A-536C3A748395}">
      <dsp:nvSpPr>
        <dsp:cNvPr id="0" name=""/>
        <dsp:cNvSpPr/>
      </dsp:nvSpPr>
      <dsp:spPr>
        <a:xfrm>
          <a:off x="0" y="3331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Blijf</a:t>
          </a:r>
          <a:r>
            <a:rPr lang="en-US" sz="4000" kern="1200" dirty="0"/>
            <a:t> </a:t>
          </a:r>
          <a:r>
            <a:rPr lang="en-US" sz="4000" kern="1200" dirty="0" err="1"/>
            <a:t>bij</a:t>
          </a:r>
          <a:r>
            <a:rPr lang="en-US" sz="4000" kern="1200" dirty="0"/>
            <a:t> </a:t>
          </a:r>
          <a:r>
            <a:rPr lang="en-US" sz="4000" kern="1200" dirty="0" err="1"/>
            <a:t>elkaar</a:t>
          </a:r>
          <a:r>
            <a:rPr lang="en-US" sz="4000" kern="1200" dirty="0"/>
            <a:t>; </a:t>
          </a:r>
          <a:r>
            <a:rPr lang="en-US" sz="4000" kern="1200" dirty="0" err="1"/>
            <a:t>samen</a:t>
          </a:r>
          <a:r>
            <a:rPr lang="en-US" sz="4000" kern="1200" dirty="0"/>
            <a:t> </a:t>
          </a:r>
          <a:r>
            <a:rPr lang="en-US" sz="4000" kern="1200" dirty="0" err="1"/>
            <a:t>uit</a:t>
          </a:r>
          <a:r>
            <a:rPr lang="en-US" sz="4000" kern="1200" dirty="0"/>
            <a:t>, </a:t>
          </a:r>
          <a:r>
            <a:rPr lang="en-US" sz="4000" kern="1200" dirty="0" err="1"/>
            <a:t>samen</a:t>
          </a:r>
          <a:r>
            <a:rPr lang="en-US" sz="4000" kern="1200" dirty="0"/>
            <a:t> </a:t>
          </a:r>
          <a:r>
            <a:rPr lang="en-US" sz="4000" kern="1200" dirty="0" err="1"/>
            <a:t>thuis</a:t>
          </a:r>
          <a:endParaRPr lang="en-US" sz="4000" kern="1200" dirty="0"/>
        </a:p>
      </dsp:txBody>
      <dsp:txXfrm>
        <a:off x="47976" y="3379245"/>
        <a:ext cx="10419648" cy="886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9F406-6B18-43E5-9C75-7F1B3AE0737E}">
      <dsp:nvSpPr>
        <dsp:cNvPr id="0" name=""/>
        <dsp:cNvSpPr/>
      </dsp:nvSpPr>
      <dsp:spPr>
        <a:xfrm>
          <a:off x="1967016" y="166191"/>
          <a:ext cx="1510523" cy="1395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6CA1D-D0ED-44FD-B47C-B8365E803F67}">
      <dsp:nvSpPr>
        <dsp:cNvPr id="0" name=""/>
        <dsp:cNvSpPr/>
      </dsp:nvSpPr>
      <dsp:spPr>
        <a:xfrm>
          <a:off x="564387" y="1734146"/>
          <a:ext cx="4315781" cy="59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600" kern="1200"/>
            <a:t>Meenemen:</a:t>
          </a:r>
          <a:endParaRPr lang="en-US" sz="3600" kern="1200"/>
        </a:p>
      </dsp:txBody>
      <dsp:txXfrm>
        <a:off x="564387" y="1734146"/>
        <a:ext cx="4315781" cy="597917"/>
      </dsp:txXfrm>
    </dsp:sp>
    <dsp:sp modelId="{2EBACAFB-C9A4-4D82-9AAC-8E7FC5D95A42}">
      <dsp:nvSpPr>
        <dsp:cNvPr id="0" name=""/>
        <dsp:cNvSpPr/>
      </dsp:nvSpPr>
      <dsp:spPr>
        <a:xfrm>
          <a:off x="564387" y="2412442"/>
          <a:ext cx="4315781" cy="177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Pen/potlood</a:t>
          </a:r>
          <a:endParaRPr lang="en-US" sz="2400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Werkboek</a:t>
          </a:r>
          <a:endParaRPr lang="en-US" sz="2400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Telefoon</a:t>
          </a:r>
          <a:endParaRPr lang="en-US" sz="2400" kern="1200" dirty="0"/>
        </a:p>
      </dsp:txBody>
      <dsp:txXfrm>
        <a:off x="564387" y="2412442"/>
        <a:ext cx="4315781" cy="1772704"/>
      </dsp:txXfrm>
    </dsp:sp>
    <dsp:sp modelId="{09D04750-2647-4281-A424-EEC241C5004E}">
      <dsp:nvSpPr>
        <dsp:cNvPr id="0" name=""/>
        <dsp:cNvSpPr/>
      </dsp:nvSpPr>
      <dsp:spPr>
        <a:xfrm>
          <a:off x="7038059" y="166191"/>
          <a:ext cx="1510523" cy="1395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1EB1A-BE3B-4ADD-A4AC-A790327336FC}">
      <dsp:nvSpPr>
        <dsp:cNvPr id="0" name=""/>
        <dsp:cNvSpPr/>
      </dsp:nvSpPr>
      <dsp:spPr>
        <a:xfrm>
          <a:off x="5635430" y="1734146"/>
          <a:ext cx="4315781" cy="59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3600" kern="1200"/>
            <a:t>Afsluiting</a:t>
          </a:r>
          <a:endParaRPr lang="en-US" sz="3600" kern="1200"/>
        </a:p>
      </dsp:txBody>
      <dsp:txXfrm>
        <a:off x="5635430" y="1734146"/>
        <a:ext cx="4315781" cy="597917"/>
      </dsp:txXfrm>
    </dsp:sp>
    <dsp:sp modelId="{33535220-D724-4A3B-B1B5-3E6865FBFA52}">
      <dsp:nvSpPr>
        <dsp:cNvPr id="0" name=""/>
        <dsp:cNvSpPr/>
      </dsp:nvSpPr>
      <dsp:spPr>
        <a:xfrm>
          <a:off x="5635430" y="2412442"/>
          <a:ext cx="4315781" cy="177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Terug naar het lokaal</a:t>
          </a:r>
          <a:endParaRPr lang="en-US" sz="2400" kern="120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Foto’s uploaden naar device</a:t>
          </a:r>
          <a:endParaRPr lang="en-US" sz="2400" kern="1200"/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Foto’s in presentatie zetten</a:t>
          </a:r>
          <a:r>
            <a:rPr lang="nl-NL" sz="2400" kern="1200" dirty="0">
              <a:latin typeface="Aptos Display" panose="02110004020202020204"/>
            </a:rPr>
            <a:t> en uploaden in teams opdrachten</a:t>
          </a:r>
          <a:endParaRPr lang="en-US" sz="2400" kern="1200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Werkboek inleveren bij docent?</a:t>
          </a:r>
          <a:endParaRPr lang="en-US" sz="2400" kern="1200" dirty="0"/>
        </a:p>
      </dsp:txBody>
      <dsp:txXfrm>
        <a:off x="5635430" y="2412442"/>
        <a:ext cx="4315781" cy="1772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C911A-6F4D-4EE1-A36B-352A5124B2F6}">
      <dsp:nvSpPr>
        <dsp:cNvPr id="0" name=""/>
        <dsp:cNvSpPr/>
      </dsp:nvSpPr>
      <dsp:spPr>
        <a:xfrm>
          <a:off x="1963800" y="70673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532B8-DF53-4488-940D-ACFFEA484896}">
      <dsp:nvSpPr>
        <dsp:cNvPr id="0" name=""/>
        <dsp:cNvSpPr/>
      </dsp:nvSpPr>
      <dsp:spPr>
        <a:xfrm>
          <a:off x="559800" y="23450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100" kern="1200"/>
            <a:t>Werkboek inleveren</a:t>
          </a:r>
          <a:endParaRPr lang="en-US" sz="2100" kern="1200"/>
        </a:p>
      </dsp:txBody>
      <dsp:txXfrm>
        <a:off x="559800" y="2345063"/>
        <a:ext cx="4320000" cy="648000"/>
      </dsp:txXfrm>
    </dsp:sp>
    <dsp:sp modelId="{EB7CB43F-8D3C-461E-8626-86E97E405356}">
      <dsp:nvSpPr>
        <dsp:cNvPr id="0" name=""/>
        <dsp:cNvSpPr/>
      </dsp:nvSpPr>
      <dsp:spPr>
        <a:xfrm>
          <a:off x="559800" y="3051820"/>
          <a:ext cx="4320000" cy="59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6BC10-3957-4DE3-97DE-2F0FFC84AFFC}">
      <dsp:nvSpPr>
        <dsp:cNvPr id="0" name=""/>
        <dsp:cNvSpPr/>
      </dsp:nvSpPr>
      <dsp:spPr>
        <a:xfrm>
          <a:off x="7039800" y="70673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8000B-8276-492D-AAE3-39717B4710FE}">
      <dsp:nvSpPr>
        <dsp:cNvPr id="0" name=""/>
        <dsp:cNvSpPr/>
      </dsp:nvSpPr>
      <dsp:spPr>
        <a:xfrm>
          <a:off x="5635800" y="23450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NL" sz="2100" kern="1200"/>
            <a:t>Foto’s uploaden in een presentatie</a:t>
          </a:r>
          <a:endParaRPr lang="en-US" sz="2100" kern="1200"/>
        </a:p>
      </dsp:txBody>
      <dsp:txXfrm>
        <a:off x="5635800" y="2345063"/>
        <a:ext cx="4320000" cy="648000"/>
      </dsp:txXfrm>
    </dsp:sp>
    <dsp:sp modelId="{C2FE8376-16B4-40F4-BAC9-612CD5C85491}">
      <dsp:nvSpPr>
        <dsp:cNvPr id="0" name=""/>
        <dsp:cNvSpPr/>
      </dsp:nvSpPr>
      <dsp:spPr>
        <a:xfrm>
          <a:off x="5635800" y="3051820"/>
          <a:ext cx="4320000" cy="59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Vernoem de opdracht en antwoorden</a:t>
          </a:r>
          <a:endParaRPr lang="en-US" sz="1600" kern="120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Opsturen naar begeleider/plaatsen in map …</a:t>
          </a:r>
          <a:endParaRPr lang="en-US" sz="1600" kern="1200"/>
        </a:p>
      </dsp:txBody>
      <dsp:txXfrm>
        <a:off x="5635800" y="3051820"/>
        <a:ext cx="4320000" cy="59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D846-05FA-2A67-F1E2-B3C809EBF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8B13C-AA87-E5C4-D2DF-0D13A5CA1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F1269-3B24-116B-89AD-E6D71577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3E6F-2629-DB88-C2A8-7B1CA581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4C140-0C8B-8DD5-6007-D0D9E15E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B526-5E46-A0CC-73A2-F372A101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9C86E-4362-A699-6E9B-47245B7D8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6EA57-CA1B-E17C-5A0F-13E56E39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679F3-DF09-3938-A243-819EEC74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F319B-F3B2-A478-FE87-7714766F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6A967-523F-983C-9AB0-9E89C8468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E6088-195B-0161-1421-DB12848E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1377-F43F-2CD0-F26F-005616B9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4E3F-6DED-BA2C-5F31-3012BA6B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5EF7-4518-533A-E25F-D1BD6604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9D71-018E-B312-AD0E-079EB32E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9801D-833C-FFEE-FAAD-1A465B80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4F8E-2C7C-0750-E9B1-52DF5F69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9E1A-DDF3-17C0-E930-7EA0C734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4F36-5654-16C3-BCCD-D4109547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1325-652D-BD03-4751-5B16C95B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D0C9F-E198-8375-82CB-F7B1A6CDB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B93A-AE2B-86BE-AEDF-A402B1EA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4C66-5997-F5F5-EC32-18E5CA78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D2F4-7B9D-86B1-A0B2-476499D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C5C1-A5ED-005E-4F99-D59CF108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1389-6BE7-4381-1D9F-962F02725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6D05A-F71B-FDA0-7F1D-C6656EF9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D7733-0E60-13C2-3CE4-9D93C718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9559-3531-5F31-EADD-14E35924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19FF3-E3FE-C8BD-A364-21BC5935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FAE2-BC7C-F873-1D9E-DAEB8B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9F914-59B0-0323-978A-36565A29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44ED-D986-3660-C538-61DC0D9F0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647C0-5591-39E5-1CA0-CDC8A3D9D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26603-EA13-E703-73C6-D7884C685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661C1-7340-2591-828D-141ABC75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579A7-3529-C56D-F5F6-6018696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FF934-CE25-CA01-5D2C-436B026E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7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23D3-D4EA-FDD2-D73F-3B635C45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6863E-35ED-855A-BC05-BAD16BA8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18C9F-424C-12C7-1D8E-BFBB9A39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25D95-1B1F-9F13-D249-EAC9A4A8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1335D-AD27-3817-AF26-241F134E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9297D-0F11-C874-3924-E37F6E8B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AEC25-C77E-CCD8-6FE8-EBB5506C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7F76-D413-789B-9ABE-9F8E0240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9DA9-F9B5-4671-5134-25E643414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B28CC-B0FD-D4AA-3823-8142F01A2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982D2-5EF5-C272-6E7C-4F958FD7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1CBD-DB53-515E-3FDB-D505847C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AEFB-8B4D-6CA3-97F0-E7B513B4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31F5-0F57-0FF7-EF26-D28505D7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622A0-1830-9195-5104-1B8F7E092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4FB6E-5D47-3AB7-8F9B-208A94C77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BC5C-970A-BD0B-EB50-ADA1DC0B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C6A4D-2503-E76F-9CE5-B1EC2F5A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34671-7AD1-B153-B909-257EBF9A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2D6CD-92FB-122F-F211-115EA9CE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5F080-BECD-A177-2C28-F8661FC0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A2FC-A6CA-295D-C65D-493126FC0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67339E-19B2-4F9A-9B33-FD7BB70D708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3407-3FF9-BB71-3FF4-97F526A21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9DAA-E161-0A55-25E5-AB54EAF0C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DACF4-12D0-48E7-8A6E-84F2060FB0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8C6A1-C9E5-AF59-4B66-4B05A3A8F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l-NL" sz="4800">
                <a:solidFill>
                  <a:srgbClr val="FFFFFF"/>
                </a:solidFill>
              </a:rPr>
              <a:t>FietsSpeurTocht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90E83-14A6-3333-4724-F09F0C8FD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l-NL"/>
              <a:t>De omgeving van school verkennen met de fiets.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812CE-4E8D-650F-C281-D0705DEB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nl-NL" sz="4000" dirty="0"/>
              <a:t>Tijdschema 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F4D23A-4CF3-C04C-2238-2F1EE3BA4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596471"/>
              </p:ext>
            </p:extLst>
          </p:nvPr>
        </p:nvGraphicFramePr>
        <p:xfrm>
          <a:off x="1193562" y="3106763"/>
          <a:ext cx="9807642" cy="295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105">
                  <a:extLst>
                    <a:ext uri="{9D8B030D-6E8A-4147-A177-3AD203B41FA5}">
                      <a16:colId xmlns:a16="http://schemas.microsoft.com/office/drawing/2014/main" val="1006987071"/>
                    </a:ext>
                  </a:extLst>
                </a:gridCol>
                <a:gridCol w="7818537">
                  <a:extLst>
                    <a:ext uri="{9D8B030D-6E8A-4147-A177-3AD203B41FA5}">
                      <a16:colId xmlns:a16="http://schemas.microsoft.com/office/drawing/2014/main" val="2962876794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r>
                        <a:rPr lang="nl-NL" sz="3300"/>
                        <a:t>Tijd</a:t>
                      </a:r>
                      <a:endParaRPr 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3300"/>
                        <a:t>Activiteit</a:t>
                      </a:r>
                      <a:endParaRPr lang="en-US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083807807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3300"/>
                        <a:t>Voorbereiden in de klas </a:t>
                      </a:r>
                      <a:endParaRPr lang="en-US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178804922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3300"/>
                        <a:t>Fietstocht</a:t>
                      </a:r>
                      <a:endParaRPr lang="en-US" sz="330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408199370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endParaRPr lang="en-US" sz="3300"/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nl-NL" sz="3300" dirty="0"/>
                        <a:t>Afsluiten in de klas</a:t>
                      </a:r>
                      <a:endParaRPr lang="en-US" sz="3300" dirty="0"/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92730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6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BC71B-F9F1-92DA-7604-86AB08B2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nl-NL" sz="8000" dirty="0"/>
              <a:t>Doel</a:t>
            </a:r>
            <a:endParaRPr lang="en-US" sz="8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E75FA7-B22D-3EFC-54B1-9FF266CE2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5734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61C70-D996-5733-79F7-8D78DE68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Groepen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46C7DF-3566-76B1-D106-B7200DAA2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95738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58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AC4B-4A95-15AA-F62D-8A8BE839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Gedragsregels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875D1D-C6DF-F96C-C3FB-3AE5DC0079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66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F532-DFBE-B3DB-995F-2A06021F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Pad gaan …. En terugkomen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2ED68C-F5F2-47C5-886D-366AAEC9B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95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11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1E986-3D9B-078D-5DDE-377C41F42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5E88A-809C-728C-E83A-5ADC33BF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Veel plezier!</a:t>
            </a:r>
          </a:p>
        </p:txBody>
      </p:sp>
    </p:spTree>
    <p:extLst>
      <p:ext uri="{BB962C8B-B14F-4D97-AF65-F5344CB8AC3E}">
        <p14:creationId xmlns:p14="http://schemas.microsoft.com/office/powerpoint/2010/main" val="55180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B08D-AD49-2CE2-5B0D-9CFCD3C5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 terug!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9B8CC6-B150-0032-9B5D-1CB3FA4425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34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D3D8631BBBD47B0A611F78F4034AB" ma:contentTypeVersion="4" ma:contentTypeDescription="Een nieuw document maken." ma:contentTypeScope="" ma:versionID="f7549babf7a762862cb3b672a857aabd">
  <xsd:schema xmlns:xsd="http://www.w3.org/2001/XMLSchema" xmlns:xs="http://www.w3.org/2001/XMLSchema" xmlns:p="http://schemas.microsoft.com/office/2006/metadata/properties" xmlns:ns2="5344c1ce-0898-4144-aa84-ae25b8da9987" targetNamespace="http://schemas.microsoft.com/office/2006/metadata/properties" ma:root="true" ma:fieldsID="f4b5a59c7895fa46b45fbe70159a29e8" ns2:_="">
    <xsd:import namespace="5344c1ce-0898-4144-aa84-ae25b8da9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4c1ce-0898-4144-aa84-ae25b8da9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6D05BD-F91C-45C8-921A-D54781FFD335}">
  <ds:schemaRefs>
    <ds:schemaRef ds:uri="http://purl.org/dc/terms/"/>
    <ds:schemaRef ds:uri="http://purl.org/dc/dcmitype/"/>
    <ds:schemaRef ds:uri="864ec4dc-72e9-4dfe-8556-852f9eae8939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d0550f0-47e8-4343-886a-e7b40143f17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FBD580-564A-47C5-852D-88BE91869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77AD7-E2DE-49BC-BADD-27402DF7DB4B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130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FietsSpeurTocht</vt:lpstr>
      <vt:lpstr>Tijdschema </vt:lpstr>
      <vt:lpstr>Doel</vt:lpstr>
      <vt:lpstr>Groepen</vt:lpstr>
      <vt:lpstr>Gedragsregels</vt:lpstr>
      <vt:lpstr>Op Pad gaan …. En terugkomen</vt:lpstr>
      <vt:lpstr>Veel plezier!</vt:lpstr>
      <vt:lpstr>Welkom terug!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FietsSpeurTocht</dc:title>
  <dc:creator>Nikki Kolks</dc:creator>
  <cp:lastModifiedBy>Marcel Jansma</cp:lastModifiedBy>
  <cp:revision>9</cp:revision>
  <dcterms:created xsi:type="dcterms:W3CDTF">2024-03-20T12:09:38Z</dcterms:created>
  <dcterms:modified xsi:type="dcterms:W3CDTF">2024-05-01T11:57:28Z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0x010100856D3D8631BBBD47B0A611F78F4034AB</vt:lpwstr>
  </property>
  <property fmtid="{D5CDD505-2E9C-101B-9397-08002B2CF9AE}" pid="3" name="MediaServiceImageTags">
    <vt:lpwstr/>
  </property>
</Properties>
</file>