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25" r:id="rId3"/>
    <p:sldId id="321" r:id="rId4"/>
    <p:sldId id="327" r:id="rId5"/>
    <p:sldId id="323" r:id="rId6"/>
    <p:sldId id="260" r:id="rId7"/>
    <p:sldId id="324" r:id="rId8"/>
    <p:sldId id="320" r:id="rId9"/>
    <p:sldId id="326" r:id="rId10"/>
    <p:sldId id="328" r:id="rId11"/>
    <p:sldId id="329" r:id="rId12"/>
    <p:sldId id="330" r:id="rId13"/>
    <p:sldId id="331" r:id="rId14"/>
    <p:sldId id="318" r:id="rId1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u+XcwvUYTY2oy6Lp9CxihQ==" hashData="pdiBx1MBFYPQW8TBxdx1Qq1ZxKw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5FC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2" autoAdjust="0"/>
    <p:restoredTop sz="86449" autoAdjust="0"/>
  </p:normalViewPr>
  <p:slideViewPr>
    <p:cSldViewPr>
      <p:cViewPr varScale="1">
        <p:scale>
          <a:sx n="98" d="100"/>
          <a:sy n="98" d="100"/>
        </p:scale>
        <p:origin x="-18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3BFB5-3207-4E6B-8FDA-AC63630BCE0B}" type="datetimeFigureOut">
              <a:rPr lang="nl-NL" smtClean="0"/>
              <a:pPr/>
              <a:t>6-11-2016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819C1-8CFF-4607-B7CE-07E40221D96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F5C0-99FE-428E-8C2C-C2C2309DA72F}" type="datetime1">
              <a:rPr lang="nl-NL" smtClean="0"/>
              <a:pPr/>
              <a:t>6-11-2016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8A642-42FD-443B-AFF5-FE55A44B1393}" type="datetime1">
              <a:rPr lang="nl-NL" smtClean="0"/>
              <a:pPr/>
              <a:t>6-11-2016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059D0-76C9-4050-BF17-194CA439A17A}" type="datetime1">
              <a:rPr lang="nl-NL" smtClean="0"/>
              <a:pPr/>
              <a:t>6-11-2016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1C12-D125-4ADE-B571-D464AF0C457C}" type="datetime1">
              <a:rPr lang="nl-NL" smtClean="0"/>
              <a:pPr/>
              <a:t>6-11-2016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BC6D-B37D-473B-8ABA-53FD66268327}" type="datetime1">
              <a:rPr lang="nl-NL" smtClean="0"/>
              <a:pPr/>
              <a:t>6-11-2016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D58D5-25E1-4D3E-91C7-28250765521B}" type="datetime1">
              <a:rPr lang="nl-NL" smtClean="0"/>
              <a:pPr/>
              <a:t>6-11-2016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D98D-03F4-42A6-9F65-D9015090684C}" type="datetime1">
              <a:rPr lang="nl-NL" smtClean="0"/>
              <a:pPr/>
              <a:t>6-11-2016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55FF-7097-43F1-B799-AB94672890F9}" type="datetime1">
              <a:rPr lang="nl-NL" smtClean="0"/>
              <a:pPr/>
              <a:t>6-11-2016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7A22E-D709-4910-9E58-E0B83935A6DF}" type="datetime1">
              <a:rPr lang="nl-NL" smtClean="0"/>
              <a:pPr/>
              <a:t>6-11-2016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1B203-9285-46FA-A329-BCAA2AD7A696}" type="datetime1">
              <a:rPr lang="nl-NL" smtClean="0"/>
              <a:pPr/>
              <a:t>6-11-2016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89EEA-FB9C-40E4-AC43-F74406DE4D9D}" type="datetime1">
              <a:rPr lang="nl-NL" smtClean="0"/>
              <a:pPr/>
              <a:t>6-11-2016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FBD84-EBB7-4460-8D22-5FBD2C15C4D9}" type="datetime1">
              <a:rPr lang="nl-NL" smtClean="0"/>
              <a:pPr/>
              <a:t>6-11-2016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4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4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4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audio" Target="../media/audio1.wav"/><Relationship Id="rId7" Type="http://schemas.openxmlformats.org/officeDocument/2006/relationships/image" Target="../media/image5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9.png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2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1.wav"/><Relationship Id="rId7" Type="http://schemas.openxmlformats.org/officeDocument/2006/relationships/image" Target="../media/image2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9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3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1547664" y="1844824"/>
            <a:ext cx="2808312" cy="1800200"/>
          </a:xfrm>
          <a:prstGeom prst="roundRect">
            <a:avLst/>
          </a:prstGeom>
          <a:noFill/>
          <a:ln w="101600">
            <a:solidFill>
              <a:srgbClr val="9F5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755576" y="404664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 smtClean="0">
                <a:latin typeface="Comic Sans MS" pitchFamily="66" charset="0"/>
              </a:rPr>
              <a:t>Digibordles</a:t>
            </a:r>
            <a:endParaRPr lang="nl-NL" sz="3600" dirty="0">
              <a:latin typeface="Comic Sans MS" pitchFamily="66" charset="0"/>
            </a:endParaRPr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27" name="Afgeronde rechthoek 26"/>
          <p:cNvSpPr/>
          <p:nvPr/>
        </p:nvSpPr>
        <p:spPr>
          <a:xfrm>
            <a:off x="4716016" y="4005064"/>
            <a:ext cx="2808312" cy="1800200"/>
          </a:xfrm>
          <a:prstGeom prst="roundRect">
            <a:avLst/>
          </a:prstGeom>
          <a:noFill/>
          <a:ln w="101600">
            <a:solidFill>
              <a:srgbClr val="9F5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Afgeronde rechthoek 27"/>
          <p:cNvSpPr/>
          <p:nvPr/>
        </p:nvSpPr>
        <p:spPr>
          <a:xfrm>
            <a:off x="4716016" y="1844824"/>
            <a:ext cx="2808312" cy="1800200"/>
          </a:xfrm>
          <a:prstGeom prst="roundRect">
            <a:avLst/>
          </a:prstGeom>
          <a:noFill/>
          <a:ln w="101600">
            <a:solidFill>
              <a:srgbClr val="9F5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Afgeronde rechthoek 28"/>
          <p:cNvSpPr/>
          <p:nvPr/>
        </p:nvSpPr>
        <p:spPr>
          <a:xfrm>
            <a:off x="1547664" y="4005064"/>
            <a:ext cx="2808312" cy="1800200"/>
          </a:xfrm>
          <a:prstGeom prst="roundRect">
            <a:avLst/>
          </a:prstGeom>
          <a:noFill/>
          <a:ln w="101600">
            <a:solidFill>
              <a:srgbClr val="9F5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PIJL-RECHTS 29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Tekstvak 30"/>
          <p:cNvSpPr txBox="1"/>
          <p:nvPr/>
        </p:nvSpPr>
        <p:spPr>
          <a:xfrm>
            <a:off x="755576" y="1124744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latin typeface="Comic Sans MS" pitchFamily="66" charset="0"/>
              </a:rPr>
              <a:t>Wat hoort bij de </a:t>
            </a:r>
            <a:r>
              <a:rPr lang="nl-NL" dirty="0" smtClean="0">
                <a:latin typeface="Comic Sans MS" pitchFamily="66" charset="0"/>
              </a:rPr>
              <a:t>lente?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2050" name="Picture 2" descr="D:\milou\website\tekeningen - kleur\h\hand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353942" y="2060848"/>
            <a:ext cx="1018324" cy="1369889"/>
          </a:xfrm>
          <a:prstGeom prst="rect">
            <a:avLst/>
          </a:prstGeom>
          <a:noFill/>
        </p:spPr>
      </p:pic>
      <p:pic>
        <p:nvPicPr>
          <p:cNvPr id="2051" name="Picture 3" descr="D:\milou\website\tekeningen - kleur\v\voet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613635" y="2060848"/>
            <a:ext cx="991933" cy="1311077"/>
          </a:xfrm>
          <a:prstGeom prst="rect">
            <a:avLst/>
          </a:prstGeom>
          <a:noFill/>
        </p:spPr>
      </p:pic>
      <p:pic>
        <p:nvPicPr>
          <p:cNvPr id="2052" name="Picture 4" descr="D:\milou\website\tekeningen - kleur\b\buik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411760" y="4319897"/>
            <a:ext cx="1168431" cy="1211387"/>
          </a:xfrm>
          <a:prstGeom prst="rect">
            <a:avLst/>
          </a:prstGeom>
          <a:noFill/>
        </p:spPr>
      </p:pic>
      <p:pic>
        <p:nvPicPr>
          <p:cNvPr id="2053" name="Picture 5" descr="D:\milou\website\tekeningen - kleur\d\doos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294784" y="4221088"/>
            <a:ext cx="1668959" cy="143053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22"/>
          <p:cNvGrpSpPr/>
          <p:nvPr/>
        </p:nvGrpSpPr>
        <p:grpSpPr>
          <a:xfrm>
            <a:off x="1043608" y="980728"/>
            <a:ext cx="3240360" cy="2448272"/>
            <a:chOff x="1043608" y="980728"/>
            <a:chExt cx="3240360" cy="2448272"/>
          </a:xfrm>
          <a:solidFill>
            <a:schemeClr val="bg1"/>
          </a:solidFill>
        </p:grpSpPr>
        <p:sp>
          <p:nvSpPr>
            <p:cNvPr id="17" name="Afgeronde rechthoek 16"/>
            <p:cNvSpPr/>
            <p:nvPr/>
          </p:nvSpPr>
          <p:spPr>
            <a:xfrm>
              <a:off x="1043608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6" name="Picture 2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1796721" y="1052736"/>
              <a:ext cx="1734133" cy="2227695"/>
            </a:xfrm>
            <a:prstGeom prst="rect">
              <a:avLst/>
            </a:prstGeom>
            <a:grpFill/>
          </p:spPr>
        </p:pic>
      </p:grpSp>
      <p:grpSp>
        <p:nvGrpSpPr>
          <p:cNvPr id="3" name="Groep 25"/>
          <p:cNvGrpSpPr/>
          <p:nvPr/>
        </p:nvGrpSpPr>
        <p:grpSpPr>
          <a:xfrm>
            <a:off x="4788024" y="980728"/>
            <a:ext cx="3240360" cy="2448272"/>
            <a:chOff x="4788024" y="980728"/>
            <a:chExt cx="3240360" cy="2448272"/>
          </a:xfrm>
          <a:solidFill>
            <a:schemeClr val="bg1"/>
          </a:solidFill>
        </p:grpSpPr>
        <p:sp>
          <p:nvSpPr>
            <p:cNvPr id="20" name="Afgeronde rechthoek 19"/>
            <p:cNvSpPr/>
            <p:nvPr/>
          </p:nvSpPr>
          <p:spPr>
            <a:xfrm>
              <a:off x="4788024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7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5230635" y="1198895"/>
              <a:ext cx="2432150" cy="1939929"/>
            </a:xfrm>
            <a:prstGeom prst="rect">
              <a:avLst/>
            </a:prstGeom>
            <a:grpFill/>
          </p:spPr>
        </p:pic>
      </p:grpSp>
      <p:grpSp>
        <p:nvGrpSpPr>
          <p:cNvPr id="4" name="Groep 27"/>
          <p:cNvGrpSpPr/>
          <p:nvPr/>
        </p:nvGrpSpPr>
        <p:grpSpPr>
          <a:xfrm>
            <a:off x="1043608" y="3789040"/>
            <a:ext cx="3240360" cy="2448272"/>
            <a:chOff x="1043608" y="3789040"/>
            <a:chExt cx="3240360" cy="2448272"/>
          </a:xfrm>
          <a:solidFill>
            <a:schemeClr val="bg1"/>
          </a:solidFill>
        </p:grpSpPr>
        <p:sp>
          <p:nvSpPr>
            <p:cNvPr id="21" name="Afgeronde rechthoek 20"/>
            <p:cNvSpPr/>
            <p:nvPr/>
          </p:nvSpPr>
          <p:spPr>
            <a:xfrm>
              <a:off x="1043608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4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1809294" y="3861048"/>
              <a:ext cx="1636982" cy="2232248"/>
            </a:xfrm>
            <a:prstGeom prst="rect">
              <a:avLst/>
            </a:prstGeom>
            <a:grpFill/>
          </p:spPr>
        </p:pic>
      </p:grpSp>
      <p:grpSp>
        <p:nvGrpSpPr>
          <p:cNvPr id="5" name="Groep 26"/>
          <p:cNvGrpSpPr/>
          <p:nvPr/>
        </p:nvGrpSpPr>
        <p:grpSpPr>
          <a:xfrm>
            <a:off x="4788024" y="3789040"/>
            <a:ext cx="3240360" cy="2448272"/>
            <a:chOff x="4788024" y="3789040"/>
            <a:chExt cx="3240360" cy="2448272"/>
          </a:xfrm>
          <a:solidFill>
            <a:schemeClr val="bg1"/>
          </a:solidFill>
        </p:grpSpPr>
        <p:sp>
          <p:nvSpPr>
            <p:cNvPr id="22" name="Afgeronde rechthoek 21"/>
            <p:cNvSpPr/>
            <p:nvPr/>
          </p:nvSpPr>
          <p:spPr>
            <a:xfrm>
              <a:off x="4788024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5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5491990" y="3861048"/>
              <a:ext cx="1904436" cy="2232248"/>
            </a:xfrm>
            <a:prstGeom prst="rect">
              <a:avLst/>
            </a:prstGeom>
            <a:grp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1560" y="3429000"/>
            <a:ext cx="1176778" cy="1070603"/>
          </a:xfrm>
          <a:prstGeom prst="rect">
            <a:avLst/>
          </a:prstGeom>
        </p:spPr>
      </p:pic>
      <p:sp>
        <p:nvSpPr>
          <p:cNvPr id="23" name="PIJL-RECHTS 22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Tekstvak 25"/>
          <p:cNvSpPr txBox="1"/>
          <p:nvPr/>
        </p:nvSpPr>
        <p:spPr>
          <a:xfrm>
            <a:off x="3203848" y="260648"/>
            <a:ext cx="2746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Wat hoort bij de </a:t>
            </a:r>
            <a:r>
              <a:rPr lang="nl-NL" dirty="0" smtClean="0">
                <a:latin typeface="Comic Sans MS" pitchFamily="66" charset="0"/>
              </a:rPr>
              <a:t>lente?</a:t>
            </a:r>
            <a:endParaRPr lang="nl-NL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22"/>
          <p:cNvGrpSpPr/>
          <p:nvPr/>
        </p:nvGrpSpPr>
        <p:grpSpPr>
          <a:xfrm>
            <a:off x="1043608" y="980728"/>
            <a:ext cx="3240360" cy="2448272"/>
            <a:chOff x="1043608" y="980728"/>
            <a:chExt cx="3240360" cy="2448272"/>
          </a:xfrm>
          <a:solidFill>
            <a:schemeClr val="bg1"/>
          </a:solidFill>
        </p:grpSpPr>
        <p:sp>
          <p:nvSpPr>
            <p:cNvPr id="17" name="Afgeronde rechthoek 16"/>
            <p:cNvSpPr/>
            <p:nvPr/>
          </p:nvSpPr>
          <p:spPr>
            <a:xfrm>
              <a:off x="1043608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6" name="Picture 2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1403648" y="1087236"/>
              <a:ext cx="2448272" cy="2197747"/>
            </a:xfrm>
            <a:prstGeom prst="rect">
              <a:avLst/>
            </a:prstGeom>
            <a:grpFill/>
          </p:spPr>
        </p:pic>
      </p:grpSp>
      <p:grpSp>
        <p:nvGrpSpPr>
          <p:cNvPr id="3" name="Groep 25"/>
          <p:cNvGrpSpPr/>
          <p:nvPr/>
        </p:nvGrpSpPr>
        <p:grpSpPr>
          <a:xfrm>
            <a:off x="4788024" y="980728"/>
            <a:ext cx="3240360" cy="2448272"/>
            <a:chOff x="4788024" y="980728"/>
            <a:chExt cx="3240360" cy="2448272"/>
          </a:xfrm>
          <a:solidFill>
            <a:schemeClr val="bg1"/>
          </a:solidFill>
        </p:grpSpPr>
        <p:sp>
          <p:nvSpPr>
            <p:cNvPr id="20" name="Afgeronde rechthoek 19"/>
            <p:cNvSpPr/>
            <p:nvPr/>
          </p:nvSpPr>
          <p:spPr>
            <a:xfrm>
              <a:off x="4788024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7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5876121" y="1052736"/>
              <a:ext cx="1136174" cy="2232248"/>
            </a:xfrm>
            <a:prstGeom prst="rect">
              <a:avLst/>
            </a:prstGeom>
            <a:grpFill/>
          </p:spPr>
        </p:pic>
      </p:grpSp>
      <p:grpSp>
        <p:nvGrpSpPr>
          <p:cNvPr id="4" name="Groep 27"/>
          <p:cNvGrpSpPr/>
          <p:nvPr/>
        </p:nvGrpSpPr>
        <p:grpSpPr>
          <a:xfrm>
            <a:off x="1043608" y="3789040"/>
            <a:ext cx="3240360" cy="2448272"/>
            <a:chOff x="1043608" y="3789040"/>
            <a:chExt cx="3240360" cy="2448272"/>
          </a:xfrm>
          <a:solidFill>
            <a:schemeClr val="bg1"/>
          </a:solidFill>
        </p:grpSpPr>
        <p:sp>
          <p:nvSpPr>
            <p:cNvPr id="21" name="Afgeronde rechthoek 20"/>
            <p:cNvSpPr/>
            <p:nvPr/>
          </p:nvSpPr>
          <p:spPr>
            <a:xfrm>
              <a:off x="1043608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4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1348453" y="3861048"/>
              <a:ext cx="2502392" cy="2232248"/>
            </a:xfrm>
            <a:prstGeom prst="rect">
              <a:avLst/>
            </a:prstGeom>
            <a:grpFill/>
          </p:spPr>
        </p:pic>
      </p:grpSp>
      <p:grpSp>
        <p:nvGrpSpPr>
          <p:cNvPr id="5" name="Groep 26"/>
          <p:cNvGrpSpPr/>
          <p:nvPr/>
        </p:nvGrpSpPr>
        <p:grpSpPr>
          <a:xfrm>
            <a:off x="4788024" y="3789040"/>
            <a:ext cx="3240360" cy="2448272"/>
            <a:chOff x="4788024" y="3789040"/>
            <a:chExt cx="3240360" cy="2448272"/>
          </a:xfrm>
          <a:solidFill>
            <a:schemeClr val="bg1"/>
          </a:solidFill>
        </p:grpSpPr>
        <p:sp>
          <p:nvSpPr>
            <p:cNvPr id="22" name="Afgeronde rechthoek 21"/>
            <p:cNvSpPr/>
            <p:nvPr/>
          </p:nvSpPr>
          <p:spPr>
            <a:xfrm>
              <a:off x="4788024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5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5295153" y="3861048"/>
              <a:ext cx="2303114" cy="2232248"/>
            </a:xfrm>
            <a:prstGeom prst="rect">
              <a:avLst/>
            </a:prstGeom>
            <a:grp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08304" y="3356992"/>
            <a:ext cx="1176778" cy="1070603"/>
          </a:xfrm>
          <a:prstGeom prst="rect">
            <a:avLst/>
          </a:prstGeom>
        </p:spPr>
      </p:pic>
      <p:sp>
        <p:nvSpPr>
          <p:cNvPr id="23" name="PIJL-RECHTS 22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Tekstvak 25"/>
          <p:cNvSpPr txBox="1"/>
          <p:nvPr/>
        </p:nvSpPr>
        <p:spPr>
          <a:xfrm>
            <a:off x="3203848" y="260648"/>
            <a:ext cx="2746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Wat hoort bij de </a:t>
            </a:r>
            <a:r>
              <a:rPr lang="nl-NL" dirty="0" smtClean="0">
                <a:latin typeface="Comic Sans MS" pitchFamily="66" charset="0"/>
              </a:rPr>
              <a:t>lente?</a:t>
            </a:r>
            <a:endParaRPr lang="nl-NL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22"/>
          <p:cNvGrpSpPr/>
          <p:nvPr/>
        </p:nvGrpSpPr>
        <p:grpSpPr>
          <a:xfrm>
            <a:off x="1043608" y="980728"/>
            <a:ext cx="3240360" cy="2448272"/>
            <a:chOff x="1043608" y="980728"/>
            <a:chExt cx="3240360" cy="2448272"/>
          </a:xfrm>
          <a:solidFill>
            <a:schemeClr val="bg1"/>
          </a:solidFill>
        </p:grpSpPr>
        <p:sp>
          <p:nvSpPr>
            <p:cNvPr id="17" name="Afgeronde rechthoek 16"/>
            <p:cNvSpPr/>
            <p:nvPr/>
          </p:nvSpPr>
          <p:spPr>
            <a:xfrm>
              <a:off x="1043608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6" name="Picture 2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1653168" y="1052736"/>
              <a:ext cx="1949232" cy="2227695"/>
            </a:xfrm>
            <a:prstGeom prst="rect">
              <a:avLst/>
            </a:prstGeom>
            <a:grpFill/>
          </p:spPr>
        </p:pic>
      </p:grpSp>
      <p:grpSp>
        <p:nvGrpSpPr>
          <p:cNvPr id="3" name="Groep 25"/>
          <p:cNvGrpSpPr/>
          <p:nvPr/>
        </p:nvGrpSpPr>
        <p:grpSpPr>
          <a:xfrm>
            <a:off x="4788024" y="980728"/>
            <a:ext cx="3240360" cy="2448272"/>
            <a:chOff x="4788024" y="980728"/>
            <a:chExt cx="3240360" cy="2448272"/>
          </a:xfrm>
          <a:solidFill>
            <a:schemeClr val="bg1"/>
          </a:solidFill>
        </p:grpSpPr>
        <p:sp>
          <p:nvSpPr>
            <p:cNvPr id="20" name="Afgeronde rechthoek 19"/>
            <p:cNvSpPr/>
            <p:nvPr/>
          </p:nvSpPr>
          <p:spPr>
            <a:xfrm>
              <a:off x="4788024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7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5765433" y="1147980"/>
              <a:ext cx="1285541" cy="2137003"/>
            </a:xfrm>
            <a:prstGeom prst="rect">
              <a:avLst/>
            </a:prstGeom>
            <a:grpFill/>
          </p:spPr>
        </p:pic>
      </p:grpSp>
      <p:grpSp>
        <p:nvGrpSpPr>
          <p:cNvPr id="4" name="Groep 27"/>
          <p:cNvGrpSpPr/>
          <p:nvPr/>
        </p:nvGrpSpPr>
        <p:grpSpPr>
          <a:xfrm>
            <a:off x="1043608" y="3789040"/>
            <a:ext cx="3240360" cy="2448272"/>
            <a:chOff x="1043608" y="3789040"/>
            <a:chExt cx="3240360" cy="2448272"/>
          </a:xfrm>
          <a:solidFill>
            <a:schemeClr val="bg1"/>
          </a:solidFill>
        </p:grpSpPr>
        <p:sp>
          <p:nvSpPr>
            <p:cNvPr id="21" name="Afgeronde rechthoek 20"/>
            <p:cNvSpPr/>
            <p:nvPr/>
          </p:nvSpPr>
          <p:spPr>
            <a:xfrm>
              <a:off x="1043608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4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2087328" y="3861048"/>
              <a:ext cx="1152919" cy="2232248"/>
            </a:xfrm>
            <a:prstGeom prst="rect">
              <a:avLst/>
            </a:prstGeom>
            <a:grpFill/>
          </p:spPr>
        </p:pic>
      </p:grpSp>
      <p:grpSp>
        <p:nvGrpSpPr>
          <p:cNvPr id="5" name="Groep 26"/>
          <p:cNvGrpSpPr/>
          <p:nvPr/>
        </p:nvGrpSpPr>
        <p:grpSpPr>
          <a:xfrm>
            <a:off x="4788024" y="3789040"/>
            <a:ext cx="3240360" cy="2448272"/>
            <a:chOff x="4788024" y="3789040"/>
            <a:chExt cx="3240360" cy="2448272"/>
          </a:xfrm>
          <a:solidFill>
            <a:schemeClr val="bg1"/>
          </a:solidFill>
        </p:grpSpPr>
        <p:sp>
          <p:nvSpPr>
            <p:cNvPr id="22" name="Afgeronde rechthoek 21"/>
            <p:cNvSpPr/>
            <p:nvPr/>
          </p:nvSpPr>
          <p:spPr>
            <a:xfrm>
              <a:off x="4788024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5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5148064" y="3872270"/>
              <a:ext cx="2448272" cy="2209804"/>
            </a:xfrm>
            <a:prstGeom prst="rect">
              <a:avLst/>
            </a:prstGeom>
            <a:grp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64288" y="620688"/>
            <a:ext cx="1176778" cy="1070603"/>
          </a:xfrm>
          <a:prstGeom prst="rect">
            <a:avLst/>
          </a:prstGeom>
        </p:spPr>
      </p:pic>
      <p:sp>
        <p:nvSpPr>
          <p:cNvPr id="23" name="PIJL-RECHTS 22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Tekstvak 25"/>
          <p:cNvSpPr txBox="1"/>
          <p:nvPr/>
        </p:nvSpPr>
        <p:spPr>
          <a:xfrm>
            <a:off x="3203848" y="260648"/>
            <a:ext cx="2746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Wat hoort bij de </a:t>
            </a:r>
            <a:r>
              <a:rPr lang="nl-NL" dirty="0" smtClean="0">
                <a:latin typeface="Comic Sans MS" pitchFamily="66" charset="0"/>
              </a:rPr>
              <a:t>lente?</a:t>
            </a:r>
            <a:endParaRPr lang="nl-NL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22"/>
          <p:cNvGrpSpPr/>
          <p:nvPr/>
        </p:nvGrpSpPr>
        <p:grpSpPr>
          <a:xfrm>
            <a:off x="1043608" y="980728"/>
            <a:ext cx="3240360" cy="2448272"/>
            <a:chOff x="1043608" y="980728"/>
            <a:chExt cx="3240360" cy="2448272"/>
          </a:xfrm>
          <a:solidFill>
            <a:schemeClr val="bg1"/>
          </a:solidFill>
        </p:grpSpPr>
        <p:sp>
          <p:nvSpPr>
            <p:cNvPr id="17" name="Afgeronde rechthoek 16"/>
            <p:cNvSpPr/>
            <p:nvPr/>
          </p:nvSpPr>
          <p:spPr>
            <a:xfrm>
              <a:off x="1043608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6" name="Picture 2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1907704" y="1268760"/>
              <a:ext cx="1708061" cy="1939663"/>
            </a:xfrm>
            <a:prstGeom prst="rect">
              <a:avLst/>
            </a:prstGeom>
            <a:grp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620688"/>
            <a:ext cx="1176778" cy="1070603"/>
          </a:xfrm>
          <a:prstGeom prst="rect">
            <a:avLst/>
          </a:prstGeom>
        </p:spPr>
      </p:pic>
      <p:grpSp>
        <p:nvGrpSpPr>
          <p:cNvPr id="3" name="Groep 25"/>
          <p:cNvGrpSpPr/>
          <p:nvPr/>
        </p:nvGrpSpPr>
        <p:grpSpPr>
          <a:xfrm>
            <a:off x="4788024" y="980728"/>
            <a:ext cx="3240360" cy="2448272"/>
            <a:chOff x="4788024" y="980728"/>
            <a:chExt cx="3240360" cy="2448272"/>
          </a:xfrm>
          <a:solidFill>
            <a:schemeClr val="bg1"/>
          </a:solidFill>
        </p:grpSpPr>
        <p:sp>
          <p:nvSpPr>
            <p:cNvPr id="20" name="Afgeronde rechthoek 19"/>
            <p:cNvSpPr/>
            <p:nvPr/>
          </p:nvSpPr>
          <p:spPr>
            <a:xfrm>
              <a:off x="4788024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7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5152031" y="1052736"/>
              <a:ext cx="2440338" cy="2232248"/>
            </a:xfrm>
            <a:prstGeom prst="rect">
              <a:avLst/>
            </a:prstGeom>
            <a:grpFill/>
          </p:spPr>
        </p:pic>
      </p:grpSp>
      <p:grpSp>
        <p:nvGrpSpPr>
          <p:cNvPr id="4" name="Groep 27"/>
          <p:cNvGrpSpPr/>
          <p:nvPr/>
        </p:nvGrpSpPr>
        <p:grpSpPr>
          <a:xfrm>
            <a:off x="1043608" y="3789040"/>
            <a:ext cx="3240360" cy="2448272"/>
            <a:chOff x="1043608" y="3789040"/>
            <a:chExt cx="3240360" cy="2448272"/>
          </a:xfrm>
          <a:solidFill>
            <a:schemeClr val="bg1"/>
          </a:solidFill>
        </p:grpSpPr>
        <p:sp>
          <p:nvSpPr>
            <p:cNvPr id="21" name="Afgeronde rechthoek 20"/>
            <p:cNvSpPr/>
            <p:nvPr/>
          </p:nvSpPr>
          <p:spPr>
            <a:xfrm>
              <a:off x="1043608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4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2023649" y="3933056"/>
              <a:ext cx="1208270" cy="2160240"/>
            </a:xfrm>
            <a:prstGeom prst="rect">
              <a:avLst/>
            </a:prstGeom>
            <a:grpFill/>
          </p:spPr>
        </p:pic>
      </p:grpSp>
      <p:grpSp>
        <p:nvGrpSpPr>
          <p:cNvPr id="5" name="Groep 26"/>
          <p:cNvGrpSpPr/>
          <p:nvPr/>
        </p:nvGrpSpPr>
        <p:grpSpPr>
          <a:xfrm>
            <a:off x="4788024" y="3789040"/>
            <a:ext cx="3240360" cy="2448272"/>
            <a:chOff x="4788024" y="3789040"/>
            <a:chExt cx="3240360" cy="2448272"/>
          </a:xfrm>
          <a:solidFill>
            <a:schemeClr val="bg1"/>
          </a:solidFill>
        </p:grpSpPr>
        <p:sp>
          <p:nvSpPr>
            <p:cNvPr id="22" name="Afgeronde rechthoek 21"/>
            <p:cNvSpPr/>
            <p:nvPr/>
          </p:nvSpPr>
          <p:spPr>
            <a:xfrm>
              <a:off x="4788024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5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5565364" y="3861048"/>
              <a:ext cx="1613673" cy="2232248"/>
            </a:xfrm>
            <a:prstGeom prst="rect">
              <a:avLst/>
            </a:prstGeom>
            <a:grpFill/>
          </p:spPr>
        </p:pic>
      </p:grpSp>
      <p:sp>
        <p:nvSpPr>
          <p:cNvPr id="31" name="PIJL-RECHTS 30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Tekstvak 22"/>
          <p:cNvSpPr txBox="1"/>
          <p:nvPr/>
        </p:nvSpPr>
        <p:spPr>
          <a:xfrm>
            <a:off x="3203848" y="260648"/>
            <a:ext cx="2746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Wat hoort bij de </a:t>
            </a:r>
            <a:r>
              <a:rPr lang="nl-NL" dirty="0" smtClean="0">
                <a:latin typeface="Comic Sans MS" pitchFamily="66" charset="0"/>
              </a:rPr>
              <a:t>lente?</a:t>
            </a:r>
            <a:endParaRPr lang="nl-NL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683568" y="2348880"/>
            <a:ext cx="792087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9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9F5FC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Goed gedaan!</a:t>
            </a:r>
            <a:endParaRPr lang="nl-NL" sz="9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9F5FCF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Actieknop: Introductiepagina 4">
            <a:hlinkClick r:id="" action="ppaction://hlinkshowjump?jump=firstslide" highlightClick="1"/>
          </p:cNvPr>
          <p:cNvSpPr/>
          <p:nvPr/>
        </p:nvSpPr>
        <p:spPr>
          <a:xfrm>
            <a:off x="7812360" y="5589240"/>
            <a:ext cx="1080120" cy="1052736"/>
          </a:xfrm>
          <a:prstGeom prst="actionButtonHome">
            <a:avLst/>
          </a:prstGeom>
          <a:solidFill>
            <a:srgbClr val="9F5FCF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9F5FCF"/>
              </a:solidFill>
            </a:endParaRPr>
          </a:p>
        </p:txBody>
      </p:sp>
      <p:pic>
        <p:nvPicPr>
          <p:cNvPr id="1026" name="Picture 2" descr="C:\Users\Gebruiker\Pictures\lente\ki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933056"/>
            <a:ext cx="1935577" cy="1624806"/>
          </a:xfrm>
          <a:prstGeom prst="rect">
            <a:avLst/>
          </a:prstGeom>
          <a:noFill/>
        </p:spPr>
      </p:pic>
      <p:pic>
        <p:nvPicPr>
          <p:cNvPr id="1027" name="Picture 3" descr="C:\Users\Gebruiker\Pictures\lente\tak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005064"/>
            <a:ext cx="2233131" cy="1488356"/>
          </a:xfrm>
          <a:prstGeom prst="rect">
            <a:avLst/>
          </a:prstGeom>
          <a:noFill/>
        </p:spPr>
      </p:pic>
      <p:pic>
        <p:nvPicPr>
          <p:cNvPr id="1028" name="Picture 4" descr="C:\Users\Gebruiker\Pictures\lente\kroku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4221088"/>
            <a:ext cx="1480905" cy="2178745"/>
          </a:xfrm>
          <a:prstGeom prst="rect">
            <a:avLst/>
          </a:prstGeom>
          <a:noFill/>
        </p:spPr>
      </p:pic>
      <p:pic>
        <p:nvPicPr>
          <p:cNvPr id="1029" name="Picture 5" descr="C:\Users\Gebruiker\Pictures\lente\narci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332656"/>
            <a:ext cx="2261244" cy="2084859"/>
          </a:xfrm>
          <a:prstGeom prst="rect">
            <a:avLst/>
          </a:prstGeom>
          <a:noFill/>
        </p:spPr>
      </p:pic>
      <p:pic>
        <p:nvPicPr>
          <p:cNvPr id="1030" name="Picture 6" descr="C:\Users\Gebruiker\Pictures\lente\bi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404664"/>
            <a:ext cx="1330238" cy="1512168"/>
          </a:xfrm>
          <a:prstGeom prst="rect">
            <a:avLst/>
          </a:prstGeom>
          <a:noFill/>
        </p:spPr>
      </p:pic>
      <p:pic>
        <p:nvPicPr>
          <p:cNvPr id="1031" name="Picture 7" descr="C:\Users\Gebruiker\Pictures\lente\bloeme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764704"/>
            <a:ext cx="2343150" cy="184943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22"/>
          <p:cNvGrpSpPr/>
          <p:nvPr/>
        </p:nvGrpSpPr>
        <p:grpSpPr>
          <a:xfrm>
            <a:off x="1043608" y="980728"/>
            <a:ext cx="3240360" cy="2448272"/>
            <a:chOff x="1043608" y="980728"/>
            <a:chExt cx="3240360" cy="2448272"/>
          </a:xfrm>
          <a:solidFill>
            <a:schemeClr val="bg1"/>
          </a:solidFill>
        </p:grpSpPr>
        <p:sp>
          <p:nvSpPr>
            <p:cNvPr id="17" name="Afgeronde rechthoek 16"/>
            <p:cNvSpPr/>
            <p:nvPr/>
          </p:nvSpPr>
          <p:spPr>
            <a:xfrm>
              <a:off x="1043608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6" name="Picture 2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1920176" y="1087236"/>
              <a:ext cx="1415215" cy="2197747"/>
            </a:xfrm>
            <a:prstGeom prst="rect">
              <a:avLst/>
            </a:prstGeom>
            <a:grpFill/>
          </p:spPr>
        </p:pic>
      </p:grpSp>
      <p:grpSp>
        <p:nvGrpSpPr>
          <p:cNvPr id="3" name="Groep 25"/>
          <p:cNvGrpSpPr/>
          <p:nvPr/>
        </p:nvGrpSpPr>
        <p:grpSpPr>
          <a:xfrm>
            <a:off x="4788024" y="980728"/>
            <a:ext cx="3240360" cy="2448272"/>
            <a:chOff x="4788024" y="980728"/>
            <a:chExt cx="3240360" cy="2448272"/>
          </a:xfrm>
          <a:solidFill>
            <a:schemeClr val="bg1"/>
          </a:solidFill>
        </p:grpSpPr>
        <p:sp>
          <p:nvSpPr>
            <p:cNvPr id="20" name="Afgeronde rechthoek 19"/>
            <p:cNvSpPr/>
            <p:nvPr/>
          </p:nvSpPr>
          <p:spPr>
            <a:xfrm>
              <a:off x="4788024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7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5290567" y="1052736"/>
              <a:ext cx="2307282" cy="2232248"/>
            </a:xfrm>
            <a:prstGeom prst="rect">
              <a:avLst/>
            </a:prstGeom>
            <a:grpFill/>
          </p:spPr>
        </p:pic>
      </p:grpSp>
      <p:grpSp>
        <p:nvGrpSpPr>
          <p:cNvPr id="4" name="Groep 27"/>
          <p:cNvGrpSpPr/>
          <p:nvPr/>
        </p:nvGrpSpPr>
        <p:grpSpPr>
          <a:xfrm>
            <a:off x="1043608" y="3789040"/>
            <a:ext cx="3240360" cy="2448272"/>
            <a:chOff x="1043608" y="3789040"/>
            <a:chExt cx="3240360" cy="2448272"/>
          </a:xfrm>
          <a:solidFill>
            <a:schemeClr val="bg1"/>
          </a:solidFill>
        </p:grpSpPr>
        <p:sp>
          <p:nvSpPr>
            <p:cNvPr id="21" name="Afgeronde rechthoek 20"/>
            <p:cNvSpPr/>
            <p:nvPr/>
          </p:nvSpPr>
          <p:spPr>
            <a:xfrm>
              <a:off x="1043608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4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1494362" y="3861048"/>
              <a:ext cx="2210575" cy="2232248"/>
            </a:xfrm>
            <a:prstGeom prst="rect">
              <a:avLst/>
            </a:prstGeom>
            <a:grpFill/>
          </p:spPr>
        </p:pic>
      </p:grpSp>
      <p:grpSp>
        <p:nvGrpSpPr>
          <p:cNvPr id="5" name="Groep 26"/>
          <p:cNvGrpSpPr/>
          <p:nvPr/>
        </p:nvGrpSpPr>
        <p:grpSpPr>
          <a:xfrm>
            <a:off x="4788024" y="3789040"/>
            <a:ext cx="3240360" cy="2448272"/>
            <a:chOff x="4788024" y="3789040"/>
            <a:chExt cx="3240360" cy="2448272"/>
          </a:xfrm>
          <a:solidFill>
            <a:schemeClr val="bg1"/>
          </a:solidFill>
        </p:grpSpPr>
        <p:sp>
          <p:nvSpPr>
            <p:cNvPr id="22" name="Afgeronde rechthoek 21"/>
            <p:cNvSpPr/>
            <p:nvPr/>
          </p:nvSpPr>
          <p:spPr>
            <a:xfrm>
              <a:off x="4788024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5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5235885" y="3952627"/>
              <a:ext cx="2421650" cy="2049089"/>
            </a:xfrm>
            <a:prstGeom prst="rect">
              <a:avLst/>
            </a:prstGeom>
            <a:grp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08304" y="3356992"/>
            <a:ext cx="1176778" cy="1070603"/>
          </a:xfrm>
          <a:prstGeom prst="rect">
            <a:avLst/>
          </a:prstGeom>
        </p:spPr>
      </p:pic>
      <p:sp>
        <p:nvSpPr>
          <p:cNvPr id="23" name="PIJL-RECHTS 22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Tekstvak 25"/>
          <p:cNvSpPr txBox="1"/>
          <p:nvPr/>
        </p:nvSpPr>
        <p:spPr>
          <a:xfrm>
            <a:off x="3203848" y="260648"/>
            <a:ext cx="2746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Wat hoort bij de </a:t>
            </a:r>
            <a:r>
              <a:rPr lang="nl-NL" dirty="0" smtClean="0">
                <a:latin typeface="Comic Sans MS" pitchFamily="66" charset="0"/>
              </a:rPr>
              <a:t>lente?</a:t>
            </a:r>
            <a:endParaRPr lang="nl-NL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22"/>
          <p:cNvGrpSpPr/>
          <p:nvPr/>
        </p:nvGrpSpPr>
        <p:grpSpPr>
          <a:xfrm>
            <a:off x="1043608" y="980728"/>
            <a:ext cx="3240360" cy="2448272"/>
            <a:chOff x="1043608" y="980728"/>
            <a:chExt cx="3240360" cy="2448272"/>
          </a:xfrm>
          <a:solidFill>
            <a:schemeClr val="bg1"/>
          </a:solidFill>
        </p:grpSpPr>
        <p:sp>
          <p:nvSpPr>
            <p:cNvPr id="17" name="Afgeronde rechthoek 16"/>
            <p:cNvSpPr/>
            <p:nvPr/>
          </p:nvSpPr>
          <p:spPr>
            <a:xfrm>
              <a:off x="1043608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6" name="Picture 2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1403648" y="1486603"/>
              <a:ext cx="2448272" cy="1399012"/>
            </a:xfrm>
            <a:prstGeom prst="rect">
              <a:avLst/>
            </a:prstGeom>
            <a:grpFill/>
          </p:spPr>
        </p:pic>
      </p:grpSp>
      <p:grpSp>
        <p:nvGrpSpPr>
          <p:cNvPr id="3" name="Groep 25"/>
          <p:cNvGrpSpPr/>
          <p:nvPr/>
        </p:nvGrpSpPr>
        <p:grpSpPr>
          <a:xfrm>
            <a:off x="4788024" y="980728"/>
            <a:ext cx="3240360" cy="2448272"/>
            <a:chOff x="4788024" y="980728"/>
            <a:chExt cx="3240360" cy="2448272"/>
          </a:xfrm>
          <a:solidFill>
            <a:schemeClr val="bg1"/>
          </a:solidFill>
        </p:grpSpPr>
        <p:sp>
          <p:nvSpPr>
            <p:cNvPr id="20" name="Afgeronde rechthoek 19"/>
            <p:cNvSpPr/>
            <p:nvPr/>
          </p:nvSpPr>
          <p:spPr>
            <a:xfrm>
              <a:off x="4788024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7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5351581" y="1052736"/>
              <a:ext cx="2185253" cy="2232248"/>
            </a:xfrm>
            <a:prstGeom prst="rect">
              <a:avLst/>
            </a:prstGeom>
            <a:grpFill/>
          </p:spPr>
        </p:pic>
      </p:grpSp>
      <p:grpSp>
        <p:nvGrpSpPr>
          <p:cNvPr id="4" name="Groep 27"/>
          <p:cNvGrpSpPr/>
          <p:nvPr/>
        </p:nvGrpSpPr>
        <p:grpSpPr>
          <a:xfrm>
            <a:off x="1043608" y="3789040"/>
            <a:ext cx="3240360" cy="2448272"/>
            <a:chOff x="1043608" y="3789040"/>
            <a:chExt cx="3240360" cy="2448272"/>
          </a:xfrm>
          <a:solidFill>
            <a:schemeClr val="bg1"/>
          </a:solidFill>
        </p:grpSpPr>
        <p:sp>
          <p:nvSpPr>
            <p:cNvPr id="21" name="Afgeronde rechthoek 20"/>
            <p:cNvSpPr/>
            <p:nvPr/>
          </p:nvSpPr>
          <p:spPr>
            <a:xfrm>
              <a:off x="1043608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4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1684267" y="3861048"/>
              <a:ext cx="1830764" cy="2232248"/>
            </a:xfrm>
            <a:prstGeom prst="rect">
              <a:avLst/>
            </a:prstGeom>
            <a:grpFill/>
          </p:spPr>
        </p:pic>
      </p:grpSp>
      <p:grpSp>
        <p:nvGrpSpPr>
          <p:cNvPr id="5" name="Groep 26"/>
          <p:cNvGrpSpPr/>
          <p:nvPr/>
        </p:nvGrpSpPr>
        <p:grpSpPr>
          <a:xfrm>
            <a:off x="4788024" y="3789040"/>
            <a:ext cx="3240360" cy="2448272"/>
            <a:chOff x="4788024" y="3789040"/>
            <a:chExt cx="3240360" cy="2448272"/>
          </a:xfrm>
          <a:solidFill>
            <a:schemeClr val="bg1"/>
          </a:solidFill>
        </p:grpSpPr>
        <p:sp>
          <p:nvSpPr>
            <p:cNvPr id="22" name="Afgeronde rechthoek 21"/>
            <p:cNvSpPr/>
            <p:nvPr/>
          </p:nvSpPr>
          <p:spPr>
            <a:xfrm>
              <a:off x="4788024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5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5235885" y="3861048"/>
              <a:ext cx="2421650" cy="2232248"/>
            </a:xfrm>
            <a:prstGeom prst="rect">
              <a:avLst/>
            </a:prstGeom>
            <a:grp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08304" y="3356992"/>
            <a:ext cx="1176778" cy="1070603"/>
          </a:xfrm>
          <a:prstGeom prst="rect">
            <a:avLst/>
          </a:prstGeom>
        </p:spPr>
      </p:pic>
      <p:sp>
        <p:nvSpPr>
          <p:cNvPr id="23" name="PIJL-RECHTS 22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Tekstvak 25"/>
          <p:cNvSpPr txBox="1"/>
          <p:nvPr/>
        </p:nvSpPr>
        <p:spPr>
          <a:xfrm>
            <a:off x="3203848" y="260648"/>
            <a:ext cx="2746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Wat hoort bij de </a:t>
            </a:r>
            <a:r>
              <a:rPr lang="nl-NL" dirty="0" smtClean="0">
                <a:latin typeface="Comic Sans MS" pitchFamily="66" charset="0"/>
              </a:rPr>
              <a:t>lente?</a:t>
            </a:r>
            <a:endParaRPr lang="nl-NL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22"/>
          <p:cNvGrpSpPr/>
          <p:nvPr/>
        </p:nvGrpSpPr>
        <p:grpSpPr>
          <a:xfrm>
            <a:off x="1043608" y="980728"/>
            <a:ext cx="3240360" cy="2448272"/>
            <a:chOff x="1043608" y="980728"/>
            <a:chExt cx="3240360" cy="2448272"/>
          </a:xfrm>
          <a:solidFill>
            <a:schemeClr val="bg1"/>
          </a:solidFill>
        </p:grpSpPr>
        <p:sp>
          <p:nvSpPr>
            <p:cNvPr id="17" name="Afgeronde rechthoek 16"/>
            <p:cNvSpPr/>
            <p:nvPr/>
          </p:nvSpPr>
          <p:spPr>
            <a:xfrm>
              <a:off x="1043608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6" name="Picture 2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2020231" y="1052736"/>
              <a:ext cx="1215106" cy="2227695"/>
            </a:xfrm>
            <a:prstGeom prst="rect">
              <a:avLst/>
            </a:prstGeom>
            <a:grp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620688"/>
            <a:ext cx="1176778" cy="1070603"/>
          </a:xfrm>
          <a:prstGeom prst="rect">
            <a:avLst/>
          </a:prstGeom>
        </p:spPr>
      </p:pic>
      <p:grpSp>
        <p:nvGrpSpPr>
          <p:cNvPr id="3" name="Groep 25"/>
          <p:cNvGrpSpPr/>
          <p:nvPr/>
        </p:nvGrpSpPr>
        <p:grpSpPr>
          <a:xfrm>
            <a:off x="4788024" y="980728"/>
            <a:ext cx="3240360" cy="2448272"/>
            <a:chOff x="4788024" y="980728"/>
            <a:chExt cx="3240360" cy="2448272"/>
          </a:xfrm>
          <a:solidFill>
            <a:schemeClr val="bg1"/>
          </a:solidFill>
        </p:grpSpPr>
        <p:sp>
          <p:nvSpPr>
            <p:cNvPr id="20" name="Afgeronde rechthoek 19"/>
            <p:cNvSpPr/>
            <p:nvPr/>
          </p:nvSpPr>
          <p:spPr>
            <a:xfrm>
              <a:off x="4788024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7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5991845" y="1052736"/>
              <a:ext cx="760710" cy="2232248"/>
            </a:xfrm>
            <a:prstGeom prst="rect">
              <a:avLst/>
            </a:prstGeom>
            <a:grpFill/>
          </p:spPr>
        </p:pic>
      </p:grpSp>
      <p:grpSp>
        <p:nvGrpSpPr>
          <p:cNvPr id="4" name="Groep 27"/>
          <p:cNvGrpSpPr/>
          <p:nvPr/>
        </p:nvGrpSpPr>
        <p:grpSpPr>
          <a:xfrm>
            <a:off x="1043608" y="3789040"/>
            <a:ext cx="3240360" cy="2448272"/>
            <a:chOff x="1043608" y="3789040"/>
            <a:chExt cx="3240360" cy="2448272"/>
          </a:xfrm>
          <a:solidFill>
            <a:schemeClr val="bg1"/>
          </a:solidFill>
        </p:grpSpPr>
        <p:sp>
          <p:nvSpPr>
            <p:cNvPr id="21" name="Afgeronde rechthoek 20"/>
            <p:cNvSpPr/>
            <p:nvPr/>
          </p:nvSpPr>
          <p:spPr>
            <a:xfrm>
              <a:off x="1043608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4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1259632" y="3969522"/>
              <a:ext cx="2736304" cy="2087308"/>
            </a:xfrm>
            <a:prstGeom prst="rect">
              <a:avLst/>
            </a:prstGeom>
            <a:grpFill/>
          </p:spPr>
        </p:pic>
      </p:grpSp>
      <p:grpSp>
        <p:nvGrpSpPr>
          <p:cNvPr id="5" name="Groep 26"/>
          <p:cNvGrpSpPr/>
          <p:nvPr/>
        </p:nvGrpSpPr>
        <p:grpSpPr>
          <a:xfrm>
            <a:off x="4788024" y="3789040"/>
            <a:ext cx="3240360" cy="2448272"/>
            <a:chOff x="4788024" y="3789040"/>
            <a:chExt cx="3240360" cy="2448272"/>
          </a:xfrm>
          <a:solidFill>
            <a:schemeClr val="bg1"/>
          </a:solidFill>
        </p:grpSpPr>
        <p:sp>
          <p:nvSpPr>
            <p:cNvPr id="22" name="Afgeronde rechthoek 21"/>
            <p:cNvSpPr/>
            <p:nvPr/>
          </p:nvSpPr>
          <p:spPr>
            <a:xfrm>
              <a:off x="4788024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5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5076056" y="3912053"/>
              <a:ext cx="2592289" cy="2130237"/>
            </a:xfrm>
            <a:prstGeom prst="rect">
              <a:avLst/>
            </a:prstGeom>
            <a:grpFill/>
          </p:spPr>
        </p:pic>
      </p:grpSp>
      <p:sp>
        <p:nvSpPr>
          <p:cNvPr id="31" name="PIJL-RECHTS 30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Tekstvak 22"/>
          <p:cNvSpPr txBox="1"/>
          <p:nvPr/>
        </p:nvSpPr>
        <p:spPr>
          <a:xfrm>
            <a:off x="3203848" y="260648"/>
            <a:ext cx="2746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Wat hoort bij de </a:t>
            </a:r>
            <a:r>
              <a:rPr lang="nl-NL" dirty="0" smtClean="0">
                <a:latin typeface="Comic Sans MS" pitchFamily="66" charset="0"/>
              </a:rPr>
              <a:t>lente?</a:t>
            </a:r>
            <a:endParaRPr lang="nl-NL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22"/>
          <p:cNvGrpSpPr/>
          <p:nvPr/>
        </p:nvGrpSpPr>
        <p:grpSpPr>
          <a:xfrm>
            <a:off x="1043608" y="980728"/>
            <a:ext cx="3240360" cy="2448272"/>
            <a:chOff x="1043608" y="980728"/>
            <a:chExt cx="3240360" cy="2448272"/>
          </a:xfrm>
          <a:solidFill>
            <a:schemeClr val="bg1"/>
          </a:solidFill>
        </p:grpSpPr>
        <p:sp>
          <p:nvSpPr>
            <p:cNvPr id="17" name="Afgeronde rechthoek 16"/>
            <p:cNvSpPr/>
            <p:nvPr/>
          </p:nvSpPr>
          <p:spPr>
            <a:xfrm>
              <a:off x="1043608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6" name="Picture 2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2193454" y="1052736"/>
              <a:ext cx="868660" cy="2227695"/>
            </a:xfrm>
            <a:prstGeom prst="rect">
              <a:avLst/>
            </a:prstGeom>
            <a:grpFill/>
          </p:spPr>
        </p:pic>
      </p:grpSp>
      <p:grpSp>
        <p:nvGrpSpPr>
          <p:cNvPr id="3" name="Groep 25"/>
          <p:cNvGrpSpPr/>
          <p:nvPr/>
        </p:nvGrpSpPr>
        <p:grpSpPr>
          <a:xfrm>
            <a:off x="4788024" y="980728"/>
            <a:ext cx="3240360" cy="2448272"/>
            <a:chOff x="4788024" y="980728"/>
            <a:chExt cx="3240360" cy="2448272"/>
          </a:xfrm>
          <a:solidFill>
            <a:schemeClr val="bg1"/>
          </a:solidFill>
        </p:grpSpPr>
        <p:sp>
          <p:nvSpPr>
            <p:cNvPr id="20" name="Afgeronde rechthoek 19"/>
            <p:cNvSpPr/>
            <p:nvPr/>
          </p:nvSpPr>
          <p:spPr>
            <a:xfrm>
              <a:off x="4788024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7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5076056" y="1328383"/>
              <a:ext cx="2664296" cy="1776197"/>
            </a:xfrm>
            <a:prstGeom prst="rect">
              <a:avLst/>
            </a:prstGeom>
            <a:grpFill/>
          </p:spPr>
        </p:pic>
      </p:grpSp>
      <p:grpSp>
        <p:nvGrpSpPr>
          <p:cNvPr id="4" name="Groep 27"/>
          <p:cNvGrpSpPr/>
          <p:nvPr/>
        </p:nvGrpSpPr>
        <p:grpSpPr>
          <a:xfrm>
            <a:off x="1043608" y="3789040"/>
            <a:ext cx="3240360" cy="2448272"/>
            <a:chOff x="1043608" y="3789040"/>
            <a:chExt cx="3240360" cy="2448272"/>
          </a:xfrm>
          <a:solidFill>
            <a:schemeClr val="bg1"/>
          </a:solidFill>
        </p:grpSpPr>
        <p:sp>
          <p:nvSpPr>
            <p:cNvPr id="21" name="Afgeronde rechthoek 20"/>
            <p:cNvSpPr/>
            <p:nvPr/>
          </p:nvSpPr>
          <p:spPr>
            <a:xfrm>
              <a:off x="1043608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4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1691680" y="4005064"/>
              <a:ext cx="1877173" cy="2016224"/>
            </a:xfrm>
            <a:prstGeom prst="rect">
              <a:avLst/>
            </a:prstGeom>
            <a:grpFill/>
          </p:spPr>
        </p:pic>
      </p:grpSp>
      <p:grpSp>
        <p:nvGrpSpPr>
          <p:cNvPr id="5" name="Groep 26"/>
          <p:cNvGrpSpPr/>
          <p:nvPr/>
        </p:nvGrpSpPr>
        <p:grpSpPr>
          <a:xfrm>
            <a:off x="4788024" y="3789040"/>
            <a:ext cx="3240360" cy="2448272"/>
            <a:chOff x="4788024" y="3789040"/>
            <a:chExt cx="3240360" cy="2448272"/>
          </a:xfrm>
          <a:solidFill>
            <a:schemeClr val="bg1"/>
          </a:solidFill>
        </p:grpSpPr>
        <p:sp>
          <p:nvSpPr>
            <p:cNvPr id="22" name="Afgeronde rechthoek 21"/>
            <p:cNvSpPr/>
            <p:nvPr/>
          </p:nvSpPr>
          <p:spPr>
            <a:xfrm>
              <a:off x="4788024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5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5709501" y="3861048"/>
              <a:ext cx="1325397" cy="2232248"/>
            </a:xfrm>
            <a:prstGeom prst="rect">
              <a:avLst/>
            </a:prstGeom>
            <a:grp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64288" y="620688"/>
            <a:ext cx="1176778" cy="1070603"/>
          </a:xfrm>
          <a:prstGeom prst="rect">
            <a:avLst/>
          </a:prstGeom>
        </p:spPr>
      </p:pic>
      <p:sp>
        <p:nvSpPr>
          <p:cNvPr id="23" name="PIJL-RECHTS 22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Tekstvak 25"/>
          <p:cNvSpPr txBox="1"/>
          <p:nvPr/>
        </p:nvSpPr>
        <p:spPr>
          <a:xfrm>
            <a:off x="3203848" y="260648"/>
            <a:ext cx="2746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Wat hoort bij de </a:t>
            </a:r>
            <a:r>
              <a:rPr lang="nl-NL" dirty="0" smtClean="0">
                <a:latin typeface="Comic Sans MS" pitchFamily="66" charset="0"/>
              </a:rPr>
              <a:t>lente?</a:t>
            </a:r>
            <a:endParaRPr lang="nl-NL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3" name="Groep 22"/>
          <p:cNvGrpSpPr/>
          <p:nvPr/>
        </p:nvGrpSpPr>
        <p:grpSpPr>
          <a:xfrm>
            <a:off x="1043608" y="980728"/>
            <a:ext cx="3240360" cy="2448272"/>
            <a:chOff x="1043608" y="980728"/>
            <a:chExt cx="3240360" cy="2448272"/>
          </a:xfrm>
          <a:solidFill>
            <a:schemeClr val="bg1"/>
          </a:solidFill>
        </p:grpSpPr>
        <p:sp>
          <p:nvSpPr>
            <p:cNvPr id="17" name="Afgeronde rechthoek 16"/>
            <p:cNvSpPr/>
            <p:nvPr/>
          </p:nvSpPr>
          <p:spPr>
            <a:xfrm>
              <a:off x="1043608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6" name="Picture 2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1905058" y="1052736"/>
              <a:ext cx="1445450" cy="2227695"/>
            </a:xfrm>
            <a:prstGeom prst="rect">
              <a:avLst/>
            </a:prstGeom>
            <a:grp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620688"/>
            <a:ext cx="1176778" cy="1070603"/>
          </a:xfrm>
          <a:prstGeom prst="rect">
            <a:avLst/>
          </a:prstGeom>
        </p:spPr>
      </p:pic>
      <p:grpSp>
        <p:nvGrpSpPr>
          <p:cNvPr id="26" name="Groep 25"/>
          <p:cNvGrpSpPr/>
          <p:nvPr/>
        </p:nvGrpSpPr>
        <p:grpSpPr>
          <a:xfrm>
            <a:off x="4788024" y="980728"/>
            <a:ext cx="3240360" cy="2448272"/>
            <a:chOff x="4788024" y="980728"/>
            <a:chExt cx="3240360" cy="2448272"/>
          </a:xfrm>
          <a:solidFill>
            <a:schemeClr val="bg1"/>
          </a:solidFill>
        </p:grpSpPr>
        <p:sp>
          <p:nvSpPr>
            <p:cNvPr id="20" name="Afgeronde rechthoek 19"/>
            <p:cNvSpPr/>
            <p:nvPr/>
          </p:nvSpPr>
          <p:spPr>
            <a:xfrm>
              <a:off x="4788024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7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5523481" y="1052736"/>
              <a:ext cx="1697438" cy="2232248"/>
            </a:xfrm>
            <a:prstGeom prst="rect">
              <a:avLst/>
            </a:prstGeom>
            <a:grpFill/>
          </p:spPr>
        </p:pic>
      </p:grpSp>
      <p:grpSp>
        <p:nvGrpSpPr>
          <p:cNvPr id="28" name="Groep 27"/>
          <p:cNvGrpSpPr/>
          <p:nvPr/>
        </p:nvGrpSpPr>
        <p:grpSpPr>
          <a:xfrm>
            <a:off x="1043608" y="3789040"/>
            <a:ext cx="3240360" cy="2448272"/>
            <a:chOff x="1043608" y="3789040"/>
            <a:chExt cx="3240360" cy="2448272"/>
          </a:xfrm>
          <a:solidFill>
            <a:schemeClr val="bg1"/>
          </a:solidFill>
        </p:grpSpPr>
        <p:sp>
          <p:nvSpPr>
            <p:cNvPr id="21" name="Afgeronde rechthoek 20"/>
            <p:cNvSpPr/>
            <p:nvPr/>
          </p:nvSpPr>
          <p:spPr>
            <a:xfrm>
              <a:off x="1043608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4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1933421" y="3933056"/>
              <a:ext cx="1388725" cy="2160240"/>
            </a:xfrm>
            <a:prstGeom prst="rect">
              <a:avLst/>
            </a:prstGeom>
            <a:grpFill/>
          </p:spPr>
        </p:pic>
      </p:grpSp>
      <p:grpSp>
        <p:nvGrpSpPr>
          <p:cNvPr id="27" name="Groep 26"/>
          <p:cNvGrpSpPr/>
          <p:nvPr/>
        </p:nvGrpSpPr>
        <p:grpSpPr>
          <a:xfrm>
            <a:off x="4788024" y="3789040"/>
            <a:ext cx="3240360" cy="2448272"/>
            <a:chOff x="4788024" y="3789040"/>
            <a:chExt cx="3240360" cy="2448272"/>
          </a:xfrm>
          <a:solidFill>
            <a:schemeClr val="bg1"/>
          </a:solidFill>
        </p:grpSpPr>
        <p:sp>
          <p:nvSpPr>
            <p:cNvPr id="22" name="Afgeronde rechthoek 21"/>
            <p:cNvSpPr/>
            <p:nvPr/>
          </p:nvSpPr>
          <p:spPr>
            <a:xfrm>
              <a:off x="4788024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5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5690778" y="3861048"/>
              <a:ext cx="1362845" cy="2232248"/>
            </a:xfrm>
            <a:prstGeom prst="rect">
              <a:avLst/>
            </a:prstGeom>
            <a:grpFill/>
          </p:spPr>
        </p:pic>
      </p:grpSp>
      <p:sp>
        <p:nvSpPr>
          <p:cNvPr id="31" name="PIJL-RECHTS 30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Tekstvak 28"/>
          <p:cNvSpPr txBox="1"/>
          <p:nvPr/>
        </p:nvSpPr>
        <p:spPr>
          <a:xfrm>
            <a:off x="3203848" y="260648"/>
            <a:ext cx="2746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Wat hoort bij de </a:t>
            </a:r>
            <a:r>
              <a:rPr lang="nl-NL" dirty="0" smtClean="0">
                <a:latin typeface="Comic Sans MS" pitchFamily="66" charset="0"/>
              </a:rPr>
              <a:t>lente?</a:t>
            </a:r>
            <a:endParaRPr lang="nl-NL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22"/>
          <p:cNvGrpSpPr/>
          <p:nvPr/>
        </p:nvGrpSpPr>
        <p:grpSpPr>
          <a:xfrm>
            <a:off x="1043608" y="980728"/>
            <a:ext cx="3240360" cy="2448272"/>
            <a:chOff x="1043608" y="980728"/>
            <a:chExt cx="3240360" cy="2448272"/>
          </a:xfrm>
          <a:solidFill>
            <a:schemeClr val="bg1"/>
          </a:solidFill>
        </p:grpSpPr>
        <p:sp>
          <p:nvSpPr>
            <p:cNvPr id="17" name="Afgeronde rechthoek 16"/>
            <p:cNvSpPr/>
            <p:nvPr/>
          </p:nvSpPr>
          <p:spPr>
            <a:xfrm>
              <a:off x="1043608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6" name="Picture 2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1511860" y="1052736"/>
              <a:ext cx="2303855" cy="2227695"/>
            </a:xfrm>
            <a:prstGeom prst="rect">
              <a:avLst/>
            </a:prstGeom>
            <a:grpFill/>
          </p:spPr>
        </p:pic>
      </p:grpSp>
      <p:grpSp>
        <p:nvGrpSpPr>
          <p:cNvPr id="3" name="Groep 25"/>
          <p:cNvGrpSpPr/>
          <p:nvPr/>
        </p:nvGrpSpPr>
        <p:grpSpPr>
          <a:xfrm>
            <a:off x="4788024" y="980728"/>
            <a:ext cx="3240360" cy="2448272"/>
            <a:chOff x="4788024" y="980728"/>
            <a:chExt cx="3240360" cy="2448272"/>
          </a:xfrm>
          <a:solidFill>
            <a:schemeClr val="bg1"/>
          </a:solidFill>
        </p:grpSpPr>
        <p:sp>
          <p:nvSpPr>
            <p:cNvPr id="20" name="Afgeronde rechthoek 19"/>
            <p:cNvSpPr/>
            <p:nvPr/>
          </p:nvSpPr>
          <p:spPr>
            <a:xfrm>
              <a:off x="4788024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7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5230635" y="1308430"/>
              <a:ext cx="2432150" cy="1720860"/>
            </a:xfrm>
            <a:prstGeom prst="rect">
              <a:avLst/>
            </a:prstGeom>
            <a:grpFill/>
          </p:spPr>
        </p:pic>
      </p:grpSp>
      <p:grpSp>
        <p:nvGrpSpPr>
          <p:cNvPr id="4" name="Groep 27"/>
          <p:cNvGrpSpPr/>
          <p:nvPr/>
        </p:nvGrpSpPr>
        <p:grpSpPr>
          <a:xfrm>
            <a:off x="1043608" y="3789040"/>
            <a:ext cx="3240360" cy="2448272"/>
            <a:chOff x="1043608" y="3789040"/>
            <a:chExt cx="3240360" cy="2448272"/>
          </a:xfrm>
          <a:solidFill>
            <a:schemeClr val="bg1"/>
          </a:solidFill>
        </p:grpSpPr>
        <p:sp>
          <p:nvSpPr>
            <p:cNvPr id="21" name="Afgeronde rechthoek 20"/>
            <p:cNvSpPr/>
            <p:nvPr/>
          </p:nvSpPr>
          <p:spPr>
            <a:xfrm>
              <a:off x="1043608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4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1852314" y="3861048"/>
              <a:ext cx="1550941" cy="2232248"/>
            </a:xfrm>
            <a:prstGeom prst="rect">
              <a:avLst/>
            </a:prstGeom>
            <a:grpFill/>
          </p:spPr>
        </p:pic>
      </p:grpSp>
      <p:grpSp>
        <p:nvGrpSpPr>
          <p:cNvPr id="5" name="Groep 26"/>
          <p:cNvGrpSpPr/>
          <p:nvPr/>
        </p:nvGrpSpPr>
        <p:grpSpPr>
          <a:xfrm>
            <a:off x="4788024" y="3789040"/>
            <a:ext cx="3240360" cy="2448272"/>
            <a:chOff x="4788024" y="3789040"/>
            <a:chExt cx="3240360" cy="2448272"/>
          </a:xfrm>
          <a:solidFill>
            <a:schemeClr val="bg1"/>
          </a:solidFill>
        </p:grpSpPr>
        <p:sp>
          <p:nvSpPr>
            <p:cNvPr id="22" name="Afgeronde rechthoek 21"/>
            <p:cNvSpPr/>
            <p:nvPr/>
          </p:nvSpPr>
          <p:spPr>
            <a:xfrm>
              <a:off x="4788024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5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5220072" y="4241541"/>
              <a:ext cx="2448272" cy="1471262"/>
            </a:xfrm>
            <a:prstGeom prst="rect">
              <a:avLst/>
            </a:prstGeom>
            <a:grp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1560" y="3429000"/>
            <a:ext cx="1176778" cy="1070603"/>
          </a:xfrm>
          <a:prstGeom prst="rect">
            <a:avLst/>
          </a:prstGeom>
        </p:spPr>
      </p:pic>
      <p:sp>
        <p:nvSpPr>
          <p:cNvPr id="23" name="PIJL-RECHTS 22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Tekstvak 25"/>
          <p:cNvSpPr txBox="1"/>
          <p:nvPr/>
        </p:nvSpPr>
        <p:spPr>
          <a:xfrm>
            <a:off x="3203848" y="260648"/>
            <a:ext cx="2746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Wat hoort bij de </a:t>
            </a:r>
            <a:r>
              <a:rPr lang="nl-NL" dirty="0" smtClean="0">
                <a:latin typeface="Comic Sans MS" pitchFamily="66" charset="0"/>
              </a:rPr>
              <a:t>lente?</a:t>
            </a:r>
            <a:endParaRPr lang="nl-NL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22"/>
          <p:cNvGrpSpPr/>
          <p:nvPr/>
        </p:nvGrpSpPr>
        <p:grpSpPr>
          <a:xfrm>
            <a:off x="1043608" y="980728"/>
            <a:ext cx="3240360" cy="2448272"/>
            <a:chOff x="1043608" y="980728"/>
            <a:chExt cx="3240360" cy="2448272"/>
          </a:xfrm>
          <a:solidFill>
            <a:schemeClr val="bg1"/>
          </a:solidFill>
        </p:grpSpPr>
        <p:sp>
          <p:nvSpPr>
            <p:cNvPr id="17" name="Afgeronde rechthoek 16"/>
            <p:cNvSpPr/>
            <p:nvPr/>
          </p:nvSpPr>
          <p:spPr>
            <a:xfrm>
              <a:off x="1043608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6" name="Picture 2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1475656" y="1197163"/>
              <a:ext cx="2376263" cy="1938841"/>
            </a:xfrm>
            <a:prstGeom prst="rect">
              <a:avLst/>
            </a:prstGeom>
            <a:grpFill/>
          </p:spPr>
        </p:pic>
      </p:grpSp>
      <p:grpSp>
        <p:nvGrpSpPr>
          <p:cNvPr id="3" name="Groep 25"/>
          <p:cNvGrpSpPr/>
          <p:nvPr/>
        </p:nvGrpSpPr>
        <p:grpSpPr>
          <a:xfrm>
            <a:off x="4788024" y="980728"/>
            <a:ext cx="3240360" cy="2448272"/>
            <a:chOff x="4788024" y="980728"/>
            <a:chExt cx="3240360" cy="2448272"/>
          </a:xfrm>
          <a:solidFill>
            <a:schemeClr val="bg1"/>
          </a:solidFill>
        </p:grpSpPr>
        <p:sp>
          <p:nvSpPr>
            <p:cNvPr id="20" name="Afgeronde rechthoek 19"/>
            <p:cNvSpPr/>
            <p:nvPr/>
          </p:nvSpPr>
          <p:spPr>
            <a:xfrm>
              <a:off x="4788024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7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5858208" y="1052736"/>
              <a:ext cx="1177003" cy="2232248"/>
            </a:xfrm>
            <a:prstGeom prst="rect">
              <a:avLst/>
            </a:prstGeom>
            <a:grpFill/>
          </p:spPr>
        </p:pic>
      </p:grpSp>
      <p:grpSp>
        <p:nvGrpSpPr>
          <p:cNvPr id="4" name="Groep 27"/>
          <p:cNvGrpSpPr/>
          <p:nvPr/>
        </p:nvGrpSpPr>
        <p:grpSpPr>
          <a:xfrm>
            <a:off x="1043608" y="3789040"/>
            <a:ext cx="3240360" cy="2448272"/>
            <a:chOff x="1043608" y="3789040"/>
            <a:chExt cx="3240360" cy="2448272"/>
          </a:xfrm>
          <a:solidFill>
            <a:schemeClr val="bg1"/>
          </a:solidFill>
        </p:grpSpPr>
        <p:sp>
          <p:nvSpPr>
            <p:cNvPr id="21" name="Afgeronde rechthoek 20"/>
            <p:cNvSpPr/>
            <p:nvPr/>
          </p:nvSpPr>
          <p:spPr>
            <a:xfrm>
              <a:off x="1043608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4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1403649" y="4052269"/>
              <a:ext cx="2448272" cy="1849805"/>
            </a:xfrm>
            <a:prstGeom prst="rect">
              <a:avLst/>
            </a:prstGeom>
            <a:grpFill/>
          </p:spPr>
        </p:pic>
      </p:grpSp>
      <p:grpSp>
        <p:nvGrpSpPr>
          <p:cNvPr id="5" name="Groep 26"/>
          <p:cNvGrpSpPr/>
          <p:nvPr/>
        </p:nvGrpSpPr>
        <p:grpSpPr>
          <a:xfrm>
            <a:off x="4788024" y="3789040"/>
            <a:ext cx="3240360" cy="2448272"/>
            <a:chOff x="4788024" y="3789040"/>
            <a:chExt cx="3240360" cy="2448272"/>
          </a:xfrm>
          <a:solidFill>
            <a:schemeClr val="bg1"/>
          </a:solidFill>
        </p:grpSpPr>
        <p:sp>
          <p:nvSpPr>
            <p:cNvPr id="22" name="Afgeronde rechthoek 21"/>
            <p:cNvSpPr/>
            <p:nvPr/>
          </p:nvSpPr>
          <p:spPr>
            <a:xfrm>
              <a:off x="4788024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5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5485127" y="3861048"/>
              <a:ext cx="1918162" cy="2232248"/>
            </a:xfrm>
            <a:prstGeom prst="rect">
              <a:avLst/>
            </a:prstGeom>
            <a:grp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1560" y="3429000"/>
            <a:ext cx="1176778" cy="1070603"/>
          </a:xfrm>
          <a:prstGeom prst="rect">
            <a:avLst/>
          </a:prstGeom>
        </p:spPr>
      </p:pic>
      <p:sp>
        <p:nvSpPr>
          <p:cNvPr id="23" name="PIJL-RECHTS 22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kstvak 17"/>
          <p:cNvSpPr txBox="1"/>
          <p:nvPr/>
        </p:nvSpPr>
        <p:spPr>
          <a:xfrm>
            <a:off x="3203848" y="260648"/>
            <a:ext cx="2746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Wat hoort bij de </a:t>
            </a:r>
            <a:r>
              <a:rPr lang="nl-NL" dirty="0" smtClean="0">
                <a:latin typeface="Comic Sans MS" pitchFamily="66" charset="0"/>
              </a:rPr>
              <a:t>lente?</a:t>
            </a:r>
            <a:endParaRPr lang="nl-NL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22"/>
          <p:cNvGrpSpPr/>
          <p:nvPr/>
        </p:nvGrpSpPr>
        <p:grpSpPr>
          <a:xfrm>
            <a:off x="1043608" y="980728"/>
            <a:ext cx="3240360" cy="2448272"/>
            <a:chOff x="1043608" y="980728"/>
            <a:chExt cx="3240360" cy="2448272"/>
          </a:xfrm>
          <a:solidFill>
            <a:schemeClr val="bg1"/>
          </a:solidFill>
        </p:grpSpPr>
        <p:sp>
          <p:nvSpPr>
            <p:cNvPr id="17" name="Afgeronde rechthoek 16"/>
            <p:cNvSpPr/>
            <p:nvPr/>
          </p:nvSpPr>
          <p:spPr>
            <a:xfrm>
              <a:off x="1043608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6" name="Picture 2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1331640" y="1170294"/>
              <a:ext cx="2592288" cy="1992579"/>
            </a:xfrm>
            <a:prstGeom prst="rect">
              <a:avLst/>
            </a:prstGeom>
            <a:grpFill/>
          </p:spPr>
        </p:pic>
      </p:grpSp>
      <p:grpSp>
        <p:nvGrpSpPr>
          <p:cNvPr id="3" name="Groep 25"/>
          <p:cNvGrpSpPr/>
          <p:nvPr/>
        </p:nvGrpSpPr>
        <p:grpSpPr>
          <a:xfrm>
            <a:off x="4788024" y="980728"/>
            <a:ext cx="3240360" cy="2448272"/>
            <a:chOff x="4788024" y="980728"/>
            <a:chExt cx="3240360" cy="2448272"/>
          </a:xfrm>
          <a:solidFill>
            <a:schemeClr val="bg1"/>
          </a:solidFill>
        </p:grpSpPr>
        <p:sp>
          <p:nvSpPr>
            <p:cNvPr id="20" name="Afgeronde rechthoek 19"/>
            <p:cNvSpPr/>
            <p:nvPr/>
          </p:nvSpPr>
          <p:spPr>
            <a:xfrm>
              <a:off x="4788024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7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5196038" y="1147980"/>
              <a:ext cx="2424331" cy="2137003"/>
            </a:xfrm>
            <a:prstGeom prst="rect">
              <a:avLst/>
            </a:prstGeom>
            <a:grpFill/>
          </p:spPr>
        </p:pic>
      </p:grpSp>
      <p:grpSp>
        <p:nvGrpSpPr>
          <p:cNvPr id="4" name="Groep 27"/>
          <p:cNvGrpSpPr/>
          <p:nvPr/>
        </p:nvGrpSpPr>
        <p:grpSpPr>
          <a:xfrm>
            <a:off x="1043608" y="3789040"/>
            <a:ext cx="3240360" cy="2448272"/>
            <a:chOff x="1043608" y="3789040"/>
            <a:chExt cx="3240360" cy="2448272"/>
          </a:xfrm>
          <a:solidFill>
            <a:schemeClr val="bg1"/>
          </a:solidFill>
        </p:grpSpPr>
        <p:sp>
          <p:nvSpPr>
            <p:cNvPr id="21" name="Afgeronde rechthoek 20"/>
            <p:cNvSpPr/>
            <p:nvPr/>
          </p:nvSpPr>
          <p:spPr>
            <a:xfrm>
              <a:off x="1043608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4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1569987" y="3861048"/>
              <a:ext cx="2187602" cy="2232248"/>
            </a:xfrm>
            <a:prstGeom prst="rect">
              <a:avLst/>
            </a:prstGeom>
            <a:grpFill/>
          </p:spPr>
        </p:pic>
      </p:grpSp>
      <p:grpSp>
        <p:nvGrpSpPr>
          <p:cNvPr id="5" name="Groep 26"/>
          <p:cNvGrpSpPr/>
          <p:nvPr/>
        </p:nvGrpSpPr>
        <p:grpSpPr>
          <a:xfrm>
            <a:off x="4788024" y="3789040"/>
            <a:ext cx="3240360" cy="2448272"/>
            <a:chOff x="4788024" y="3789040"/>
            <a:chExt cx="3240360" cy="2448272"/>
          </a:xfrm>
          <a:solidFill>
            <a:schemeClr val="bg1"/>
          </a:solidFill>
        </p:grpSpPr>
        <p:sp>
          <p:nvSpPr>
            <p:cNvPr id="22" name="Afgeronde rechthoek 21"/>
            <p:cNvSpPr/>
            <p:nvPr/>
          </p:nvSpPr>
          <p:spPr>
            <a:xfrm>
              <a:off x="4788024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5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5329265" y="3861048"/>
              <a:ext cx="2085870" cy="2232248"/>
            </a:xfrm>
            <a:prstGeom prst="rect">
              <a:avLst/>
            </a:prstGeom>
            <a:grp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64288" y="620688"/>
            <a:ext cx="1176778" cy="1070603"/>
          </a:xfrm>
          <a:prstGeom prst="rect">
            <a:avLst/>
          </a:prstGeom>
        </p:spPr>
      </p:pic>
      <p:sp>
        <p:nvSpPr>
          <p:cNvPr id="23" name="PIJL-RECHTS 22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Tekstvak 25"/>
          <p:cNvSpPr txBox="1"/>
          <p:nvPr/>
        </p:nvSpPr>
        <p:spPr>
          <a:xfrm>
            <a:off x="3203848" y="260648"/>
            <a:ext cx="2746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Wat hoort bij de </a:t>
            </a:r>
            <a:r>
              <a:rPr lang="nl-NL" dirty="0" smtClean="0">
                <a:latin typeface="Comic Sans MS" pitchFamily="66" charset="0"/>
              </a:rPr>
              <a:t>lente?</a:t>
            </a:r>
            <a:endParaRPr lang="nl-NL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110</Words>
  <Application>Microsoft Office PowerPoint</Application>
  <PresentationFormat>Diavoorstelling (4:3)</PresentationFormat>
  <Paragraphs>29</Paragraphs>
  <Slides>14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5" baseType="lpstr">
      <vt:lpstr>Office-thema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Gebruiker</dc:creator>
  <cp:lastModifiedBy>Gebruiker</cp:lastModifiedBy>
  <cp:revision>37</cp:revision>
  <dcterms:created xsi:type="dcterms:W3CDTF">2016-05-02T13:46:17Z</dcterms:created>
  <dcterms:modified xsi:type="dcterms:W3CDTF">2016-11-06T19:30:28Z</dcterms:modified>
</cp:coreProperties>
</file>