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74" r:id="rId4"/>
    <p:sldId id="291" r:id="rId5"/>
    <p:sldId id="275" r:id="rId6"/>
    <p:sldId id="290" r:id="rId7"/>
    <p:sldId id="273" r:id="rId8"/>
    <p:sldId id="289" r:id="rId9"/>
    <p:sldId id="292" r:id="rId10"/>
    <p:sldId id="293" r:id="rId11"/>
    <p:sldId id="296" r:id="rId12"/>
    <p:sldId id="294" r:id="rId13"/>
    <p:sldId id="295" r:id="rId14"/>
    <p:sldId id="297" r:id="rId15"/>
    <p:sldId id="276" r:id="rId16"/>
    <p:sldId id="278" r:id="rId17"/>
    <p:sldId id="284" r:id="rId18"/>
    <p:sldId id="282" r:id="rId19"/>
    <p:sldId id="280" r:id="rId20"/>
    <p:sldId id="279" r:id="rId21"/>
    <p:sldId id="281" r:id="rId22"/>
    <p:sldId id="288" r:id="rId23"/>
    <p:sldId id="283" r:id="rId24"/>
    <p:sldId id="285" r:id="rId25"/>
    <p:sldId id="286" r:id="rId26"/>
    <p:sldId id="287" r:id="rId27"/>
    <p:sldId id="277" r:id="rId2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BPtm8gGeMJ44bbWpo1A2qQ==" hashData="G4DHSQn1ApNGHtB6QakQQmPsUlU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ED477-C967-42FE-9329-168F38C21B0B}" type="datetimeFigureOut">
              <a:rPr lang="nl-NL" smtClean="0"/>
              <a:pPr/>
              <a:t>6-11-2016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2EA20-C3ED-4751-B683-A32A8CF6578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0C8E-26B2-4E62-BC1D-06CE7A3DC226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7BBB-E04E-41C3-8F35-EC284956900F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DA00-5DD0-48D3-AB61-4FA49AE3F77E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694F-F86A-4059-B9EE-FA0BC1F0B2D4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091FE-1B50-4FDC-B039-D6CA55FF6444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A4E8-4CA1-4BFC-99CC-BA15F7B370CC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E953-390D-4A3A-B2C2-D216A2FB273B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4790-1740-429F-AA5C-69429D2DBCB5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737A-C65A-4218-98CA-B0906AF1F2CE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4845-6011-452F-9C2C-75557D7F089F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1E0-A2EB-415B-9ACA-FE3E8F58833F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7F2D-6A08-4ECC-B21A-044A515CED92}" type="datetime1">
              <a:rPr lang="nl-NL" smtClean="0"/>
              <a:pPr/>
              <a:t>6-11-2016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483768" y="1340768"/>
            <a:ext cx="4320480" cy="1512168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woordherkenning</a:t>
            </a:r>
            <a:endParaRPr lang="nl-NL" sz="3600" dirty="0">
              <a:latin typeface="Comic Sans MS" pitchFamily="66" charset="0"/>
            </a:endParaRPr>
          </a:p>
        </p:txBody>
      </p:sp>
      <p:grpSp>
        <p:nvGrpSpPr>
          <p:cNvPr id="6" name="Groep 5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7" name="Afgeronde rechthoek 6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8" name="Afbeelding 7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450784"/>
              <a:ext cx="534228" cy="749714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9" name="Groep 8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10" name="Afgeronde rechthoek 9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Tekstvak 10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2" name="Afbeelding 11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450784"/>
              <a:ext cx="534228" cy="749714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450784"/>
              <a:ext cx="534228" cy="749714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4" name="Tekstvak 13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16" name="Afgeronde rechthoek 15"/>
          <p:cNvSpPr/>
          <p:nvPr/>
        </p:nvSpPr>
        <p:spPr>
          <a:xfrm>
            <a:off x="2483768" y="3212976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3838869" y="1628800"/>
            <a:ext cx="18389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lente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862623" y="3356992"/>
            <a:ext cx="12875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lente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5" name="Tijdelijke aanduiding voor voettekst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24" name="Afgeronde rechthoek 23"/>
          <p:cNvSpPr/>
          <p:nvPr/>
        </p:nvSpPr>
        <p:spPr>
          <a:xfrm>
            <a:off x="4716016" y="3212976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6" name="Afgeronde rechthoek 25"/>
          <p:cNvSpPr/>
          <p:nvPr/>
        </p:nvSpPr>
        <p:spPr>
          <a:xfrm>
            <a:off x="4716016" y="4437112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7" name="Afgeronde rechthoek 26"/>
          <p:cNvSpPr/>
          <p:nvPr/>
        </p:nvSpPr>
        <p:spPr>
          <a:xfrm>
            <a:off x="2483768" y="4437112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5094871" y="4581128"/>
            <a:ext cx="12875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t</a:t>
            </a:r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enle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2862623" y="4581128"/>
            <a:ext cx="12875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leten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5065852" y="3356992"/>
            <a:ext cx="12875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letne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schaap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schaap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spchaa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chsaap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saachp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10242" name="Picture 2" descr="C:\Users\Gebruiker\Pictures\lente\schaa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340768"/>
            <a:ext cx="1150508" cy="169098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kalf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klaf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kalf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ka</a:t>
              </a:r>
              <a:r>
                <a:rPr lang="nl-NL" sz="4000" dirty="0" smtClean="0">
                  <a:latin typeface="Comic Sans MS" pitchFamily="66" charset="0"/>
                </a:rPr>
                <a:t>f</a:t>
              </a:r>
              <a:r>
                <a:rPr lang="nl-NL" sz="4000" dirty="0" smtClean="0">
                  <a:latin typeface="Comic Sans MS" pitchFamily="66" charset="0"/>
                </a:rPr>
                <a:t>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alkf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13314" name="Picture 2" descr="C:\Users\Gebruiker\Pictures\lente\kalfj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556792"/>
            <a:ext cx="1475185" cy="119853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lam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alm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mal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lam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</a:t>
              </a:r>
              <a:r>
                <a:rPr lang="nl-NL" sz="4000" dirty="0" smtClean="0">
                  <a:latin typeface="Comic Sans MS" pitchFamily="66" charset="0"/>
                </a:rPr>
                <a:t>la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11266" name="Picture 2" descr="C:\Users\Gebruiker\Pictures\lente\la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556792"/>
            <a:ext cx="1189038" cy="115252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bloem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bleom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lboem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boelm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bloem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12290" name="Picture 2" descr="C:\Users\Gebruiker\Pictures\lente\bloe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340768"/>
            <a:ext cx="1336762" cy="163224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Gebruiker\Pictures\lente\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861048"/>
            <a:ext cx="1817812" cy="1372991"/>
          </a:xfrm>
          <a:prstGeom prst="rect">
            <a:avLst/>
          </a:prstGeom>
          <a:noFill/>
        </p:spPr>
      </p:pic>
      <p:pic>
        <p:nvPicPr>
          <p:cNvPr id="1027" name="Picture 3" descr="C:\Users\Gebruiker\Pictures\lente\varke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221088"/>
            <a:ext cx="1995487" cy="2032000"/>
          </a:xfrm>
          <a:prstGeom prst="rect">
            <a:avLst/>
          </a:prstGeom>
          <a:noFill/>
        </p:spPr>
      </p:pic>
      <p:pic>
        <p:nvPicPr>
          <p:cNvPr id="1028" name="Picture 4" descr="C:\Users\Gebruiker\Pictures\lente\tulp 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861048"/>
            <a:ext cx="1218632" cy="2232248"/>
          </a:xfrm>
          <a:prstGeom prst="rect">
            <a:avLst/>
          </a:prstGeom>
          <a:noFill/>
        </p:spPr>
      </p:pic>
      <p:pic>
        <p:nvPicPr>
          <p:cNvPr id="1029" name="Picture 5" descr="C:\Users\Gebruiker\Pictures\lente\hyacin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188640"/>
            <a:ext cx="1223953" cy="2243361"/>
          </a:xfrm>
          <a:prstGeom prst="rect">
            <a:avLst/>
          </a:prstGeom>
          <a:noFill/>
        </p:spPr>
      </p:pic>
      <p:pic>
        <p:nvPicPr>
          <p:cNvPr id="1030" name="Picture 6" descr="C:\Users\Gebruiker\Pictures\lente\ki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980728"/>
            <a:ext cx="1716354" cy="1440780"/>
          </a:xfrm>
          <a:prstGeom prst="rect">
            <a:avLst/>
          </a:prstGeom>
          <a:noFill/>
        </p:spPr>
      </p:pic>
      <p:pic>
        <p:nvPicPr>
          <p:cNvPr id="1031" name="Picture 7" descr="C:\Users\Gebruiker\Pictures\lente\schaap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5616" y="188640"/>
            <a:ext cx="1260475" cy="18526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veulen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veulen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84984"/>
            <a:ext cx="1067603" cy="971278"/>
          </a:xfrm>
          <a:prstGeom prst="rect">
            <a:avLst/>
          </a:prstGeom>
          <a:noFill/>
        </p:spPr>
      </p:pic>
      <p:grpSp>
        <p:nvGrpSpPr>
          <p:cNvPr id="58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vuleen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7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</a:t>
              </a:r>
              <a:r>
                <a:rPr lang="nl-NL" sz="3600" dirty="0" smtClean="0">
                  <a:latin typeface="Comic Sans MS" pitchFamily="66" charset="0"/>
                </a:rPr>
                <a:t>u</a:t>
              </a:r>
              <a:r>
                <a:rPr lang="nl-NL" sz="3600" dirty="0" smtClean="0">
                  <a:latin typeface="Comic Sans MS" pitchFamily="66" charset="0"/>
                </a:rPr>
                <a:t>elen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61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ve</a:t>
              </a:r>
              <a:r>
                <a:rPr lang="nl-NL" sz="3600" dirty="0" smtClean="0">
                  <a:latin typeface="Comic Sans MS" pitchFamily="66" charset="0"/>
                </a:rPr>
                <a:t>n</a:t>
              </a:r>
              <a:r>
                <a:rPr lang="nl-NL" sz="3600" dirty="0" smtClean="0">
                  <a:latin typeface="Comic Sans MS" pitchFamily="66" charset="0"/>
                </a:rPr>
                <a:t>ule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60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veueln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9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evulen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4338" name="Picture 2" descr="C:\Users\Gebruiker\Pictures\lente\veul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484784"/>
            <a:ext cx="1637367" cy="138504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krokus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krouks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koruks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krokus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korkus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kus</a:t>
              </a:r>
              <a:r>
                <a:rPr lang="nl-NL" sz="3600" dirty="0" smtClean="0">
                  <a:latin typeface="Comic Sans MS" pitchFamily="66" charset="0"/>
                </a:rPr>
                <a:t>kro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kkrous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1067603" cy="971278"/>
          </a:xfrm>
          <a:prstGeom prst="rect">
            <a:avLst/>
          </a:prstGeom>
          <a:noFill/>
        </p:spPr>
      </p:pic>
      <p:pic>
        <p:nvPicPr>
          <p:cNvPr id="15362" name="Picture 2" descr="C:\Users\Gebruiker\Pictures\lente\kroku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268760"/>
            <a:ext cx="1174661" cy="172819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kuiken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kiuken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ku</a:t>
              </a:r>
              <a:r>
                <a:rPr lang="nl-NL" sz="3600" dirty="0" smtClean="0">
                  <a:latin typeface="Comic Sans MS" pitchFamily="66" charset="0"/>
                </a:rPr>
                <a:t>k</a:t>
              </a:r>
              <a:r>
                <a:rPr lang="nl-NL" sz="3600" dirty="0" smtClean="0">
                  <a:latin typeface="Comic Sans MS" pitchFamily="66" charset="0"/>
                </a:rPr>
                <a:t>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kuiken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kenkui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kuikne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kukien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1067603" cy="971278"/>
          </a:xfrm>
          <a:prstGeom prst="rect">
            <a:avLst/>
          </a:prstGeom>
          <a:noFill/>
        </p:spPr>
      </p:pic>
      <p:pic>
        <p:nvPicPr>
          <p:cNvPr id="21506" name="Picture 2" descr="C:\Users\Gebruiker\Pictures\lente\kuiken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73574" y="1340768"/>
            <a:ext cx="1010998" cy="16804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regenboog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reengboog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regboenog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boog</a:t>
              </a:r>
              <a:r>
                <a:rPr lang="nl-NL" sz="3600" dirty="0" smtClean="0">
                  <a:latin typeface="Comic Sans MS" pitchFamily="66" charset="0"/>
                </a:rPr>
                <a:t>regen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regenboog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renbegoog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renbogeog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5301208"/>
            <a:ext cx="1067603" cy="971278"/>
          </a:xfrm>
          <a:prstGeom prst="rect">
            <a:avLst/>
          </a:prstGeom>
          <a:noFill/>
        </p:spPr>
      </p:pic>
      <p:pic>
        <p:nvPicPr>
          <p:cNvPr id="19458" name="Picture 2" descr="C:\Users\Gebruiker\Pictures\lente\regenboo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9495" y="1700808"/>
            <a:ext cx="1572265" cy="86409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varken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vakren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</a:t>
              </a:r>
              <a:r>
                <a:rPr lang="nl-NL" sz="3600" dirty="0" smtClean="0">
                  <a:latin typeface="Comic Sans MS" pitchFamily="66" charset="0"/>
                </a:rPr>
                <a:t>e</a:t>
              </a:r>
              <a:r>
                <a:rPr lang="nl-NL" sz="3600" dirty="0" smtClean="0">
                  <a:latin typeface="Comic Sans MS" pitchFamily="66" charset="0"/>
                </a:rPr>
                <a:t>rkan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var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kn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</a:t>
              </a:r>
              <a:r>
                <a:rPr lang="nl-NL" sz="3600" dirty="0" err="1" smtClean="0">
                  <a:latin typeface="Comic Sans MS" pitchFamily="66" charset="0"/>
                </a:rPr>
                <a:t>r</a:t>
              </a:r>
              <a:r>
                <a:rPr lang="nl-NL" sz="3600" dirty="0" err="1" smtClean="0">
                  <a:latin typeface="Comic Sans MS" pitchFamily="66" charset="0"/>
                </a:rPr>
                <a:t>aken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kenvar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varken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3284984"/>
            <a:ext cx="1067603" cy="971278"/>
          </a:xfrm>
          <a:prstGeom prst="rect">
            <a:avLst/>
          </a:prstGeom>
          <a:noFill/>
        </p:spPr>
      </p:pic>
      <p:pic>
        <p:nvPicPr>
          <p:cNvPr id="17410" name="Picture 2" descr="C:\Users\Gebruiker\Pictures\lente\vark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412776"/>
            <a:ext cx="1471770" cy="149869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tak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8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tak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</a:t>
              </a:r>
              <a:r>
                <a:rPr lang="nl-NL" sz="4000" dirty="0" smtClean="0">
                  <a:latin typeface="Comic Sans MS" pitchFamily="66" charset="0"/>
                </a:rPr>
                <a:t>at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tka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atk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2050" name="Picture 2" descr="C:\Users\Gebruiker\Pictures\lente\tak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556792"/>
            <a:ext cx="1519035" cy="106697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groeien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greoien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groeien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</a:t>
              </a:r>
              <a:r>
                <a:rPr lang="nl-NL" sz="3600" dirty="0" err="1" smtClean="0">
                  <a:latin typeface="Comic Sans MS" pitchFamily="66" charset="0"/>
                </a:rPr>
                <a:t>ei</a:t>
              </a:r>
              <a:r>
                <a:rPr lang="nl-NL" sz="3600" dirty="0" err="1" smtClean="0">
                  <a:latin typeface="Comic Sans MS" pitchFamily="66" charset="0"/>
                </a:rPr>
                <a:t>oen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gro</a:t>
              </a:r>
              <a:r>
                <a:rPr lang="nl-NL" sz="3600" dirty="0" err="1" smtClean="0">
                  <a:latin typeface="Comic Sans MS" pitchFamily="66" charset="0"/>
                </a:rPr>
                <a:t>n</a:t>
              </a:r>
              <a:r>
                <a:rPr lang="nl-NL" sz="3600" dirty="0" err="1" smtClean="0">
                  <a:latin typeface="Comic Sans MS" pitchFamily="66" charset="0"/>
                </a:rPr>
                <a:t>eie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groeein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goreien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301208"/>
            <a:ext cx="1067603" cy="971278"/>
          </a:xfrm>
          <a:prstGeom prst="rect">
            <a:avLst/>
          </a:prstGeom>
          <a:noFill/>
        </p:spPr>
      </p:pic>
      <p:pic>
        <p:nvPicPr>
          <p:cNvPr id="16386" name="Picture 2" descr="C:\Users\Gebruiker\Pictures\lente\groei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467966"/>
            <a:ext cx="1408284" cy="12409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vogel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vgoel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vegol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gvoel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gvoel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vogel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vo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gl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293096"/>
            <a:ext cx="1067603" cy="971278"/>
          </a:xfrm>
          <a:prstGeom prst="rect">
            <a:avLst/>
          </a:prstGeom>
          <a:noFill/>
        </p:spPr>
      </p:pic>
      <p:pic>
        <p:nvPicPr>
          <p:cNvPr id="18434" name="Picture 2" descr="C:\Users\Gebruiker\Pictures\lente\voge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484784"/>
            <a:ext cx="1372797" cy="130936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weiland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wlaneid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we</a:t>
              </a:r>
              <a:r>
                <a:rPr lang="nl-NL" sz="3600" dirty="0" err="1" smtClean="0">
                  <a:latin typeface="Comic Sans MS" pitchFamily="66" charset="0"/>
                </a:rPr>
                <a:t>n</a:t>
              </a:r>
              <a:r>
                <a:rPr lang="nl-NL" sz="3600" dirty="0" err="1" smtClean="0">
                  <a:latin typeface="Comic Sans MS" pitchFamily="66" charset="0"/>
                </a:rPr>
                <a:t>ilad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wlaneid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weiland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lanweid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wieland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5301208"/>
            <a:ext cx="1067603" cy="971278"/>
          </a:xfrm>
          <a:prstGeom prst="rect">
            <a:avLst/>
          </a:prstGeom>
          <a:noFill/>
        </p:spPr>
      </p:pic>
      <p:pic>
        <p:nvPicPr>
          <p:cNvPr id="25602" name="Picture 2" descr="C:\Users\Gebruiker\Pictures\lente\we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5947" y="1556792"/>
            <a:ext cx="1627821" cy="127297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narcis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narcis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84984"/>
            <a:ext cx="1067603" cy="971278"/>
          </a:xfrm>
          <a:prstGeom prst="rect">
            <a:avLst/>
          </a:prstGeom>
          <a:noFill/>
        </p:spPr>
      </p:pic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cisnar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n</a:t>
              </a:r>
              <a:r>
                <a:rPr lang="nl-NL" sz="3600" dirty="0" err="1" smtClean="0">
                  <a:latin typeface="Comic Sans MS" pitchFamily="66" charset="0"/>
                </a:rPr>
                <a:t>ci</a:t>
              </a:r>
              <a:r>
                <a:rPr lang="nl-NL" sz="3600" dirty="0" err="1" smtClean="0">
                  <a:latin typeface="Comic Sans MS" pitchFamily="66" charset="0"/>
                </a:rPr>
                <a:t>ars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cniasr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nar</a:t>
              </a:r>
              <a:r>
                <a:rPr lang="nl-NL" sz="3600" dirty="0" err="1" smtClean="0">
                  <a:latin typeface="Comic Sans MS" pitchFamily="66" charset="0"/>
                </a:rPr>
                <a:t>s</a:t>
              </a:r>
              <a:r>
                <a:rPr lang="nl-NL" sz="3600" dirty="0" err="1" smtClean="0">
                  <a:latin typeface="Comic Sans MS" pitchFamily="66" charset="0"/>
                </a:rPr>
                <a:t>ci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nacris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20482" name="Picture 2" descr="C:\Users\Gebruiker\Pictures\lente\narcis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09432" y="1400001"/>
            <a:ext cx="1086304" cy="152494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vlinder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vlidner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vlinder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vldiner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vlin</a:t>
              </a:r>
              <a:r>
                <a:rPr lang="nl-NL" sz="3600" dirty="0" err="1" smtClean="0">
                  <a:latin typeface="Comic Sans MS" pitchFamily="66" charset="0"/>
                </a:rPr>
                <a:t>r</a:t>
              </a:r>
              <a:r>
                <a:rPr lang="nl-NL" sz="3600" dirty="0" err="1" smtClean="0">
                  <a:latin typeface="Comic Sans MS" pitchFamily="66" charset="0"/>
                </a:rPr>
                <a:t>ed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</a:t>
              </a:r>
              <a:r>
                <a:rPr lang="nl-NL" sz="3600" dirty="0" err="1" smtClean="0">
                  <a:latin typeface="Comic Sans MS" pitchFamily="66" charset="0"/>
                </a:rPr>
                <a:t>in</a:t>
              </a:r>
              <a:r>
                <a:rPr lang="nl-NL" sz="3600" dirty="0" err="1" smtClean="0">
                  <a:latin typeface="Comic Sans MS" pitchFamily="66" charset="0"/>
                </a:rPr>
                <a:t>lder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vderlin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301208"/>
            <a:ext cx="1067603" cy="971278"/>
          </a:xfrm>
          <a:prstGeom prst="rect">
            <a:avLst/>
          </a:prstGeom>
          <a:noFill/>
        </p:spPr>
      </p:pic>
      <p:pic>
        <p:nvPicPr>
          <p:cNvPr id="22530" name="Picture 2" descr="C:\Users\Gebruiker\Pictures\lente\vlind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484784"/>
            <a:ext cx="1346280" cy="131023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tuinieren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nietuiren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t</a:t>
              </a:r>
              <a:r>
                <a:rPr lang="nl-NL" sz="3600" dirty="0" err="1" smtClean="0">
                  <a:latin typeface="Comic Sans MS" pitchFamily="66" charset="0"/>
                </a:rPr>
                <a:t>ie</a:t>
              </a:r>
              <a:r>
                <a:rPr lang="nl-NL" sz="3600" dirty="0" err="1" smtClean="0">
                  <a:latin typeface="Comic Sans MS" pitchFamily="66" charset="0"/>
                </a:rPr>
                <a:t>nuiren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tu</a:t>
              </a:r>
              <a:r>
                <a:rPr lang="nl-NL" sz="3600" dirty="0" err="1" smtClean="0">
                  <a:latin typeface="Comic Sans MS" pitchFamily="66" charset="0"/>
                </a:rPr>
                <a:t>er</a:t>
              </a:r>
              <a:r>
                <a:rPr lang="nl-NL" sz="3600" dirty="0" err="1" smtClean="0">
                  <a:latin typeface="Comic Sans MS" pitchFamily="66" charset="0"/>
                </a:rPr>
                <a:t>inien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iertuinen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tu</a:t>
              </a:r>
              <a:r>
                <a:rPr lang="nl-NL" sz="3600" dirty="0" err="1" smtClean="0">
                  <a:latin typeface="Comic Sans MS" pitchFamily="66" charset="0"/>
                </a:rPr>
                <a:t>n</a:t>
              </a:r>
              <a:r>
                <a:rPr lang="nl-NL" sz="3600" dirty="0" err="1" smtClean="0">
                  <a:latin typeface="Comic Sans MS" pitchFamily="66" charset="0"/>
                </a:rPr>
                <a:t>iieern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tuinieren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3284984"/>
            <a:ext cx="1067603" cy="971278"/>
          </a:xfrm>
          <a:prstGeom prst="rect">
            <a:avLst/>
          </a:prstGeom>
          <a:noFill/>
        </p:spPr>
      </p:pic>
      <p:pic>
        <p:nvPicPr>
          <p:cNvPr id="23554" name="Picture 2" descr="C:\Users\Gebruiker\Pictures\lente\tuinier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386657"/>
            <a:ext cx="1482725" cy="153828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kalfje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klafje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kaljef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lkafje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k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alfj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kalfje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kaflje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293096"/>
            <a:ext cx="1067603" cy="971278"/>
          </a:xfrm>
          <a:prstGeom prst="rect">
            <a:avLst/>
          </a:prstGeom>
          <a:noFill/>
        </p:spPr>
      </p:pic>
      <p:pic>
        <p:nvPicPr>
          <p:cNvPr id="24578" name="Picture 2" descr="C:\Users\Gebruiker\Pictures\lente\kalfj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8478" y="1556792"/>
            <a:ext cx="1453282" cy="118074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Gebruiker\Pictures\lente\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861048"/>
            <a:ext cx="1817812" cy="1372991"/>
          </a:xfrm>
          <a:prstGeom prst="rect">
            <a:avLst/>
          </a:prstGeom>
          <a:noFill/>
        </p:spPr>
      </p:pic>
      <p:pic>
        <p:nvPicPr>
          <p:cNvPr id="1027" name="Picture 3" descr="C:\Users\Gebruiker\Pictures\lente\varke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221088"/>
            <a:ext cx="1995487" cy="2032000"/>
          </a:xfrm>
          <a:prstGeom prst="rect">
            <a:avLst/>
          </a:prstGeom>
          <a:noFill/>
        </p:spPr>
      </p:pic>
      <p:pic>
        <p:nvPicPr>
          <p:cNvPr id="1028" name="Picture 4" descr="C:\Users\Gebruiker\Pictures\lente\tulp 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861048"/>
            <a:ext cx="1218632" cy="2232248"/>
          </a:xfrm>
          <a:prstGeom prst="rect">
            <a:avLst/>
          </a:prstGeom>
          <a:noFill/>
        </p:spPr>
      </p:pic>
      <p:pic>
        <p:nvPicPr>
          <p:cNvPr id="1029" name="Picture 5" descr="C:\Users\Gebruiker\Pictures\lente\hyacin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188640"/>
            <a:ext cx="1223953" cy="2243361"/>
          </a:xfrm>
          <a:prstGeom prst="rect">
            <a:avLst/>
          </a:prstGeom>
          <a:noFill/>
        </p:spPr>
      </p:pic>
      <p:pic>
        <p:nvPicPr>
          <p:cNvPr id="1030" name="Picture 6" descr="C:\Users\Gebruiker\Pictures\lente\ki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980728"/>
            <a:ext cx="1716354" cy="1440780"/>
          </a:xfrm>
          <a:prstGeom prst="rect">
            <a:avLst/>
          </a:prstGeom>
          <a:noFill/>
        </p:spPr>
      </p:pic>
      <p:pic>
        <p:nvPicPr>
          <p:cNvPr id="1031" name="Picture 7" descr="C:\Users\Gebruiker\Pictures\lente\schaap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15616" y="188640"/>
            <a:ext cx="1260475" cy="18526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kip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kpi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i</a:t>
              </a:r>
              <a:r>
                <a:rPr lang="nl-NL" sz="4000" dirty="0" smtClean="0">
                  <a:latin typeface="Comic Sans MS" pitchFamily="66" charset="0"/>
                </a:rPr>
                <a:t>kp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i</a:t>
              </a:r>
              <a:r>
                <a:rPr lang="nl-NL" sz="4000" dirty="0" smtClean="0">
                  <a:latin typeface="Comic Sans MS" pitchFamily="66" charset="0"/>
                </a:rPr>
                <a:t>pk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kip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4098" name="Picture 2" descr="C:\Users\Gebruiker\Pictures\lente\ki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84784"/>
            <a:ext cx="1548220" cy="129964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wei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wie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eiw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ewi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wei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8194" name="Picture 2" descr="C:\Users\Gebruiker\Pictures\lente\we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556792"/>
            <a:ext cx="1496028" cy="116991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knol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konl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knol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</a:t>
              </a:r>
              <a:r>
                <a:rPr lang="nl-NL" sz="4000" dirty="0" smtClean="0">
                  <a:latin typeface="Comic Sans MS" pitchFamily="66" charset="0"/>
                </a:rPr>
                <a:t>kol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klon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5122" name="Picture 2" descr="C:\Users\Gebruiker\Pictures\lente\kno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340768"/>
            <a:ext cx="1127184" cy="153679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big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ibg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bgi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big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gib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7170" name="Picture 2" descr="C:\Users\Gebruiker\Pictures\lente\bi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7" y="1484784"/>
            <a:ext cx="1206189" cy="13711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nest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nets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</a:t>
              </a:r>
              <a:r>
                <a:rPr lang="nl-NL" sz="4000" dirty="0" smtClean="0">
                  <a:latin typeface="Comic Sans MS" pitchFamily="66" charset="0"/>
                </a:rPr>
                <a:t>ent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nest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nset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3074" name="Picture 2" descr="C:\Users\Gebruiker\Pictures\lente\nes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556792"/>
            <a:ext cx="1405327" cy="106144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tulp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tulp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l</a:t>
              </a:r>
              <a:r>
                <a:rPr lang="nl-NL" sz="4000" dirty="0" smtClean="0">
                  <a:latin typeface="Comic Sans MS" pitchFamily="66" charset="0"/>
                </a:rPr>
                <a:t>utp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t</a:t>
              </a:r>
              <a:r>
                <a:rPr lang="nl-NL" sz="4000" dirty="0" smtClean="0">
                  <a:latin typeface="Comic Sans MS" pitchFamily="66" charset="0"/>
                </a:rPr>
                <a:t>l</a:t>
              </a:r>
              <a:r>
                <a:rPr lang="nl-NL" sz="4000" dirty="0" smtClean="0">
                  <a:latin typeface="Comic Sans MS" pitchFamily="66" charset="0"/>
                </a:rPr>
                <a:t>up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tlpu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6146" name="Picture 2" descr="C:\Users\Gebruiker\Pictures\lente\tul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268760"/>
            <a:ext cx="1162240" cy="167315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koe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oke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koe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</a:t>
              </a:r>
              <a:r>
                <a:rPr lang="nl-NL" sz="4000" dirty="0" smtClean="0">
                  <a:latin typeface="Comic Sans MS" pitchFamily="66" charset="0"/>
                </a:rPr>
                <a:t>e</a:t>
              </a:r>
              <a:r>
                <a:rPr lang="nl-NL" sz="4000" dirty="0" smtClean="0">
                  <a:latin typeface="Comic Sans MS" pitchFamily="66" charset="0"/>
                </a:rPr>
                <a:t>o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oek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9218" name="Picture 2" descr="C:\Users\Gebruiker\Pictures\lente\ko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416308"/>
            <a:ext cx="1224136" cy="133180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333</Words>
  <Application>Microsoft Office PowerPoint</Application>
  <PresentationFormat>Diavoorstelling (4:3)</PresentationFormat>
  <Paragraphs>205</Paragraphs>
  <Slides>27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28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41</cp:revision>
  <dcterms:created xsi:type="dcterms:W3CDTF">2016-05-02T17:52:41Z</dcterms:created>
  <dcterms:modified xsi:type="dcterms:W3CDTF">2016-11-06T19:59:20Z</dcterms:modified>
</cp:coreProperties>
</file>