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76" r:id="rId4"/>
    <p:sldId id="277" r:id="rId5"/>
    <p:sldId id="278" r:id="rId6"/>
    <p:sldId id="279" r:id="rId7"/>
    <p:sldId id="273" r:id="rId8"/>
    <p:sldId id="274" r:id="rId9"/>
    <p:sldId id="281" r:id="rId10"/>
    <p:sldId id="280" r:id="rId11"/>
    <p:sldId id="283" r:id="rId12"/>
    <p:sldId id="282" r:id="rId13"/>
    <p:sldId id="275" r:id="rId14"/>
    <p:sldId id="272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Z7B6F6Zop1EtzLY2p6OYCw==" hashData="7uFkZWm8cK/RCkAL60EdEQklHxw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CCFF"/>
    <a:srgbClr val="9933FF"/>
    <a:srgbClr val="F3F0F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30" autoAdjust="0"/>
    <p:restoredTop sz="94713" autoAdjust="0"/>
  </p:normalViewPr>
  <p:slideViewPr>
    <p:cSldViewPr>
      <p:cViewPr>
        <p:scale>
          <a:sx n="90" d="100"/>
          <a:sy n="90" d="100"/>
        </p:scale>
        <p:origin x="-36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156FD-8FDD-4022-B92E-5FEAF2A056BE}" type="datetimeFigureOut">
              <a:rPr lang="nl-NL" smtClean="0"/>
              <a:pPr/>
              <a:t>6-11-2016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86512-2859-4F5E-95CE-F2A0F2B76ED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D1BB-3564-4113-A9F3-7565FE653466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B410-8FA1-4CAF-AEC3-F3F781FADECB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410C-1C8B-48CF-BCC2-2282A2635526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0E8A-2A0B-4FF3-B1CF-77D08AEC3727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C3938-173D-43BE-A50D-DCB7D78EE48C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0039-C4FE-4A7E-A312-65DF136640F3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45FF-60FC-4FE8-9AC3-FA4098723CAD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A05E-D11E-4C1C-ABD4-4626010F3432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F92C-F5DB-47C2-A8A8-7E0DB8751A58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5999-87B1-4084-A115-0397601AAAE0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F4BD-3CB0-484D-A425-75E6D7F4D323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BEA8-AC1A-4691-B4A3-5F6478490E3A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4.png"/><Relationship Id="rId3" Type="http://schemas.openxmlformats.org/officeDocument/2006/relationships/audio" Target="../media/audio1.wav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0.png"/><Relationship Id="rId3" Type="http://schemas.openxmlformats.org/officeDocument/2006/relationships/audio" Target="../media/audio2.wav"/><Relationship Id="rId7" Type="http://schemas.openxmlformats.org/officeDocument/2006/relationships/image" Target="../media/image25.png"/><Relationship Id="rId12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971600" y="1844824"/>
            <a:ext cx="1944216" cy="3744416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683568" y="404664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latin typeface="Comic Sans MS" pitchFamily="66" charset="0"/>
              </a:rPr>
              <a:t>Digibordles rekenbegrippen</a:t>
            </a:r>
          </a:p>
          <a:p>
            <a:pPr algn="ctr"/>
            <a:r>
              <a:rPr lang="nl-NL" sz="3600" dirty="0" smtClean="0">
                <a:latin typeface="Comic Sans MS" pitchFamily="66" charset="0"/>
              </a:rPr>
              <a:t>lente</a:t>
            </a:r>
            <a:endParaRPr lang="nl-NL" sz="3600" dirty="0">
              <a:latin typeface="Comic Sans MS" pitchFamily="66" charset="0"/>
            </a:endParaRPr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Afgeronde rechthoek 16"/>
          <p:cNvSpPr/>
          <p:nvPr/>
        </p:nvSpPr>
        <p:spPr>
          <a:xfrm>
            <a:off x="3419872" y="1844824"/>
            <a:ext cx="1944216" cy="3744416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7" name="Picture 3" descr="D:\milou\website\tekeningen - kleur\thema's\fantasie\piraten\schatkaart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179206" y="2492896"/>
            <a:ext cx="1603799" cy="2471738"/>
          </a:xfrm>
          <a:prstGeom prst="rect">
            <a:avLst/>
          </a:prstGeom>
          <a:noFill/>
        </p:spPr>
      </p:pic>
      <p:pic>
        <p:nvPicPr>
          <p:cNvPr id="19" name="Picture 3" descr="D:\milou\website\tekeningen - kleur\thema's\fantasie\piraten\schatkaart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459924" y="3429000"/>
            <a:ext cx="949680" cy="1463626"/>
          </a:xfrm>
          <a:prstGeom prst="rect">
            <a:avLst/>
          </a:prstGeom>
          <a:noFill/>
        </p:spPr>
      </p:pic>
      <p:sp>
        <p:nvSpPr>
          <p:cNvPr id="20" name="Afgeronde rechthoek 19"/>
          <p:cNvSpPr/>
          <p:nvPr/>
        </p:nvSpPr>
        <p:spPr>
          <a:xfrm>
            <a:off x="6012160" y="1844824"/>
            <a:ext cx="1944216" cy="3744416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1" name="Picture 3" descr="D:\milou\website\tekeningen - kleur\thema's\fantasie\piraten\schatkaart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748746" y="3068960"/>
            <a:ext cx="1183294" cy="1823666"/>
          </a:xfrm>
          <a:prstGeom prst="rect">
            <a:avLst/>
          </a:prstGeom>
          <a:noFill/>
        </p:spPr>
      </p:pic>
      <p:sp>
        <p:nvSpPr>
          <p:cNvPr id="11" name="PIJL-RECHTS 10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291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breedst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683568" y="764704"/>
            <a:ext cx="360000" cy="3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419872" y="3023763"/>
              <a:ext cx="2232248" cy="1269333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07664" y="3023763"/>
              <a:ext cx="1680000" cy="1269333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659474" y="3023763"/>
              <a:ext cx="1944973" cy="1269333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1340768"/>
            <a:ext cx="1248786" cy="11361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1115616" y="764704"/>
            <a:ext cx="576000" cy="3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763688" y="764704"/>
            <a:ext cx="720000" cy="36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39"/>
          <p:cNvGrpSpPr/>
          <p:nvPr/>
        </p:nvGrpSpPr>
        <p:grpSpPr>
          <a:xfrm>
            <a:off x="395536" y="1556792"/>
            <a:ext cx="8208912" cy="1152128"/>
            <a:chOff x="323528" y="1700808"/>
            <a:chExt cx="4032448" cy="1872208"/>
          </a:xfrm>
        </p:grpSpPr>
        <p:sp>
          <p:nvSpPr>
            <p:cNvPr id="4" name="Afgeronde rechthoek 3"/>
            <p:cNvSpPr/>
            <p:nvPr/>
          </p:nvSpPr>
          <p:spPr>
            <a:xfrm>
              <a:off x="323528" y="1700808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074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78266" y="1990749"/>
              <a:ext cx="700315" cy="1233983"/>
            </a:xfrm>
            <a:prstGeom prst="rect">
              <a:avLst/>
            </a:prstGeom>
            <a:noFill/>
          </p:spPr>
        </p:pic>
        <p:pic>
          <p:nvPicPr>
            <p:cNvPr id="2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526188" y="1990747"/>
              <a:ext cx="601330" cy="1233986"/>
            </a:xfrm>
            <a:prstGeom prst="rect">
              <a:avLst/>
            </a:prstGeom>
            <a:noFill/>
          </p:spPr>
        </p:pic>
        <p:pic>
          <p:nvPicPr>
            <p:cNvPr id="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2516614" y="1990749"/>
              <a:ext cx="559539" cy="1233983"/>
            </a:xfrm>
            <a:prstGeom prst="rect">
              <a:avLst/>
            </a:prstGeom>
            <a:noFill/>
          </p:spPr>
        </p:pic>
        <p:pic>
          <p:nvPicPr>
            <p:cNvPr id="2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3471667" y="1990749"/>
              <a:ext cx="424468" cy="1233983"/>
            </a:xfrm>
            <a:prstGeom prst="rect">
              <a:avLst/>
            </a:prstGeom>
            <a:noFill/>
          </p:spPr>
        </p:pic>
      </p:grpSp>
      <p:grpSp>
        <p:nvGrpSpPr>
          <p:cNvPr id="5" name="Groep 42"/>
          <p:cNvGrpSpPr/>
          <p:nvPr/>
        </p:nvGrpSpPr>
        <p:grpSpPr>
          <a:xfrm>
            <a:off x="323528" y="4869160"/>
            <a:ext cx="8352928" cy="1224135"/>
            <a:chOff x="323528" y="3933061"/>
            <a:chExt cx="4032448" cy="1872208"/>
          </a:xfrm>
        </p:grpSpPr>
        <p:sp>
          <p:nvSpPr>
            <p:cNvPr id="18" name="Afgeronde rechthoek 17"/>
            <p:cNvSpPr/>
            <p:nvPr/>
          </p:nvSpPr>
          <p:spPr>
            <a:xfrm>
              <a:off x="323528" y="3933061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601628" y="4260857"/>
              <a:ext cx="417150" cy="1161396"/>
            </a:xfrm>
            <a:prstGeom prst="rect">
              <a:avLst/>
            </a:prstGeom>
            <a:noFill/>
          </p:spPr>
        </p:pic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1401165" y="4260858"/>
              <a:ext cx="549892" cy="1161396"/>
            </a:xfrm>
            <a:prstGeom prst="rect">
              <a:avLst/>
            </a:prstGeom>
            <a:noFill/>
          </p:spPr>
        </p:pic>
        <p:pic>
          <p:nvPicPr>
            <p:cNvPr id="3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8" cstate="print"/>
            <a:stretch>
              <a:fillRect/>
            </a:stretch>
          </p:blipFill>
          <p:spPr bwMode="auto">
            <a:xfrm>
              <a:off x="2339752" y="4260858"/>
              <a:ext cx="764775" cy="1161396"/>
            </a:xfrm>
            <a:prstGeom prst="rect">
              <a:avLst/>
            </a:prstGeom>
            <a:noFill/>
          </p:spPr>
        </p:pic>
        <p:pic>
          <p:nvPicPr>
            <p:cNvPr id="3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9" cstate="print"/>
            <a:stretch>
              <a:fillRect/>
            </a:stretch>
          </p:blipFill>
          <p:spPr bwMode="auto">
            <a:xfrm>
              <a:off x="3382626" y="4260859"/>
              <a:ext cx="654179" cy="1161396"/>
            </a:xfrm>
            <a:prstGeom prst="rect">
              <a:avLst/>
            </a:prstGeom>
            <a:noFill/>
          </p:spPr>
        </p:pic>
      </p:grpSp>
      <p:grpSp>
        <p:nvGrpSpPr>
          <p:cNvPr id="6" name="Groep 40"/>
          <p:cNvGrpSpPr/>
          <p:nvPr/>
        </p:nvGrpSpPr>
        <p:grpSpPr>
          <a:xfrm>
            <a:off x="395536" y="3212976"/>
            <a:ext cx="8208912" cy="1152128"/>
            <a:chOff x="4716016" y="1700808"/>
            <a:chExt cx="4032448" cy="1872208"/>
          </a:xfrm>
        </p:grpSpPr>
        <p:sp>
          <p:nvSpPr>
            <p:cNvPr id="19" name="Afgeronde rechthoek 18"/>
            <p:cNvSpPr/>
            <p:nvPr/>
          </p:nvSpPr>
          <p:spPr>
            <a:xfrm>
              <a:off x="4716016" y="1700808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10" cstate="print"/>
            <a:stretch>
              <a:fillRect/>
            </a:stretch>
          </p:blipFill>
          <p:spPr bwMode="auto">
            <a:xfrm>
              <a:off x="5812559" y="1987994"/>
              <a:ext cx="530585" cy="1233983"/>
            </a:xfrm>
            <a:prstGeom prst="rect">
              <a:avLst/>
            </a:prstGeom>
            <a:noFill/>
          </p:spPr>
        </p:pic>
        <p:pic>
          <p:nvPicPr>
            <p:cNvPr id="3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11" cstate="print"/>
            <a:stretch>
              <a:fillRect/>
            </a:stretch>
          </p:blipFill>
          <p:spPr bwMode="auto">
            <a:xfrm>
              <a:off x="7687293" y="1990749"/>
              <a:ext cx="736401" cy="1233983"/>
            </a:xfrm>
            <a:prstGeom prst="rect">
              <a:avLst/>
            </a:prstGeom>
            <a:noFill/>
          </p:spPr>
        </p:pic>
        <p:pic>
          <p:nvPicPr>
            <p:cNvPr id="3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12" cstate="print"/>
            <a:stretch>
              <a:fillRect/>
            </a:stretch>
          </p:blipFill>
          <p:spPr bwMode="auto">
            <a:xfrm>
              <a:off x="6696868" y="1987994"/>
              <a:ext cx="630284" cy="1233983"/>
            </a:xfrm>
            <a:prstGeom prst="rect">
              <a:avLst/>
            </a:prstGeom>
            <a:noFill/>
          </p:spPr>
        </p:pic>
        <p:pic>
          <p:nvPicPr>
            <p:cNvPr id="3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4963622" y="1990749"/>
              <a:ext cx="424469" cy="1233983"/>
            </a:xfrm>
            <a:prstGeom prst="rect">
              <a:avLst/>
            </a:prstGeom>
            <a:noFill/>
          </p:spPr>
        </p:pic>
      </p:grpSp>
      <p:sp>
        <p:nvSpPr>
          <p:cNvPr id="46" name="Tekstvak 45"/>
          <p:cNvSpPr txBox="1"/>
          <p:nvPr/>
        </p:nvSpPr>
        <p:spPr>
          <a:xfrm>
            <a:off x="3131840" y="692696"/>
            <a:ext cx="3768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Waar zie je van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smal</a:t>
            </a:r>
            <a:r>
              <a:rPr lang="nl-NL" dirty="0" smtClean="0">
                <a:latin typeface="Comic Sans MS" pitchFamily="66" charset="0"/>
              </a:rPr>
              <a:t> naar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breed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47" name="Rechthoek 46"/>
          <p:cNvSpPr/>
          <p:nvPr/>
        </p:nvSpPr>
        <p:spPr>
          <a:xfrm>
            <a:off x="683568" y="764704"/>
            <a:ext cx="360000" cy="36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Rechthoek 47"/>
          <p:cNvSpPr/>
          <p:nvPr/>
        </p:nvSpPr>
        <p:spPr>
          <a:xfrm>
            <a:off x="1115616" y="764704"/>
            <a:ext cx="576000" cy="36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Rechthoek 48"/>
          <p:cNvSpPr/>
          <p:nvPr/>
        </p:nvSpPr>
        <p:spPr>
          <a:xfrm>
            <a:off x="1763688" y="764704"/>
            <a:ext cx="720000" cy="36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2780928"/>
            <a:ext cx="1248786" cy="113611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3" name="Groep 41"/>
          <p:cNvGrpSpPr/>
          <p:nvPr/>
        </p:nvGrpSpPr>
        <p:grpSpPr>
          <a:xfrm>
            <a:off x="4716016" y="3933056"/>
            <a:ext cx="4032448" cy="1872208"/>
            <a:chOff x="4716016" y="3933056"/>
            <a:chExt cx="4032448" cy="1872208"/>
          </a:xfrm>
        </p:grpSpPr>
        <p:sp>
          <p:nvSpPr>
            <p:cNvPr id="20" name="Afgeronde rechthoek 19"/>
            <p:cNvSpPr/>
            <p:nvPr/>
          </p:nvSpPr>
          <p:spPr>
            <a:xfrm>
              <a:off x="4716016" y="3933056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951312" y="4365104"/>
              <a:ext cx="533904" cy="1145495"/>
            </a:xfrm>
            <a:prstGeom prst="rect">
              <a:avLst/>
            </a:prstGeom>
            <a:noFill/>
          </p:spPr>
        </p:pic>
        <p:pic>
          <p:nvPicPr>
            <p:cNvPr id="2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007096" y="4581128"/>
              <a:ext cx="533904" cy="929471"/>
            </a:xfrm>
            <a:prstGeom prst="rect">
              <a:avLst/>
            </a:prstGeom>
            <a:noFill/>
          </p:spPr>
        </p:pic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5943200" y="4725144"/>
              <a:ext cx="533904" cy="785455"/>
            </a:xfrm>
            <a:prstGeom prst="rect">
              <a:avLst/>
            </a:prstGeom>
            <a:noFill/>
          </p:spPr>
        </p:pic>
        <p:pic>
          <p:nvPicPr>
            <p:cNvPr id="3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7887416" y="4077072"/>
              <a:ext cx="533904" cy="1433527"/>
            </a:xfrm>
            <a:prstGeom prst="rect">
              <a:avLst/>
            </a:prstGeom>
            <a:noFill/>
          </p:spPr>
        </p:pic>
      </p:grpSp>
      <p:grpSp>
        <p:nvGrpSpPr>
          <p:cNvPr id="5" name="Groep 42"/>
          <p:cNvGrpSpPr/>
          <p:nvPr/>
        </p:nvGrpSpPr>
        <p:grpSpPr>
          <a:xfrm>
            <a:off x="323528" y="3933056"/>
            <a:ext cx="4032448" cy="1872208"/>
            <a:chOff x="323528" y="3933056"/>
            <a:chExt cx="4032448" cy="1872208"/>
          </a:xfrm>
        </p:grpSpPr>
        <p:sp>
          <p:nvSpPr>
            <p:cNvPr id="18" name="Afgeronde rechthoek 17"/>
            <p:cNvSpPr/>
            <p:nvPr/>
          </p:nvSpPr>
          <p:spPr>
            <a:xfrm>
              <a:off x="323528" y="3933056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506656" y="4725144"/>
              <a:ext cx="533904" cy="785455"/>
            </a:xfrm>
            <a:prstGeom prst="rect">
              <a:avLst/>
            </a:prstGeom>
            <a:noFill/>
          </p:spPr>
        </p:pic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8" cstate="print"/>
            <a:stretch>
              <a:fillRect/>
            </a:stretch>
          </p:blipFill>
          <p:spPr bwMode="auto">
            <a:xfrm>
              <a:off x="1442760" y="4509120"/>
              <a:ext cx="533904" cy="1001479"/>
            </a:xfrm>
            <a:prstGeom prst="rect">
              <a:avLst/>
            </a:prstGeom>
            <a:noFill/>
          </p:spPr>
        </p:pic>
        <p:pic>
          <p:nvPicPr>
            <p:cNvPr id="3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9" cstate="print"/>
            <a:stretch>
              <a:fillRect/>
            </a:stretch>
          </p:blipFill>
          <p:spPr bwMode="auto">
            <a:xfrm>
              <a:off x="2414808" y="4077073"/>
              <a:ext cx="533904" cy="1440160"/>
            </a:xfrm>
            <a:prstGeom prst="rect">
              <a:avLst/>
            </a:prstGeom>
            <a:noFill/>
          </p:spPr>
        </p:pic>
        <p:pic>
          <p:nvPicPr>
            <p:cNvPr id="3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10" cstate="print"/>
            <a:stretch>
              <a:fillRect/>
            </a:stretch>
          </p:blipFill>
          <p:spPr bwMode="auto">
            <a:xfrm>
              <a:off x="3422920" y="4437113"/>
              <a:ext cx="533904" cy="1080120"/>
            </a:xfrm>
            <a:prstGeom prst="rect">
              <a:avLst/>
            </a:prstGeom>
            <a:noFill/>
          </p:spPr>
        </p:pic>
      </p:grpSp>
      <p:grpSp>
        <p:nvGrpSpPr>
          <p:cNvPr id="6" name="Groep 40"/>
          <p:cNvGrpSpPr/>
          <p:nvPr/>
        </p:nvGrpSpPr>
        <p:grpSpPr>
          <a:xfrm>
            <a:off x="4716016" y="1700808"/>
            <a:ext cx="4032448" cy="1872208"/>
            <a:chOff x="4716016" y="1700808"/>
            <a:chExt cx="4032448" cy="1872208"/>
          </a:xfrm>
        </p:grpSpPr>
        <p:sp>
          <p:nvSpPr>
            <p:cNvPr id="19" name="Afgeronde rechthoek 18"/>
            <p:cNvSpPr/>
            <p:nvPr/>
          </p:nvSpPr>
          <p:spPr>
            <a:xfrm>
              <a:off x="4716016" y="1700808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8" cstate="print"/>
            <a:stretch>
              <a:fillRect/>
            </a:stretch>
          </p:blipFill>
          <p:spPr bwMode="auto">
            <a:xfrm>
              <a:off x="5979264" y="2276872"/>
              <a:ext cx="533904" cy="1001479"/>
            </a:xfrm>
            <a:prstGeom prst="rect">
              <a:avLst/>
            </a:prstGeom>
            <a:noFill/>
          </p:spPr>
        </p:pic>
        <p:pic>
          <p:nvPicPr>
            <p:cNvPr id="3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7923480" y="1844824"/>
              <a:ext cx="533904" cy="1433527"/>
            </a:xfrm>
            <a:prstGeom prst="rect">
              <a:avLst/>
            </a:prstGeom>
            <a:noFill/>
          </p:spPr>
        </p:pic>
        <p:pic>
          <p:nvPicPr>
            <p:cNvPr id="3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11" cstate="print"/>
            <a:stretch>
              <a:fillRect/>
            </a:stretch>
          </p:blipFill>
          <p:spPr bwMode="auto">
            <a:xfrm>
              <a:off x="6987376" y="2060848"/>
              <a:ext cx="533904" cy="1217503"/>
            </a:xfrm>
            <a:prstGeom prst="rect">
              <a:avLst/>
            </a:prstGeom>
            <a:noFill/>
          </p:spPr>
        </p:pic>
        <p:pic>
          <p:nvPicPr>
            <p:cNvPr id="3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5079104" y="2492896"/>
              <a:ext cx="533904" cy="785455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427984" y="1052736"/>
            <a:ext cx="1248786" cy="1136114"/>
          </a:xfrm>
          <a:prstGeom prst="rect">
            <a:avLst/>
          </a:prstGeom>
        </p:spPr>
      </p:pic>
      <p:sp>
        <p:nvSpPr>
          <p:cNvPr id="40" name="Tekstvak 39"/>
          <p:cNvSpPr txBox="1"/>
          <p:nvPr/>
        </p:nvSpPr>
        <p:spPr>
          <a:xfrm>
            <a:off x="3131840" y="692696"/>
            <a:ext cx="3549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Waar zie je van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kort</a:t>
            </a:r>
            <a:r>
              <a:rPr lang="nl-NL" dirty="0" smtClean="0">
                <a:latin typeface="Comic Sans MS" pitchFamily="66" charset="0"/>
              </a:rPr>
              <a:t> naar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lang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41" name="Rechthoek 40"/>
          <p:cNvSpPr/>
          <p:nvPr/>
        </p:nvSpPr>
        <p:spPr>
          <a:xfrm>
            <a:off x="1043608" y="764704"/>
            <a:ext cx="288032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Rechthoek 41"/>
          <p:cNvSpPr/>
          <p:nvPr/>
        </p:nvSpPr>
        <p:spPr>
          <a:xfrm>
            <a:off x="1403648" y="584752"/>
            <a:ext cx="288032" cy="612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3" name="Rechthoek 42"/>
          <p:cNvSpPr/>
          <p:nvPr/>
        </p:nvSpPr>
        <p:spPr>
          <a:xfrm>
            <a:off x="1763688" y="404664"/>
            <a:ext cx="288032" cy="7920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44" name="Groep 39"/>
          <p:cNvGrpSpPr/>
          <p:nvPr/>
        </p:nvGrpSpPr>
        <p:grpSpPr>
          <a:xfrm>
            <a:off x="323528" y="1700808"/>
            <a:ext cx="4032448" cy="1872208"/>
            <a:chOff x="323528" y="1700808"/>
            <a:chExt cx="4032448" cy="1872208"/>
          </a:xfrm>
        </p:grpSpPr>
        <p:sp>
          <p:nvSpPr>
            <p:cNvPr id="45" name="Afgeronde rechthoek 44"/>
            <p:cNvSpPr/>
            <p:nvPr/>
          </p:nvSpPr>
          <p:spPr>
            <a:xfrm>
              <a:off x="323528" y="1700808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42600" y="2132856"/>
              <a:ext cx="533904" cy="1145495"/>
            </a:xfrm>
            <a:prstGeom prst="rect">
              <a:avLst/>
            </a:prstGeom>
            <a:noFill/>
          </p:spPr>
        </p:pic>
        <p:pic>
          <p:nvPicPr>
            <p:cNvPr id="4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8" cstate="print"/>
            <a:stretch>
              <a:fillRect/>
            </a:stretch>
          </p:blipFill>
          <p:spPr bwMode="auto">
            <a:xfrm>
              <a:off x="1550712" y="2276872"/>
              <a:ext cx="533904" cy="1001479"/>
            </a:xfrm>
            <a:prstGeom prst="rect">
              <a:avLst/>
            </a:prstGeom>
            <a:noFill/>
          </p:spPr>
        </p:pic>
        <p:pic>
          <p:nvPicPr>
            <p:cNvPr id="4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2558824" y="2492896"/>
              <a:ext cx="533904" cy="785455"/>
            </a:xfrm>
            <a:prstGeom prst="rect">
              <a:avLst/>
            </a:prstGeom>
            <a:noFill/>
          </p:spPr>
        </p:pic>
        <p:pic>
          <p:nvPicPr>
            <p:cNvPr id="4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13" cstate="print"/>
            <a:stretch>
              <a:fillRect/>
            </a:stretch>
          </p:blipFill>
          <p:spPr bwMode="auto">
            <a:xfrm>
              <a:off x="3494928" y="1916832"/>
              <a:ext cx="533904" cy="136151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743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Waar zie je van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klein</a:t>
            </a:r>
            <a:r>
              <a:rPr lang="nl-NL" dirty="0" smtClean="0">
                <a:latin typeface="Comic Sans MS" pitchFamily="66" charset="0"/>
              </a:rPr>
              <a:t> naar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groot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836712"/>
            <a:ext cx="360000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Rechthoek 32"/>
          <p:cNvSpPr/>
          <p:nvPr/>
        </p:nvSpPr>
        <p:spPr>
          <a:xfrm>
            <a:off x="1475656" y="692696"/>
            <a:ext cx="50400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/>
          <p:cNvSpPr/>
          <p:nvPr/>
        </p:nvSpPr>
        <p:spPr>
          <a:xfrm>
            <a:off x="2051720" y="548752"/>
            <a:ext cx="648000" cy="64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40" name="Groep 39"/>
          <p:cNvGrpSpPr/>
          <p:nvPr/>
        </p:nvGrpSpPr>
        <p:grpSpPr>
          <a:xfrm>
            <a:off x="323528" y="1700808"/>
            <a:ext cx="4032448" cy="1872208"/>
            <a:chOff x="323528" y="1700808"/>
            <a:chExt cx="4032448" cy="1872208"/>
          </a:xfrm>
        </p:grpSpPr>
        <p:sp>
          <p:nvSpPr>
            <p:cNvPr id="4" name="Afgeronde rechthoek 3"/>
            <p:cNvSpPr/>
            <p:nvPr/>
          </p:nvSpPr>
          <p:spPr>
            <a:xfrm>
              <a:off x="323528" y="1700808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074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18949" y="2775806"/>
              <a:ext cx="401246" cy="547154"/>
            </a:xfrm>
            <a:prstGeom prst="rect">
              <a:avLst/>
            </a:prstGeom>
            <a:noFill/>
          </p:spPr>
        </p:pic>
        <p:pic>
          <p:nvPicPr>
            <p:cNvPr id="2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208569" y="2564904"/>
              <a:ext cx="555907" cy="758056"/>
            </a:xfrm>
            <a:prstGeom prst="rect">
              <a:avLst/>
            </a:prstGeom>
            <a:noFill/>
          </p:spPr>
        </p:pic>
        <p:pic>
          <p:nvPicPr>
            <p:cNvPr id="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2109976" y="2348880"/>
              <a:ext cx="714325" cy="974080"/>
            </a:xfrm>
            <a:prstGeom prst="rect">
              <a:avLst/>
            </a:prstGeom>
            <a:noFill/>
          </p:spPr>
        </p:pic>
        <p:pic>
          <p:nvPicPr>
            <p:cNvPr id="2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3214970" y="2204864"/>
              <a:ext cx="819937" cy="1118096"/>
            </a:xfrm>
            <a:prstGeom prst="rect">
              <a:avLst/>
            </a:prstGeom>
            <a:noFill/>
          </p:spPr>
        </p:pic>
      </p:grpSp>
      <p:grpSp>
        <p:nvGrpSpPr>
          <p:cNvPr id="42" name="Groep 41"/>
          <p:cNvGrpSpPr/>
          <p:nvPr/>
        </p:nvGrpSpPr>
        <p:grpSpPr>
          <a:xfrm>
            <a:off x="4716016" y="3933056"/>
            <a:ext cx="4032448" cy="1872208"/>
            <a:chOff x="4716016" y="3933056"/>
            <a:chExt cx="4032448" cy="1872208"/>
          </a:xfrm>
        </p:grpSpPr>
        <p:sp>
          <p:nvSpPr>
            <p:cNvPr id="20" name="Afgeronde rechthoek 19"/>
            <p:cNvSpPr/>
            <p:nvPr/>
          </p:nvSpPr>
          <p:spPr>
            <a:xfrm>
              <a:off x="4716016" y="3933056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6909293" y="4365104"/>
              <a:ext cx="819937" cy="1118096"/>
            </a:xfrm>
            <a:prstGeom prst="rect">
              <a:avLst/>
            </a:prstGeom>
            <a:noFill/>
          </p:spPr>
        </p:pic>
        <p:pic>
          <p:nvPicPr>
            <p:cNvPr id="2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5023554" y="4509120"/>
              <a:ext cx="714325" cy="974080"/>
            </a:xfrm>
            <a:prstGeom prst="rect">
              <a:avLst/>
            </a:prstGeom>
            <a:noFill/>
          </p:spPr>
        </p:pic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6011371" y="4725144"/>
              <a:ext cx="555907" cy="758056"/>
            </a:xfrm>
            <a:prstGeom prst="rect">
              <a:avLst/>
            </a:prstGeom>
            <a:noFill/>
          </p:spPr>
        </p:pic>
        <p:pic>
          <p:nvPicPr>
            <p:cNvPr id="3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8007781" y="4941168"/>
              <a:ext cx="401246" cy="547154"/>
            </a:xfrm>
            <a:prstGeom prst="rect">
              <a:avLst/>
            </a:prstGeom>
            <a:noFill/>
          </p:spPr>
        </p:pic>
      </p:grpSp>
      <p:grpSp>
        <p:nvGrpSpPr>
          <p:cNvPr id="43" name="Groep 42"/>
          <p:cNvGrpSpPr/>
          <p:nvPr/>
        </p:nvGrpSpPr>
        <p:grpSpPr>
          <a:xfrm>
            <a:off x="323528" y="3933056"/>
            <a:ext cx="4032448" cy="1872208"/>
            <a:chOff x="323528" y="3933056"/>
            <a:chExt cx="4032448" cy="1872208"/>
          </a:xfrm>
        </p:grpSpPr>
        <p:sp>
          <p:nvSpPr>
            <p:cNvPr id="18" name="Afgeronde rechthoek 17"/>
            <p:cNvSpPr/>
            <p:nvPr/>
          </p:nvSpPr>
          <p:spPr>
            <a:xfrm>
              <a:off x="323528" y="3933056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572589" y="4365104"/>
              <a:ext cx="819937" cy="1118096"/>
            </a:xfrm>
            <a:prstGeom prst="rect">
              <a:avLst/>
            </a:prstGeom>
            <a:noFill/>
          </p:spPr>
        </p:pic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1711186" y="4509120"/>
              <a:ext cx="714325" cy="974080"/>
            </a:xfrm>
            <a:prstGeom prst="rect">
              <a:avLst/>
            </a:prstGeom>
            <a:noFill/>
          </p:spPr>
        </p:pic>
        <p:pic>
          <p:nvPicPr>
            <p:cNvPr id="3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2843019" y="4725144"/>
              <a:ext cx="555907" cy="758056"/>
            </a:xfrm>
            <a:prstGeom prst="rect">
              <a:avLst/>
            </a:prstGeom>
            <a:noFill/>
          </p:spPr>
        </p:pic>
        <p:pic>
          <p:nvPicPr>
            <p:cNvPr id="3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687301" y="4941168"/>
              <a:ext cx="401246" cy="547154"/>
            </a:xfrm>
            <a:prstGeom prst="rect">
              <a:avLst/>
            </a:prstGeom>
            <a:noFill/>
          </p:spPr>
        </p:pic>
      </p:grpSp>
      <p:grpSp>
        <p:nvGrpSpPr>
          <p:cNvPr id="41" name="Groep 40"/>
          <p:cNvGrpSpPr/>
          <p:nvPr/>
        </p:nvGrpSpPr>
        <p:grpSpPr>
          <a:xfrm>
            <a:off x="4716016" y="1700808"/>
            <a:ext cx="4032448" cy="1872208"/>
            <a:chOff x="4716016" y="1700808"/>
            <a:chExt cx="4032448" cy="1872208"/>
          </a:xfrm>
        </p:grpSpPr>
        <p:sp>
          <p:nvSpPr>
            <p:cNvPr id="19" name="Afgeronde rechthoek 18"/>
            <p:cNvSpPr/>
            <p:nvPr/>
          </p:nvSpPr>
          <p:spPr>
            <a:xfrm>
              <a:off x="4716016" y="1700808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5757165" y="2132856"/>
              <a:ext cx="819937" cy="1118096"/>
            </a:xfrm>
            <a:prstGeom prst="rect">
              <a:avLst/>
            </a:prstGeom>
            <a:noFill/>
          </p:spPr>
        </p:pic>
        <p:pic>
          <p:nvPicPr>
            <p:cNvPr id="3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7759858" y="2276872"/>
              <a:ext cx="714325" cy="974080"/>
            </a:xfrm>
            <a:prstGeom prst="rect">
              <a:avLst/>
            </a:prstGeom>
            <a:noFill/>
          </p:spPr>
        </p:pic>
        <p:pic>
          <p:nvPicPr>
            <p:cNvPr id="3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6875467" y="2492896"/>
              <a:ext cx="555907" cy="758056"/>
            </a:xfrm>
            <a:prstGeom prst="rect">
              <a:avLst/>
            </a:prstGeom>
            <a:noFill/>
          </p:spPr>
        </p:pic>
        <p:pic>
          <p:nvPicPr>
            <p:cNvPr id="3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055453" y="2636912"/>
              <a:ext cx="401246" cy="547154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1196752"/>
            <a:ext cx="1248786" cy="113611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66CC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9933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Gebruiker\Pictures\lente\narcis 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149080"/>
            <a:ext cx="1436272" cy="2016224"/>
          </a:xfrm>
          <a:prstGeom prst="rect">
            <a:avLst/>
          </a:prstGeom>
          <a:noFill/>
        </p:spPr>
      </p:pic>
      <p:pic>
        <p:nvPicPr>
          <p:cNvPr id="1027" name="Picture 3" descr="C:\Users\Gebruiker\Pictures\lente\vlind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6135" y="692696"/>
            <a:ext cx="1929294" cy="1877636"/>
          </a:xfrm>
          <a:prstGeom prst="rect">
            <a:avLst/>
          </a:prstGeom>
          <a:noFill/>
        </p:spPr>
      </p:pic>
      <p:pic>
        <p:nvPicPr>
          <p:cNvPr id="1028" name="Picture 4" descr="C:\Users\Gebruiker\Pictures\lente\nes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933056"/>
            <a:ext cx="1804378" cy="1362844"/>
          </a:xfrm>
          <a:prstGeom prst="rect">
            <a:avLst/>
          </a:prstGeom>
          <a:noFill/>
        </p:spPr>
      </p:pic>
      <p:pic>
        <p:nvPicPr>
          <p:cNvPr id="1029" name="Picture 5" descr="C:\Users\Gebruiker\Pictures\lente\bi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19672" y="4149080"/>
            <a:ext cx="1296144" cy="1473411"/>
          </a:xfrm>
          <a:prstGeom prst="rect">
            <a:avLst/>
          </a:prstGeom>
          <a:noFill/>
        </p:spPr>
      </p:pic>
      <p:pic>
        <p:nvPicPr>
          <p:cNvPr id="1030" name="Picture 6" descr="C:\Users\Gebruiker\Pictures\lente\veule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723192"/>
            <a:ext cx="2088232" cy="1766430"/>
          </a:xfrm>
          <a:prstGeom prst="rect">
            <a:avLst/>
          </a:prstGeom>
          <a:noFill/>
        </p:spPr>
      </p:pic>
      <p:pic>
        <p:nvPicPr>
          <p:cNvPr id="1031" name="Picture 7" descr="C:\Users\Gebruiker\Pictures\lente\knol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79912" y="260648"/>
            <a:ext cx="1343285" cy="183143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151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kleinst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836712"/>
            <a:ext cx="360000" cy="3600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36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653347" y="2420888"/>
              <a:ext cx="1945565" cy="2376264"/>
            </a:xfrm>
            <a:prstGeom prst="rect">
              <a:avLst/>
            </a:prstGeom>
            <a:noFill/>
          </p:spPr>
        </p:pic>
      </p:grpSp>
      <p:grpSp>
        <p:nvGrpSpPr>
          <p:cNvPr id="35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171691" y="3068960"/>
              <a:ext cx="895962" cy="1094306"/>
            </a:xfrm>
            <a:prstGeom prst="rect">
              <a:avLst/>
            </a:prstGeom>
            <a:noFill/>
          </p:spPr>
        </p:pic>
      </p:grpSp>
      <p:grpSp>
        <p:nvGrpSpPr>
          <p:cNvPr id="37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036819" y="2780928"/>
              <a:ext cx="1414956" cy="1728192"/>
            </a:xfrm>
            <a:prstGeom prst="rect">
              <a:avLst/>
            </a:prstGeom>
            <a:noFill/>
          </p:spPr>
        </p:pic>
      </p:grpSp>
      <p:sp>
        <p:nvSpPr>
          <p:cNvPr id="33" name="Rechthoek 32"/>
          <p:cNvSpPr/>
          <p:nvPr/>
        </p:nvSpPr>
        <p:spPr>
          <a:xfrm>
            <a:off x="1475656" y="692696"/>
            <a:ext cx="504000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/>
          <p:cNvSpPr/>
          <p:nvPr/>
        </p:nvSpPr>
        <p:spPr>
          <a:xfrm>
            <a:off x="2051720" y="548752"/>
            <a:ext cx="648000" cy="64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9512" y="1340768"/>
            <a:ext cx="1248786" cy="113611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151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kleinst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836712"/>
            <a:ext cx="360000" cy="3600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817654" y="2794434"/>
              <a:ext cx="1525732" cy="1629171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67544" y="2440853"/>
              <a:ext cx="2255431" cy="2408341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092280" y="3007151"/>
              <a:ext cx="1152128" cy="1230238"/>
            </a:xfrm>
            <a:prstGeom prst="rect">
              <a:avLst/>
            </a:prstGeom>
            <a:noFill/>
          </p:spPr>
        </p:pic>
      </p:grpSp>
      <p:sp>
        <p:nvSpPr>
          <p:cNvPr id="33" name="Rechthoek 32"/>
          <p:cNvSpPr/>
          <p:nvPr/>
        </p:nvSpPr>
        <p:spPr>
          <a:xfrm>
            <a:off x="1475656" y="692696"/>
            <a:ext cx="504000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/>
          <p:cNvSpPr/>
          <p:nvPr/>
        </p:nvSpPr>
        <p:spPr>
          <a:xfrm>
            <a:off x="2051720" y="548752"/>
            <a:ext cx="648000" cy="64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28184" y="1340768"/>
            <a:ext cx="1248786" cy="113611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238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grootst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836712"/>
            <a:ext cx="360000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491880" y="2492896"/>
              <a:ext cx="2192028" cy="2232248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15616" y="3140968"/>
              <a:ext cx="986294" cy="1004391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948264" y="2834384"/>
              <a:ext cx="1592067" cy="1621279"/>
            </a:xfrm>
            <a:prstGeom prst="rect">
              <a:avLst/>
            </a:prstGeom>
            <a:noFill/>
          </p:spPr>
        </p:pic>
      </p:grpSp>
      <p:sp>
        <p:nvSpPr>
          <p:cNvPr id="33" name="Rechthoek 32"/>
          <p:cNvSpPr/>
          <p:nvPr/>
        </p:nvSpPr>
        <p:spPr>
          <a:xfrm>
            <a:off x="1475656" y="692696"/>
            <a:ext cx="504000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/>
          <p:cNvSpPr/>
          <p:nvPr/>
        </p:nvSpPr>
        <p:spPr>
          <a:xfrm>
            <a:off x="2051720" y="548752"/>
            <a:ext cx="648000" cy="64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1340768"/>
            <a:ext cx="1248786" cy="113611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119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kortst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764704"/>
            <a:ext cx="288032" cy="43204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107185" y="2853136"/>
              <a:ext cx="981818" cy="1800000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203529" y="2132856"/>
              <a:ext cx="981818" cy="3096344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1340768"/>
            <a:ext cx="1248786" cy="11361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1403648" y="584752"/>
            <a:ext cx="288032" cy="61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763688" y="404664"/>
            <a:ext cx="288032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0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21" name="Afgeronde rechthoek 20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082849" y="2564904"/>
              <a:ext cx="981818" cy="230425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076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langst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764704"/>
            <a:ext cx="28803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028785" y="2852936"/>
              <a:ext cx="1282634" cy="1800000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932441" y="2564904"/>
              <a:ext cx="1282634" cy="2304256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981113" y="2204864"/>
              <a:ext cx="1282634" cy="3024336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28184" y="1340768"/>
            <a:ext cx="1248786" cy="11361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1403648" y="584752"/>
            <a:ext cx="288032" cy="61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763688" y="404664"/>
            <a:ext cx="288032" cy="7920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076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langst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764704"/>
            <a:ext cx="28803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896259" y="2204864"/>
              <a:ext cx="1250620" cy="2952328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9512" y="1340768"/>
            <a:ext cx="1248786" cy="11361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1403648" y="584752"/>
            <a:ext cx="288032" cy="61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763688" y="404664"/>
            <a:ext cx="288032" cy="7920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0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21" name="Afgeronde rechthoek 20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044792" y="2852936"/>
              <a:ext cx="1250620" cy="1800000"/>
            </a:xfrm>
            <a:prstGeom prst="rect">
              <a:avLst/>
            </a:prstGeom>
            <a:noFill/>
          </p:spPr>
        </p:pic>
      </p:grpSp>
      <p:grpSp>
        <p:nvGrpSpPr>
          <p:cNvPr id="26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7" name="Afgeronde rechthoek 26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069128" y="2564904"/>
              <a:ext cx="1250620" cy="230425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126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smalst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683568" y="764704"/>
            <a:ext cx="360000" cy="36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563888" y="2925104"/>
              <a:ext cx="2088231" cy="1440000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899592" y="2925104"/>
              <a:ext cx="1152128" cy="1440000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869795" y="2926403"/>
              <a:ext cx="1518629" cy="1438701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9512" y="1340768"/>
            <a:ext cx="1248786" cy="11361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1115616" y="764704"/>
            <a:ext cx="576000" cy="3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763688" y="764704"/>
            <a:ext cx="720000" cy="3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291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breedst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683568" y="764704"/>
            <a:ext cx="360000" cy="3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923928" y="3140968"/>
              <a:ext cx="1296144" cy="1119999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07664" y="3101089"/>
              <a:ext cx="1680000" cy="1119999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516216" y="3101089"/>
              <a:ext cx="2304256" cy="1119999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28184" y="1268760"/>
            <a:ext cx="1248786" cy="11361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1115616" y="764704"/>
            <a:ext cx="576000" cy="3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763688" y="764704"/>
            <a:ext cx="720000" cy="36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112</Words>
  <Application>Microsoft Office PowerPoint</Application>
  <PresentationFormat>Diavoorstelling (4:3)</PresentationFormat>
  <Paragraphs>29</Paragraphs>
  <Slides>14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Gebruiker</dc:creator>
  <cp:lastModifiedBy>Gebruiker</cp:lastModifiedBy>
  <cp:revision>65</cp:revision>
  <dcterms:created xsi:type="dcterms:W3CDTF">2016-05-02T06:25:55Z</dcterms:created>
  <dcterms:modified xsi:type="dcterms:W3CDTF">2016-11-06T19:01:58Z</dcterms:modified>
</cp:coreProperties>
</file>