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6" roundtripDataSignature="AMtx7mgLJKqMKHQyj351mou64tlGxRSF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c865def2ec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Laat leerlingen een praalwagen ‘bouwen’. Dit kan van verschillende materialen. </a:t>
            </a:r>
            <a:endParaRPr/>
          </a:p>
        </p:txBody>
      </p:sp>
      <p:sp>
        <p:nvSpPr>
          <p:cNvPr id="169" name="Google Shape;169;g2c865def2ec_0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c865def2ec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Maak samen met de leerlingen dmv het Greenscreen foto’s van de praalwagen en een foto van de leerling. Met de Greenscreen Doink app voeg je beide foto’s samen. </a:t>
            </a:r>
            <a:endParaRPr/>
          </a:p>
        </p:txBody>
      </p:sp>
      <p:sp>
        <p:nvSpPr>
          <p:cNvPr id="177" name="Google Shape;177;g2c865def2ec_0_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Lees het verhaal voor over vastelaovend. Bespreek de woorden uit de woordspin. </a:t>
            </a:r>
            <a:endParaRPr/>
          </a:p>
        </p:txBody>
      </p:sp>
      <p:sp>
        <p:nvSpPr>
          <p:cNvPr id="91" name="Google Shape;9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Bekijk met de leerlingen de Klokhuis aflevering over Carnaval. Geef ze een kijkvraag mee: Welke dingen uit het filmpje herken je en welke heb je nieuw geleerd. </a:t>
            </a:r>
            <a:endParaRPr/>
          </a:p>
        </p:txBody>
      </p:sp>
      <p:sp>
        <p:nvSpPr>
          <p:cNvPr id="98" name="Google Shape;9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Voorbeelden van praalwagens. Welke overeenkomsten zie je? Welke verschillen? </a:t>
            </a:r>
            <a:endParaRPr/>
          </a:p>
        </p:txBody>
      </p:sp>
      <p:sp>
        <p:nvSpPr>
          <p:cNvPr id="105" name="Google Shape;10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c6b291a52e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g2c6b291a52e_0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c6b291a52e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Iedere praalwagen moet een thema krijgen. Laat de voorbeelden van thema’s zien. </a:t>
            </a:r>
            <a:endParaRPr/>
          </a:p>
        </p:txBody>
      </p:sp>
      <p:sp>
        <p:nvSpPr>
          <p:cNvPr id="130" name="Google Shape;130;g2c6b291a52e_0_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c6b291a52e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praalwagen moet een duidelijk thema hebben.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Minimaal vijf woorden uit de woordenschatlijst verwerken in de praalwagen.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praalwagen moet veilig zijn voor zowel volwassenen als kinderen om op te staan.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Iedere leerling moet dmv het greenscreen plekje krijgen op de praalwagen. </a:t>
            </a:r>
            <a:endParaRPr/>
          </a:p>
        </p:txBody>
      </p:sp>
      <p:sp>
        <p:nvSpPr>
          <p:cNvPr id="138" name="Google Shape;138;g2c6b291a52e_0_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c6b291a52e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g2c6b291a52e_0_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c6b291a52e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Laat </a:t>
            </a:r>
            <a:r>
              <a:rPr lang="en-US"/>
              <a:t>leerlingen</a:t>
            </a:r>
            <a:r>
              <a:rPr lang="en-US"/>
              <a:t> hun praalwagen tekenen. Je kunt de kleurplaat gebruiken met de </a:t>
            </a:r>
            <a:r>
              <a:rPr lang="en-US"/>
              <a:t>tractor</a:t>
            </a:r>
            <a:r>
              <a:rPr lang="en-US"/>
              <a:t> en lege praalwagen. </a:t>
            </a:r>
            <a:endParaRPr/>
          </a:p>
        </p:txBody>
      </p:sp>
      <p:sp>
        <p:nvSpPr>
          <p:cNvPr id="161" name="Google Shape;161;g2c6b291a52e_0_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Relationship Id="rId4" Type="http://schemas.openxmlformats.org/officeDocument/2006/relationships/image" Target="../media/image2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Relationship Id="rId4" Type="http://schemas.openxmlformats.org/officeDocument/2006/relationships/image" Target="../media/image19.png"/><Relationship Id="rId9" Type="http://schemas.openxmlformats.org/officeDocument/2006/relationships/image" Target="../media/image20.png"/><Relationship Id="rId5" Type="http://schemas.openxmlformats.org/officeDocument/2006/relationships/image" Target="../media/image17.png"/><Relationship Id="rId6" Type="http://schemas.openxmlformats.org/officeDocument/2006/relationships/image" Target="../media/image16.png"/><Relationship Id="rId7" Type="http://schemas.openxmlformats.org/officeDocument/2006/relationships/image" Target="../media/image18.png"/><Relationship Id="rId8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Relationship Id="rId4" Type="http://schemas.openxmlformats.org/officeDocument/2006/relationships/image" Target="../media/image2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Relationship Id="rId4" Type="http://schemas.openxmlformats.org/officeDocument/2006/relationships/hyperlink" Target="https://hetklokhuis.nl/tv-uitzending/5373/carnaval" TargetMode="External"/><Relationship Id="rId5" Type="http://schemas.openxmlformats.org/officeDocument/2006/relationships/image" Target="../media/image28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.jpg"/><Relationship Id="rId10" Type="http://schemas.openxmlformats.org/officeDocument/2006/relationships/image" Target="../media/image1.jpg"/><Relationship Id="rId13" Type="http://schemas.openxmlformats.org/officeDocument/2006/relationships/image" Target="../media/image5.jpg"/><Relationship Id="rId1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Relationship Id="rId4" Type="http://schemas.openxmlformats.org/officeDocument/2006/relationships/image" Target="../media/image10.jpg"/><Relationship Id="rId9" Type="http://schemas.openxmlformats.org/officeDocument/2006/relationships/image" Target="../media/image2.jpg"/><Relationship Id="rId14" Type="http://schemas.openxmlformats.org/officeDocument/2006/relationships/image" Target="../media/image4.jpg"/><Relationship Id="rId5" Type="http://schemas.openxmlformats.org/officeDocument/2006/relationships/image" Target="../media/image6.jpg"/><Relationship Id="rId6" Type="http://schemas.openxmlformats.org/officeDocument/2006/relationships/image" Target="../media/image3.jpg"/><Relationship Id="rId7" Type="http://schemas.openxmlformats.org/officeDocument/2006/relationships/image" Target="../media/image9.jpg"/><Relationship Id="rId8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Relationship Id="rId4" Type="http://schemas.openxmlformats.org/officeDocument/2006/relationships/image" Target="../media/image2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Relationship Id="rId4" Type="http://schemas.openxmlformats.org/officeDocument/2006/relationships/image" Target="../media/image2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Relationship Id="rId4" Type="http://schemas.openxmlformats.org/officeDocument/2006/relationships/image" Target="../media/image26.png"/><Relationship Id="rId5" Type="http://schemas.openxmlformats.org/officeDocument/2006/relationships/image" Target="../media/image25.png"/><Relationship Id="rId6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Relationship Id="rId4" Type="http://schemas.openxmlformats.org/officeDocument/2006/relationships/image" Target="../media/image27.png"/><Relationship Id="rId5" Type="http://schemas.openxmlformats.org/officeDocument/2006/relationships/image" Target="../media/image29.png"/><Relationship Id="rId6" Type="http://schemas.openxmlformats.org/officeDocument/2006/relationships/slide" Target="/ppt/slides/slide10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fbeelding met verven, Moderne kunst, Schilderverf, kunst" id="85" name="Google Shape;85;p1"/>
          <p:cNvPicPr preferRelativeResize="0"/>
          <p:nvPr/>
        </p:nvPicPr>
        <p:blipFill rotWithShape="1">
          <a:blip r:embed="rId3">
            <a:alphaModFix/>
          </a:blip>
          <a:srcRect b="1039" l="0" r="0" t="4818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/>
          <p:nvPr/>
        </p:nvSpPr>
        <p:spPr>
          <a:xfrm>
            <a:off x="0" y="2207602"/>
            <a:ext cx="12191999" cy="316214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4901"/>
                </a:srgbClr>
              </a:gs>
              <a:gs pos="50000">
                <a:srgbClr val="000000">
                  <a:alpha val="29803"/>
                </a:srgbClr>
              </a:gs>
              <a:gs pos="75000">
                <a:srgbClr val="000000">
                  <a:alpha val="14901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 txBox="1"/>
          <p:nvPr>
            <p:ph type="ctrTitle"/>
          </p:nvPr>
        </p:nvSpPr>
        <p:spPr>
          <a:xfrm>
            <a:off x="1097280" y="325550"/>
            <a:ext cx="10058400" cy="3574778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libri"/>
              <a:buNone/>
            </a:pPr>
            <a:r>
              <a:rPr lang="en-US" sz="10000">
                <a:solidFill>
                  <a:srgbClr val="FFFFFF"/>
                </a:solidFill>
              </a:rPr>
              <a:t>Vastelaovend:</a:t>
            </a:r>
            <a:endParaRPr sz="100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libri"/>
              <a:buNone/>
            </a:pPr>
            <a:r>
              <a:rPr lang="en-US" sz="5200">
                <a:solidFill>
                  <a:srgbClr val="FFFFFF"/>
                </a:solidFill>
              </a:rPr>
              <a:t>het volksfeest van Limburg</a:t>
            </a:r>
            <a:endParaRPr sz="5200">
              <a:solidFill>
                <a:srgbClr val="FFFFFF"/>
              </a:solidFill>
            </a:endParaRPr>
          </a:p>
        </p:txBody>
      </p:sp>
      <p:sp>
        <p:nvSpPr>
          <p:cNvPr id="88" name="Google Shape;88;p1"/>
          <p:cNvSpPr txBox="1"/>
          <p:nvPr>
            <p:ph idx="1" type="subTitle"/>
          </p:nvPr>
        </p:nvSpPr>
        <p:spPr>
          <a:xfrm>
            <a:off x="1100051" y="4072043"/>
            <a:ext cx="10058400" cy="1282707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rgbClr val="FFFFFF"/>
                </a:solidFill>
              </a:rPr>
              <a:t>Greenscreenles middenbouw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c865def2ec_0_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fbeelding met tekst, schermopname, Rechthoek, fotolijst&#10;&#10;Automatisch gegenereerde beschrijving" id="172" name="Google Shape;172;g2c865def2ec_0_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003" l="0" r="0" t="2852"/>
          <a:stretch/>
        </p:blipFill>
        <p:spPr>
          <a:xfrm>
            <a:off x="20" y="1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blurRad="596900" sx="87000" rotWithShape="0" algn="ctr" dir="8820000" dist="330200" sy="87000">
              <a:srgbClr val="000000">
                <a:alpha val="28630"/>
              </a:srgbClr>
            </a:outerShdw>
          </a:effectLst>
        </p:spPr>
      </p:pic>
      <p:pic>
        <p:nvPicPr>
          <p:cNvPr id="173" name="Google Shape;173;g2c865def2ec_0_23"/>
          <p:cNvPicPr preferRelativeResize="0"/>
          <p:nvPr/>
        </p:nvPicPr>
        <p:blipFill rotWithShape="1">
          <a:blip r:embed="rId4">
            <a:alphaModFix/>
          </a:blip>
          <a:srcRect b="8900" l="0" r="0" t="0"/>
          <a:stretch/>
        </p:blipFill>
        <p:spPr>
          <a:xfrm>
            <a:off x="2147775" y="1210325"/>
            <a:ext cx="7552025" cy="486405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g2c865def2ec_0_23"/>
          <p:cNvSpPr txBox="1"/>
          <p:nvPr/>
        </p:nvSpPr>
        <p:spPr>
          <a:xfrm>
            <a:off x="1041325" y="420725"/>
            <a:ext cx="44493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Opdracht 2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c865def2ec_0_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fbeelding met tekst, schermopname, Rechthoek, fotolijst&#10;&#10;Automatisch gegenereerde beschrijving" id="180" name="Google Shape;180;g2c865def2ec_0_3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003" l="0" r="0" t="2852"/>
          <a:stretch/>
        </p:blipFill>
        <p:spPr>
          <a:xfrm>
            <a:off x="20" y="1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blurRad="596900" sx="87000" rotWithShape="0" algn="ctr" dir="8820000" dist="330200" sy="87000">
              <a:srgbClr val="000000">
                <a:alpha val="28630"/>
              </a:srgbClr>
            </a:outerShdw>
          </a:effectLst>
        </p:spPr>
      </p:pic>
      <p:sp>
        <p:nvSpPr>
          <p:cNvPr id="181" name="Google Shape;181;g2c865def2ec_0_32"/>
          <p:cNvSpPr txBox="1"/>
          <p:nvPr/>
        </p:nvSpPr>
        <p:spPr>
          <a:xfrm>
            <a:off x="922800" y="461400"/>
            <a:ext cx="8242200" cy="11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Greenscreen foto’s maken 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g2c865def2ec_0_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63126">
            <a:off x="9188071" y="2700798"/>
            <a:ext cx="2535028" cy="3584879"/>
          </a:xfrm>
          <a:prstGeom prst="rect">
            <a:avLst/>
          </a:prstGeom>
          <a:noFill/>
          <a:ln cap="flat" cmpd="sng" w="9525">
            <a:solidFill>
              <a:srgbClr val="44546A"/>
            </a:solidFill>
            <a:prstDash val="dot"/>
            <a:round/>
            <a:headEnd len="sm" w="sm" type="none"/>
            <a:tailEnd len="sm" w="sm" type="none"/>
          </a:ln>
        </p:spPr>
      </p:pic>
      <p:pic>
        <p:nvPicPr>
          <p:cNvPr id="183" name="Google Shape;183;g2c865def2ec_0_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648351">
            <a:off x="1102777" y="1489734"/>
            <a:ext cx="2036646" cy="2783804"/>
          </a:xfrm>
          <a:prstGeom prst="rect">
            <a:avLst/>
          </a:prstGeom>
          <a:noFill/>
          <a:ln cap="flat" cmpd="sng" w="9525">
            <a:solidFill>
              <a:srgbClr val="44546A"/>
            </a:solidFill>
            <a:prstDash val="dot"/>
            <a:round/>
            <a:headEnd len="sm" w="sm" type="none"/>
            <a:tailEnd len="sm" w="sm" type="none"/>
          </a:ln>
        </p:spPr>
      </p:pic>
      <p:pic>
        <p:nvPicPr>
          <p:cNvPr id="184" name="Google Shape;184;g2c865def2ec_0_32"/>
          <p:cNvPicPr preferRelativeResize="0"/>
          <p:nvPr/>
        </p:nvPicPr>
        <p:blipFill rotWithShape="1">
          <a:blip r:embed="rId6">
            <a:alphaModFix/>
          </a:blip>
          <a:srcRect b="4282" l="0" r="5096" t="3628"/>
          <a:stretch/>
        </p:blipFill>
        <p:spPr>
          <a:xfrm rot="317374">
            <a:off x="6378567" y="658389"/>
            <a:ext cx="2782442" cy="2196122"/>
          </a:xfrm>
          <a:prstGeom prst="rect">
            <a:avLst/>
          </a:prstGeom>
          <a:noFill/>
          <a:ln cap="flat" cmpd="sng" w="9525">
            <a:solidFill>
              <a:srgbClr val="44546A"/>
            </a:solidFill>
            <a:prstDash val="dot"/>
            <a:round/>
            <a:headEnd len="sm" w="sm" type="none"/>
            <a:tailEnd len="sm" w="sm" type="none"/>
          </a:ln>
        </p:spPr>
      </p:pic>
      <p:pic>
        <p:nvPicPr>
          <p:cNvPr id="185" name="Google Shape;185;g2c865def2ec_0_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594266">
            <a:off x="3581194" y="2006381"/>
            <a:ext cx="2676239" cy="3570689"/>
          </a:xfrm>
          <a:prstGeom prst="rect">
            <a:avLst/>
          </a:prstGeom>
          <a:noFill/>
          <a:ln cap="flat" cmpd="sng" w="9525">
            <a:solidFill>
              <a:srgbClr val="44546A"/>
            </a:solidFill>
            <a:prstDash val="dot"/>
            <a:round/>
            <a:headEnd len="sm" w="sm" type="none"/>
            <a:tailEnd len="sm" w="sm" type="none"/>
          </a:ln>
        </p:spPr>
      </p:pic>
      <p:pic>
        <p:nvPicPr>
          <p:cNvPr id="186" name="Google Shape;186;g2c865def2ec_0_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630003">
            <a:off x="1281118" y="2432734"/>
            <a:ext cx="746420" cy="74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2c865def2ec_0_32"/>
          <p:cNvPicPr preferRelativeResize="0"/>
          <p:nvPr/>
        </p:nvPicPr>
        <p:blipFill rotWithShape="1">
          <a:blip r:embed="rId9">
            <a:alphaModFix/>
          </a:blip>
          <a:srcRect b="9938" l="21922" r="21401" t="5041"/>
          <a:stretch/>
        </p:blipFill>
        <p:spPr>
          <a:xfrm rot="-655112">
            <a:off x="2113650" y="2260272"/>
            <a:ext cx="774023" cy="774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fbeelding met tekst, fotolijst, schermopname, Rechthoek&#10;&#10;Automatisch gegenereerde beschrijving" id="94" name="Google Shape;94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2887" l="0" r="0" t="2970"/>
          <a:stretch/>
        </p:blipFill>
        <p:spPr>
          <a:xfrm>
            <a:off x="20" y="10"/>
            <a:ext cx="12191979" cy="6857988"/>
          </a:xfrm>
          <a:prstGeom prst="rect">
            <a:avLst/>
          </a:prstGeom>
          <a:noFill/>
          <a:ln>
            <a:noFill/>
          </a:ln>
          <a:effectLst>
            <a:outerShdw blurRad="596900" sx="87000" rotWithShape="0" algn="ctr" dir="8820000" dist="330200" sy="87000">
              <a:srgbClr val="000000">
                <a:alpha val="28627"/>
              </a:srgbClr>
            </a:outerShdw>
          </a:effectLst>
        </p:spPr>
      </p:pic>
      <p:pic>
        <p:nvPicPr>
          <p:cNvPr id="95" name="Google Shape;95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0375" y="408950"/>
            <a:ext cx="10307976" cy="5798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fbeelding met tekst, schermopname, Rechthoek, fotolijst&#10;&#10;Automatisch gegenereerde beschrijving" id="101" name="Google Shape;101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005" l="0" r="0" t="2852"/>
          <a:stretch/>
        </p:blipFill>
        <p:spPr>
          <a:xfrm>
            <a:off x="20" y="10"/>
            <a:ext cx="12191979" cy="6857988"/>
          </a:xfrm>
          <a:prstGeom prst="rect">
            <a:avLst/>
          </a:prstGeom>
          <a:noFill/>
          <a:ln>
            <a:noFill/>
          </a:ln>
          <a:effectLst>
            <a:outerShdw blurRad="596900" sx="87000" rotWithShape="0" algn="ctr" dir="8820000" dist="330200" sy="87000">
              <a:srgbClr val="000000">
                <a:alpha val="28627"/>
              </a:srgbClr>
            </a:outerShdw>
          </a:effectLst>
        </p:spPr>
      </p:pic>
      <p:pic>
        <p:nvPicPr>
          <p:cNvPr id="102" name="Google Shape;102;p5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10276" l="15183" r="17958" t="19478"/>
          <a:stretch/>
        </p:blipFill>
        <p:spPr>
          <a:xfrm>
            <a:off x="1893300" y="725750"/>
            <a:ext cx="8151749" cy="4817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fbeelding met tekst, schermopname, Rechthoek, fotolijst&#10;&#10;Automatisch gegenereerde beschrijving" id="108" name="Google Shape;108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003" l="0" r="0" t="2852"/>
          <a:stretch/>
        </p:blipFill>
        <p:spPr>
          <a:xfrm>
            <a:off x="-5" y="1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blurRad="596900" sx="87000" rotWithShape="0" algn="ctr" dir="8820000" dist="330200" sy="87000">
              <a:srgbClr val="000000">
                <a:alpha val="28627"/>
              </a:srgbClr>
            </a:outerShdw>
          </a:effectLst>
        </p:spPr>
      </p:pic>
      <p:pic>
        <p:nvPicPr>
          <p:cNvPr id="109" name="Google Shape;109;p4"/>
          <p:cNvPicPr preferRelativeResize="0"/>
          <p:nvPr/>
        </p:nvPicPr>
        <p:blipFill rotWithShape="1">
          <a:blip r:embed="rId4">
            <a:alphaModFix/>
          </a:blip>
          <a:srcRect b="0" l="0" r="1574" t="1506"/>
          <a:stretch/>
        </p:blipFill>
        <p:spPr>
          <a:xfrm>
            <a:off x="8798800" y="115625"/>
            <a:ext cx="3040150" cy="4184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91375" y="2149925"/>
            <a:ext cx="3135375" cy="2238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93950" y="115625"/>
            <a:ext cx="3252024" cy="213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060100" y="4244600"/>
            <a:ext cx="2778849" cy="2139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7275" y="115625"/>
            <a:ext cx="2600451" cy="180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27275" y="1915550"/>
            <a:ext cx="2668477" cy="187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680050" y="4249675"/>
            <a:ext cx="3358025" cy="202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4"/>
          <p:cNvPicPr preferRelativeResize="0"/>
          <p:nvPr/>
        </p:nvPicPr>
        <p:blipFill rotWithShape="1">
          <a:blip r:embed="rId11">
            <a:alphaModFix/>
          </a:blip>
          <a:srcRect b="0" l="0" r="8029" t="20185"/>
          <a:stretch/>
        </p:blipFill>
        <p:spPr>
          <a:xfrm>
            <a:off x="2997325" y="1952425"/>
            <a:ext cx="2778849" cy="1806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4"/>
          <p:cNvPicPr preferRelativeResize="0"/>
          <p:nvPr/>
        </p:nvPicPr>
        <p:blipFill rotWithShape="1">
          <a:blip r:embed="rId12">
            <a:alphaModFix/>
          </a:blip>
          <a:srcRect b="0" l="4963" r="-1722" t="0"/>
          <a:stretch/>
        </p:blipFill>
        <p:spPr>
          <a:xfrm>
            <a:off x="3103925" y="83050"/>
            <a:ext cx="2642524" cy="18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892050" y="3787300"/>
            <a:ext cx="1884127" cy="2512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4"/>
          <p:cNvPicPr preferRelativeResize="0"/>
          <p:nvPr/>
        </p:nvPicPr>
        <p:blipFill rotWithShape="1">
          <a:blip r:embed="rId14">
            <a:alphaModFix/>
          </a:blip>
          <a:srcRect b="0" l="0" r="7638" t="0"/>
          <a:stretch/>
        </p:blipFill>
        <p:spPr>
          <a:xfrm>
            <a:off x="427275" y="3789225"/>
            <a:ext cx="3481426" cy="2512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c6b291a52e_0_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fbeelding met tekst, schermopname, Rechthoek, fotolijst&#10;&#10;Automatisch gegenereerde beschrijving" id="125" name="Google Shape;125;g2c6b291a52e_0_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003" l="0" r="0" t="2852"/>
          <a:stretch/>
        </p:blipFill>
        <p:spPr>
          <a:xfrm>
            <a:off x="20" y="1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blurRad="596900" sx="87000" rotWithShape="0" algn="ctr" dir="8820000" dist="330200" sy="87000">
              <a:srgbClr val="000000">
                <a:alpha val="28630"/>
              </a:srgbClr>
            </a:outerShdw>
          </a:effectLst>
        </p:spPr>
      </p:pic>
      <p:pic>
        <p:nvPicPr>
          <p:cNvPr id="126" name="Google Shape;126;g2c6b291a52e_0_23"/>
          <p:cNvPicPr preferRelativeResize="0"/>
          <p:nvPr/>
        </p:nvPicPr>
        <p:blipFill rotWithShape="1">
          <a:blip r:embed="rId4">
            <a:alphaModFix amt="46000"/>
          </a:blip>
          <a:srcRect b="0" l="9148" r="18643" t="23465"/>
          <a:stretch/>
        </p:blipFill>
        <p:spPr>
          <a:xfrm>
            <a:off x="437125" y="163025"/>
            <a:ext cx="11317800" cy="6747376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2c6b291a52e_0_23"/>
          <p:cNvSpPr txBox="1"/>
          <p:nvPr/>
        </p:nvSpPr>
        <p:spPr>
          <a:xfrm>
            <a:off x="631100" y="2563450"/>
            <a:ext cx="11034000" cy="2198400"/>
          </a:xfrm>
          <a:prstGeom prst="rect">
            <a:avLst/>
          </a:prstGeom>
          <a:noFill/>
          <a:ln>
            <a:noFill/>
          </a:ln>
          <a:effectLst>
            <a:outerShdw blurRad="596900" sx="87000" rotWithShape="0" algn="ctr" dir="8820000" dist="330200" sy="87000">
              <a:srgbClr val="000000">
                <a:alpha val="2863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Bouw je eigen praalwagen!</a:t>
            </a:r>
            <a:endParaRPr b="1" sz="7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c6b291a52e_0_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fbeelding met tekst, schermopname, Rechthoek, fotolijst&#10;&#10;Automatisch gegenereerde beschrijving" id="133" name="Google Shape;133;g2c6b291a52e_0_2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003" l="0" r="0" t="2852"/>
          <a:stretch/>
        </p:blipFill>
        <p:spPr>
          <a:xfrm>
            <a:off x="20" y="1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blurRad="596900" sx="87000" rotWithShape="0" algn="ctr" dir="8820000" dist="330200" sy="87000">
              <a:srgbClr val="000000">
                <a:alpha val="28630"/>
              </a:srgbClr>
            </a:outerShdw>
          </a:effectLst>
        </p:spPr>
      </p:pic>
      <p:pic>
        <p:nvPicPr>
          <p:cNvPr id="134" name="Google Shape;134;g2c6b291a52e_0_29"/>
          <p:cNvPicPr preferRelativeResize="0"/>
          <p:nvPr/>
        </p:nvPicPr>
        <p:blipFill rotWithShape="1">
          <a:blip r:embed="rId4">
            <a:alphaModFix/>
          </a:blip>
          <a:srcRect b="9132" l="0" r="0" t="0"/>
          <a:stretch/>
        </p:blipFill>
        <p:spPr>
          <a:xfrm>
            <a:off x="746800" y="546950"/>
            <a:ext cx="10844477" cy="55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2c6b291a52e_0_29"/>
          <p:cNvSpPr txBox="1"/>
          <p:nvPr/>
        </p:nvSpPr>
        <p:spPr>
          <a:xfrm>
            <a:off x="999250" y="284000"/>
            <a:ext cx="32292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Thema’s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c6b291a52e_0_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fbeelding met tekst, schermopname, Rechthoek, fotolijst&#10;&#10;Automatisch gegenereerde beschrijving" id="141" name="Google Shape;141;g2c6b291a52e_0_3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003" l="0" r="0" t="2852"/>
          <a:stretch/>
        </p:blipFill>
        <p:spPr>
          <a:xfrm>
            <a:off x="20" y="1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blurRad="596900" sx="87000" rotWithShape="0" algn="ctr" dir="8820000" dist="330200" sy="87000">
              <a:srgbClr val="000000">
                <a:alpha val="28630"/>
              </a:srgbClr>
            </a:outerShdw>
          </a:effectLst>
        </p:spPr>
      </p:pic>
      <p:sp>
        <p:nvSpPr>
          <p:cNvPr id="142" name="Google Shape;142;g2c6b291a52e_0_34"/>
          <p:cNvSpPr txBox="1"/>
          <p:nvPr/>
        </p:nvSpPr>
        <p:spPr>
          <a:xfrm>
            <a:off x="1041325" y="420725"/>
            <a:ext cx="44493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Eisen praalwagen 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2c6b291a52e_0_34"/>
          <p:cNvSpPr txBox="1"/>
          <p:nvPr/>
        </p:nvSpPr>
        <p:spPr>
          <a:xfrm>
            <a:off x="1419975" y="1272725"/>
            <a:ext cx="9645300" cy="4175700"/>
          </a:xfrm>
          <a:prstGeom prst="rect">
            <a:avLst/>
          </a:prstGeom>
          <a:noFill/>
          <a:ln>
            <a:noFill/>
          </a:ln>
          <a:effectLst>
            <a:outerShdw blurRad="596900" sx="87000" rotWithShape="0" algn="ctr" dir="8820000" dist="330200" sy="87000">
              <a:srgbClr val="000000">
                <a:alpha val="2863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lphaLcPeriod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Thema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lphaLcPeriod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Minimaal 5 woorden toevoegen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lphaLcPeriod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Veiligheid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lphaLcPeriod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Plekje leerling 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g2c6b291a52e_0_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05092" y="3324000"/>
            <a:ext cx="3353851" cy="188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2c6b291a52e_0_34"/>
          <p:cNvPicPr preferRelativeResize="0"/>
          <p:nvPr/>
        </p:nvPicPr>
        <p:blipFill rotWithShape="1">
          <a:blip r:embed="rId5">
            <a:alphaModFix/>
          </a:blip>
          <a:srcRect b="9132" l="0" r="0" t="0"/>
          <a:stretch/>
        </p:blipFill>
        <p:spPr>
          <a:xfrm>
            <a:off x="7716597" y="809400"/>
            <a:ext cx="3690701" cy="188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2c6b291a52e_0_34"/>
          <p:cNvPicPr preferRelativeResize="0"/>
          <p:nvPr/>
        </p:nvPicPr>
        <p:blipFill rotWithShape="1">
          <a:blip r:embed="rId6">
            <a:alphaModFix/>
          </a:blip>
          <a:srcRect b="15746" l="31738" r="32224" t="18558"/>
          <a:stretch/>
        </p:blipFill>
        <p:spPr>
          <a:xfrm>
            <a:off x="5629875" y="3743575"/>
            <a:ext cx="2086723" cy="2139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c6b291a52e_0_3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fbeelding met tekst, schermopname, Rechthoek, fotolijst&#10;&#10;Automatisch gegenereerde beschrijving" id="152" name="Google Shape;152;g2c6b291a52e_0_3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003" l="0" r="0" t="2852"/>
          <a:stretch/>
        </p:blipFill>
        <p:spPr>
          <a:xfrm>
            <a:off x="115370" y="1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blurRad="596900" sx="87000" rotWithShape="0" algn="ctr" dir="8820000" dist="330200" sy="87000">
              <a:srgbClr val="000000">
                <a:alpha val="28630"/>
              </a:srgbClr>
            </a:outerShdw>
          </a:effectLst>
        </p:spPr>
      </p:pic>
      <p:grpSp>
        <p:nvGrpSpPr>
          <p:cNvPr id="153" name="Google Shape;153;g2c6b291a52e_0_39"/>
          <p:cNvGrpSpPr/>
          <p:nvPr/>
        </p:nvGrpSpPr>
        <p:grpSpPr>
          <a:xfrm>
            <a:off x="1478525" y="2005100"/>
            <a:ext cx="4467925" cy="2359475"/>
            <a:chOff x="1468050" y="2665725"/>
            <a:chExt cx="4467925" cy="2359475"/>
          </a:xfrm>
        </p:grpSpPr>
        <p:pic>
          <p:nvPicPr>
            <p:cNvPr id="154" name="Google Shape;154;g2c6b291a52e_0_39"/>
            <p:cNvPicPr preferRelativeResize="0"/>
            <p:nvPr/>
          </p:nvPicPr>
          <p:blipFill rotWithShape="1">
            <a:blip r:embed="rId4">
              <a:alphaModFix/>
            </a:blip>
            <a:srcRect b="18042" l="12992" r="11117" t="22173"/>
            <a:stretch/>
          </p:blipFill>
          <p:spPr>
            <a:xfrm>
              <a:off x="1698775" y="2665725"/>
              <a:ext cx="4237200" cy="2359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5" name="Google Shape;155;g2c6b291a52e_0_39"/>
            <p:cNvSpPr txBox="1"/>
            <p:nvPr/>
          </p:nvSpPr>
          <p:spPr>
            <a:xfrm>
              <a:off x="1468050" y="3355550"/>
              <a:ext cx="2611200" cy="73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 u="sng">
                  <a:solidFill>
                    <a:srgbClr val="0563C1"/>
                  </a:solidFill>
                  <a:latin typeface="Calibri"/>
                  <a:ea typeface="Calibri"/>
                  <a:cs typeface="Calibri"/>
                  <a:sym typeface="Calibri"/>
                  <a:hlinkClick action="ppaction://hlinkshowjump?jump=nextslide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Opdracht 1</a:t>
              </a:r>
              <a:endParaRPr b="1" sz="2800"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latin typeface="Calibri"/>
                  <a:ea typeface="Calibri"/>
                  <a:cs typeface="Calibri"/>
                  <a:sym typeface="Calibri"/>
                </a:rPr>
                <a:t>Praalwagen tekenen</a:t>
              </a:r>
              <a:endParaRPr b="1" sz="2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" name="Google Shape;156;g2c6b291a52e_0_39"/>
          <p:cNvGrpSpPr/>
          <p:nvPr/>
        </p:nvGrpSpPr>
        <p:grpSpPr>
          <a:xfrm>
            <a:off x="6610450" y="1963138"/>
            <a:ext cx="3657600" cy="2359478"/>
            <a:chOff x="6610450" y="1963138"/>
            <a:chExt cx="3657600" cy="2359478"/>
          </a:xfrm>
        </p:grpSpPr>
        <p:pic>
          <p:nvPicPr>
            <p:cNvPr id="157" name="Google Shape;157;g2c6b291a52e_0_39"/>
            <p:cNvPicPr preferRelativeResize="0"/>
            <p:nvPr/>
          </p:nvPicPr>
          <p:blipFill rotWithShape="1">
            <a:blip r:embed="rId5">
              <a:alphaModFix/>
            </a:blip>
            <a:srcRect b="8900" l="0" r="0" t="0"/>
            <a:stretch/>
          </p:blipFill>
          <p:spPr>
            <a:xfrm>
              <a:off x="6610450" y="1963138"/>
              <a:ext cx="3657600" cy="23594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8" name="Google Shape;158;g2c6b291a52e_0_39"/>
            <p:cNvSpPr txBox="1"/>
            <p:nvPr/>
          </p:nvSpPr>
          <p:spPr>
            <a:xfrm>
              <a:off x="7199125" y="2711025"/>
              <a:ext cx="2611200" cy="73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 u="sng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action="ppaction://hlinksldjump" r:id="rId6"/>
                </a:rPr>
                <a:t>Opdracht 2</a:t>
              </a:r>
              <a:endParaRPr b="1" sz="2800"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latin typeface="Calibri"/>
                  <a:ea typeface="Calibri"/>
                  <a:cs typeface="Calibri"/>
                  <a:sym typeface="Calibri"/>
                </a:rPr>
                <a:t>Praalwagen knutselen</a:t>
              </a:r>
              <a:endParaRPr b="1" sz="2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c6b291a52e_0_4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fbeelding met tekst, schermopname, Rechthoek, fotolijst&#10;&#10;Automatisch gegenereerde beschrijving" id="164" name="Google Shape;164;g2c6b291a52e_0_4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003" l="0" r="0" t="2852"/>
          <a:stretch/>
        </p:blipFill>
        <p:spPr>
          <a:xfrm>
            <a:off x="20" y="1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blurRad="596900" sx="87000" rotWithShape="0" algn="ctr" dir="8820000" dist="330200" sy="87000">
              <a:srgbClr val="000000">
                <a:alpha val="28630"/>
              </a:srgbClr>
            </a:outerShdw>
          </a:effectLst>
        </p:spPr>
      </p:pic>
      <p:pic>
        <p:nvPicPr>
          <p:cNvPr id="165" name="Google Shape;165;g2c6b291a52e_0_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94376" y="1142975"/>
            <a:ext cx="7792474" cy="438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g2c6b291a52e_0_44"/>
          <p:cNvSpPr txBox="1"/>
          <p:nvPr/>
        </p:nvSpPr>
        <p:spPr>
          <a:xfrm>
            <a:off x="1041325" y="420725"/>
            <a:ext cx="44493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Opdracht 1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2013-07-15T20:26:40Z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0x01010032A83AE6B835BF4D9E17AEF0A784296C</vt:lpwstr>
  </property>
  <property fmtid="{D5CDD505-2E9C-101B-9397-08002B2CF9AE}" pid="3" name="MediaServiceImageTags">
    <vt:lpwstr/>
  </property>
</Properties>
</file>