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260" r:id="rId4"/>
    <p:sldId id="323" r:id="rId5"/>
    <p:sldId id="321" r:id="rId6"/>
    <p:sldId id="324" r:id="rId7"/>
    <p:sldId id="325" r:id="rId8"/>
    <p:sldId id="326" r:id="rId9"/>
    <p:sldId id="329" r:id="rId10"/>
    <p:sldId id="327" r:id="rId11"/>
    <p:sldId id="328" r:id="rId12"/>
    <p:sldId id="330" r:id="rId13"/>
    <p:sldId id="331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q8yrBVUZkn1+pGDg9iYuzA" hashData="9bXFCeRqJDYs8Q0ProEBqFxQih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882" autoAdjust="0"/>
    <p:restoredTop sz="86449" autoAdjust="0"/>
  </p:normalViewPr>
  <p:slideViewPr>
    <p:cSldViewPr>
      <p:cViewPr varScale="1">
        <p:scale>
          <a:sx n="94" d="100"/>
          <a:sy n="94" d="100"/>
        </p:scale>
        <p:origin x="-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9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02306" y="2060848"/>
            <a:ext cx="1121596" cy="1369889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5236" y="2060848"/>
            <a:ext cx="1088730" cy="1311077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36640" y="4214818"/>
            <a:ext cx="1450060" cy="1357322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38255" y="4389161"/>
            <a:ext cx="1782017" cy="10943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108655" y="1052736"/>
              <a:ext cx="1038257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076056" y="1104547"/>
              <a:ext cx="2592288" cy="2128626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259632" y="3940840"/>
              <a:ext cx="2736304" cy="2144671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155222" y="3861048"/>
              <a:ext cx="2433957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612952"/>
              <a:ext cx="2376263" cy="1107263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187466"/>
              <a:ext cx="2432150" cy="1962787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896531" y="3861048"/>
              <a:ext cx="1462507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4139605"/>
              <a:ext cx="2448272" cy="1675133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44465" y="1052736"/>
              <a:ext cx="1966637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239047"/>
              <a:ext cx="2664296" cy="195486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4082684"/>
              <a:ext cx="2520280" cy="1788975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148064" y="4106675"/>
              <a:ext cx="2448272" cy="1740993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855685" y="1052736"/>
              <a:ext cx="1544198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280165" y="1052736"/>
              <a:ext cx="218407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730842" y="3933056"/>
              <a:ext cx="1793883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466170" y="3861048"/>
              <a:ext cx="1812060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E:\milou\website\tekeningen - kleur\thema's\beroepen\dokter\stethosco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1198923" cy="1523834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beroepen\dokter\zi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42"/>
            <a:ext cx="1850784" cy="2033289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beroepen\dokter\krukk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929066"/>
            <a:ext cx="1523834" cy="1785928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beroepen\dokter\mitel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857231"/>
            <a:ext cx="1143008" cy="1745827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beroepen\dokter\neusspr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214818"/>
            <a:ext cx="1000132" cy="2162028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beroepen\dokter\pill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929066"/>
            <a:ext cx="1386287" cy="1698202"/>
          </a:xfrm>
          <a:prstGeom prst="rect">
            <a:avLst/>
          </a:prstGeom>
          <a:noFill/>
        </p:spPr>
      </p:pic>
      <p:pic>
        <p:nvPicPr>
          <p:cNvPr id="1032" name="Picture 8" descr="E:\milou\website\tekeningen - kleur\thema's\beroepen\dokter\plei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00042"/>
            <a:ext cx="1526647" cy="1120115"/>
          </a:xfrm>
          <a:prstGeom prst="rect">
            <a:avLst/>
          </a:prstGeom>
          <a:noFill/>
        </p:spPr>
      </p:pic>
      <p:pic>
        <p:nvPicPr>
          <p:cNvPr id="1033" name="Picture 9" descr="E:\milou\website\tekeningen - kleur\thema's\beroepen\dokter\rolsto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71480"/>
            <a:ext cx="1711199" cy="16732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849287" y="1052736"/>
              <a:ext cx="162900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72543" y="1052736"/>
              <a:ext cx="174833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9" y="3972390"/>
              <a:ext cx="2448272" cy="2009564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3971987"/>
              <a:ext cx="2448272" cy="2010369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110466"/>
              <a:ext cx="2448272" cy="2112234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420873" y="1052736"/>
              <a:ext cx="1902654" cy="2232248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657241" y="3933056"/>
              <a:ext cx="1941085" cy="2160240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526652" y="3861048"/>
              <a:ext cx="1691097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70121" y="1052736"/>
              <a:ext cx="1715325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189944"/>
              <a:ext cx="2664296" cy="2053074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3918356"/>
              <a:ext cx="2520280" cy="2117631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52849" y="3861048"/>
              <a:ext cx="163870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992072" y="1087236"/>
              <a:ext cx="1271424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678400" y="1052736"/>
              <a:ext cx="1531615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331640" y="3861048"/>
              <a:ext cx="2536019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35756" y="3861048"/>
              <a:ext cx="182190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394910"/>
              <a:ext cx="2376263" cy="1543346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462221"/>
              <a:ext cx="2432150" cy="1413277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749524" y="3861048"/>
              <a:ext cx="175652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54916" y="3861048"/>
              <a:ext cx="1978583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00182" y="1087236"/>
              <a:ext cx="2255204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302634"/>
              <a:ext cx="2736304" cy="1732452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31640" y="4033713"/>
              <a:ext cx="2536019" cy="188691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94492" y="3861048"/>
              <a:ext cx="1904436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940656" y="1052736"/>
              <a:ext cx="1374255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308043" y="1147980"/>
              <a:ext cx="2200321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614497" y="3861048"/>
              <a:ext cx="2098581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148064" y="3968484"/>
              <a:ext cx="2448272" cy="2017376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219686"/>
              <a:ext cx="2448272" cy="1932846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842704" y="1052736"/>
              <a:ext cx="1203008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218365" y="3861048"/>
              <a:ext cx="762569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05598" y="3861048"/>
              <a:ext cx="2282223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142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dokter?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110</Words>
  <Application>Microsoft Office PowerPoint</Application>
  <PresentationFormat>Diavoorstelling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36</cp:revision>
  <dcterms:created xsi:type="dcterms:W3CDTF">2016-05-02T13:46:17Z</dcterms:created>
  <dcterms:modified xsi:type="dcterms:W3CDTF">2021-02-02T08:16:26Z</dcterms:modified>
</cp:coreProperties>
</file>