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0" r:id="rId3"/>
    <p:sldId id="311" r:id="rId4"/>
    <p:sldId id="261" r:id="rId5"/>
    <p:sldId id="257" r:id="rId6"/>
    <p:sldId id="313" r:id="rId7"/>
    <p:sldId id="312" r:id="rId8"/>
    <p:sldId id="308" r:id="rId9"/>
    <p:sldId id="310" r:id="rId10"/>
    <p:sldId id="302" r:id="rId11"/>
    <p:sldId id="309" r:id="rId12"/>
    <p:sldId id="291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5jOk9U4unIiwGfs3ByV2OA" hashData="I5PqT3uWp2MTpYIdS5LY0b7g19U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098" autoAdjust="0"/>
    <p:restoredTop sz="86408" autoAdjust="0"/>
  </p:normalViewPr>
  <p:slideViewPr>
    <p:cSldViewPr>
      <p:cViewPr>
        <p:scale>
          <a:sx n="80" d="100"/>
          <a:sy n="80" d="100"/>
        </p:scale>
        <p:origin x="-966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63BFB5-3207-4E6B-8FDA-AC63630BCE0B}" type="datetimeFigureOut">
              <a:rPr lang="nl-NL" smtClean="0"/>
              <a:pPr/>
              <a:t>2-2-2021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F819C1-8CFF-4607-B7CE-07E40221D96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F5C0-99FE-428E-8C2C-C2C2309DA72F}" type="datetime1">
              <a:rPr lang="nl-NL" smtClean="0"/>
              <a:pPr/>
              <a:t>2-2-2021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8A642-42FD-443B-AFF5-FE55A44B1393}" type="datetime1">
              <a:rPr lang="nl-NL" smtClean="0"/>
              <a:pPr/>
              <a:t>2-2-2021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59D0-76C9-4050-BF17-194CA439A17A}" type="datetime1">
              <a:rPr lang="nl-NL" smtClean="0"/>
              <a:pPr/>
              <a:t>2-2-2021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41C12-D125-4ADE-B571-D464AF0C457C}" type="datetime1">
              <a:rPr lang="nl-NL" smtClean="0"/>
              <a:pPr/>
              <a:t>2-2-2021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CBC6D-B37D-473B-8ABA-53FD66268327}" type="datetime1">
              <a:rPr lang="nl-NL" smtClean="0"/>
              <a:pPr/>
              <a:t>2-2-2021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D58D5-25E1-4D3E-91C7-28250765521B}" type="datetime1">
              <a:rPr lang="nl-NL" smtClean="0"/>
              <a:pPr/>
              <a:t>2-2-2021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4D98D-03F4-42A6-9F65-D9015090684C}" type="datetime1">
              <a:rPr lang="nl-NL" smtClean="0"/>
              <a:pPr/>
              <a:t>2-2-2021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55FF-7097-43F1-B799-AB94672890F9}" type="datetime1">
              <a:rPr lang="nl-NL" smtClean="0"/>
              <a:pPr/>
              <a:t>2-2-2021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A22E-D709-4910-9E58-E0B83935A6DF}" type="datetime1">
              <a:rPr lang="nl-NL" smtClean="0"/>
              <a:pPr/>
              <a:t>2-2-2021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B203-9285-46FA-A329-BCAA2AD7A696}" type="datetime1">
              <a:rPr lang="nl-NL" smtClean="0"/>
              <a:pPr/>
              <a:t>2-2-2021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89EEA-FB9C-40E4-AC43-F74406DE4D9D}" type="datetime1">
              <a:rPr lang="nl-NL" smtClean="0"/>
              <a:pPr/>
              <a:t>2-2-2021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FBD84-EBB7-4460-8D22-5FBD2C15C4D9}" type="datetime1">
              <a:rPr lang="nl-NL" smtClean="0"/>
              <a:pPr/>
              <a:t>2-2-2021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audio" Target="../media/audio2.wav"/><Relationship Id="rId7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audio" Target="../media/audio1.wav"/><Relationship Id="rId7" Type="http://schemas.openxmlformats.org/officeDocument/2006/relationships/image" Target="../media/image6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7" Type="http://schemas.openxmlformats.org/officeDocument/2006/relationships/image" Target="../media/image48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audio" Target="../media/audio2.wav"/><Relationship Id="rId7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audio" Target="../media/audio2.wav"/><Relationship Id="rId7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audio" Target="../media/audio1.wav"/><Relationship Id="rId7" Type="http://schemas.openxmlformats.org/officeDocument/2006/relationships/image" Target="../media/image6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audio" Target="../media/audio1.wav"/><Relationship Id="rId7" Type="http://schemas.openxmlformats.org/officeDocument/2006/relationships/image" Target="../media/image6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audio" Target="../media/audio1.wav"/><Relationship Id="rId7" Type="http://schemas.openxmlformats.org/officeDocument/2006/relationships/image" Target="../media/image6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audio" Target="../media/audio1.wav"/><Relationship Id="rId7" Type="http://schemas.openxmlformats.org/officeDocument/2006/relationships/image" Target="../media/image6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audio" Target="../media/audio2.wav"/><Relationship Id="rId7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audio" Target="../media/audio1.wav"/><Relationship Id="rId7" Type="http://schemas.openxmlformats.org/officeDocument/2006/relationships/image" Target="../media/image6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411760" y="1340768"/>
            <a:ext cx="2016224" cy="4176464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0" y="40466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latin typeface="Comic Sans MS" pitchFamily="66" charset="0"/>
              </a:rPr>
              <a:t>Digibordles schaduwen</a:t>
            </a:r>
            <a:endParaRPr lang="nl-NL" sz="3600" dirty="0">
              <a:latin typeface="Comic Sans MS" pitchFamily="66" charset="0"/>
            </a:endParaRPr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Afgeronde rechthoek 17"/>
          <p:cNvSpPr/>
          <p:nvPr/>
        </p:nvSpPr>
        <p:spPr>
          <a:xfrm>
            <a:off x="4716016" y="1340768"/>
            <a:ext cx="2016224" cy="4176464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PIJL-RECHTS 14">
            <a:hlinkClick r:id="" action="ppaction://hlinkshowjump?jump=nextslide"/>
          </p:cNvPr>
          <p:cNvSpPr/>
          <p:nvPr/>
        </p:nvSpPr>
        <p:spPr>
          <a:xfrm>
            <a:off x="7215206" y="5429264"/>
            <a:ext cx="1821290" cy="1312104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 smtClean="0"/>
              <a:t>start</a:t>
            </a:r>
            <a:endParaRPr lang="nl-NL" dirty="0"/>
          </a:p>
        </p:txBody>
      </p:sp>
      <p:pic>
        <p:nvPicPr>
          <p:cNvPr id="1026" name="Picture 2" descr="E:\milou\website\tekeningen - kleur\thema's\beroepen\dokter\schaduwen\thermome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5" y="2555216"/>
            <a:ext cx="1782182" cy="1731040"/>
          </a:xfrm>
          <a:prstGeom prst="rect">
            <a:avLst/>
          </a:prstGeom>
          <a:noFill/>
        </p:spPr>
      </p:pic>
      <p:pic>
        <p:nvPicPr>
          <p:cNvPr id="1027" name="Picture 3" descr="E:\milou\website\tekeningen - kleur\thema's\beroepen\dokter\thermomet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96077" y="2571744"/>
            <a:ext cx="1839098" cy="178632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3707904" y="260648"/>
            <a:ext cx="1742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dezelfde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215074" y="4603487"/>
              <a:ext cx="1571636" cy="1369928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127511" y="4500570"/>
              <a:ext cx="849269" cy="1571636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03713" y="4685480"/>
              <a:ext cx="1510900" cy="1164281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403648" y="3645024"/>
            <a:ext cx="1176778" cy="1070603"/>
          </a:xfrm>
          <a:prstGeom prst="rect">
            <a:avLst/>
          </a:prstGeom>
        </p:spPr>
      </p:pic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266" name="Picture 2" descr="E:\milou\website\tekeningen - kleur\thema's\beroepen\dokter\zalf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14678" y="1357298"/>
            <a:ext cx="2714644" cy="2092769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3707904" y="260648"/>
            <a:ext cx="1742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dezelfde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197547" y="4453510"/>
              <a:ext cx="1641556" cy="1594317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721500" y="4429132"/>
              <a:ext cx="1583543" cy="164307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30502" y="4429132"/>
              <a:ext cx="1461860" cy="1643074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44208" y="3645024"/>
            <a:ext cx="1176778" cy="1070603"/>
          </a:xfrm>
          <a:prstGeom prst="rect">
            <a:avLst/>
          </a:prstGeom>
        </p:spPr>
      </p:pic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42" name="Picture 2" descr="E:\milou\website\tekeningen - kleur\thema's\beroepen\dokter\thermometer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428992" y="1214422"/>
            <a:ext cx="2401887" cy="233296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92D05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0070C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70C0"/>
              </a:solidFill>
            </a:endParaRPr>
          </a:p>
        </p:txBody>
      </p:sp>
      <p:pic>
        <p:nvPicPr>
          <p:cNvPr id="12291" name="Picture 3" descr="E:\milou\website\tekeningen - kleur\thema's\beroepen\dokter\rolstoe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3929066"/>
            <a:ext cx="1909453" cy="1867154"/>
          </a:xfrm>
          <a:prstGeom prst="rect">
            <a:avLst/>
          </a:prstGeom>
          <a:noFill/>
        </p:spPr>
      </p:pic>
      <p:pic>
        <p:nvPicPr>
          <p:cNvPr id="12292" name="Picture 4" descr="E:\milou\website\tekeningen - kleur\thema's\beroepen\dokter\spui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428604"/>
            <a:ext cx="2536671" cy="2090729"/>
          </a:xfrm>
          <a:prstGeom prst="rect">
            <a:avLst/>
          </a:prstGeom>
          <a:noFill/>
        </p:spPr>
      </p:pic>
      <p:pic>
        <p:nvPicPr>
          <p:cNvPr id="12293" name="Picture 5" descr="E:\milou\website\tekeningen - kleur\thema's\beroepen\dokter\thermomete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86116" y="4286256"/>
            <a:ext cx="1937248" cy="1881656"/>
          </a:xfrm>
          <a:prstGeom prst="rect">
            <a:avLst/>
          </a:prstGeom>
          <a:noFill/>
        </p:spPr>
      </p:pic>
      <p:pic>
        <p:nvPicPr>
          <p:cNvPr id="12294" name="Picture 6" descr="E:\milou\website\tekeningen - kleur\thema's\beroepen\dokter\ambulanc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8992" y="285728"/>
            <a:ext cx="2410986" cy="1978337"/>
          </a:xfrm>
          <a:prstGeom prst="rect">
            <a:avLst/>
          </a:prstGeom>
          <a:noFill/>
        </p:spPr>
      </p:pic>
      <p:pic>
        <p:nvPicPr>
          <p:cNvPr id="12295" name="Picture 7" descr="E:\milou\website\tekeningen - kleur\thema's\beroepen\dokter\krukken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016" y="357166"/>
            <a:ext cx="1700379" cy="1992839"/>
          </a:xfrm>
          <a:prstGeom prst="rect">
            <a:avLst/>
          </a:prstGeom>
          <a:noFill/>
        </p:spPr>
      </p:pic>
      <p:pic>
        <p:nvPicPr>
          <p:cNvPr id="12296" name="Picture 8" descr="E:\milou\website\tekeningen - kleur\thema's\beroepen\dokter\pillen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29322" y="3929066"/>
            <a:ext cx="1546899" cy="18949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3707904" y="260648"/>
            <a:ext cx="1742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dezelfde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215074" y="4771576"/>
              <a:ext cx="1571636" cy="1033750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739539" y="4543074"/>
              <a:ext cx="1625213" cy="1486628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03713" y="4647541"/>
              <a:ext cx="1510900" cy="1240160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403648" y="3645024"/>
            <a:ext cx="1176778" cy="1070603"/>
          </a:xfrm>
          <a:prstGeom prst="rect">
            <a:avLst/>
          </a:prstGeom>
        </p:spPr>
      </p:pic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050" name="Picture 2" descr="E:\milou\website\tekeningen - kleur\thema's\beroepen\dokter\ambulance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143240" y="1214422"/>
            <a:ext cx="2818819" cy="231298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3707904" y="260648"/>
            <a:ext cx="1742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dezelfde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215074" y="4725926"/>
              <a:ext cx="1571636" cy="1125050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849157" y="4500570"/>
              <a:ext cx="1405977" cy="1571636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302480" y="4463036"/>
              <a:ext cx="1313366" cy="1609170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403648" y="3645024"/>
            <a:ext cx="1176778" cy="1070603"/>
          </a:xfrm>
          <a:prstGeom prst="rect">
            <a:avLst/>
          </a:prstGeom>
        </p:spPr>
      </p:pic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4098" name="Picture 2" descr="E:\milou\website\tekeningen - kleur\thema's\beroepen\dokter\pillen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71868" y="1071546"/>
            <a:ext cx="2032000" cy="24892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3707904" y="260648"/>
            <a:ext cx="1742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dezelfde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197547" y="4536442"/>
              <a:ext cx="1641556" cy="1428453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765938" y="4429132"/>
              <a:ext cx="1494667" cy="164307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97450" y="4429132"/>
              <a:ext cx="1327963" cy="1643074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44208" y="3645024"/>
            <a:ext cx="1176778" cy="1070603"/>
          </a:xfrm>
          <a:prstGeom prst="rect">
            <a:avLst/>
          </a:prstGeom>
        </p:spPr>
      </p:pic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146" name="Picture 2" descr="E:\milou\website\tekeningen - kleur\thema's\beroepen\dokter\pillenstrip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28093" y="1214421"/>
            <a:ext cx="2627050" cy="228601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3707904" y="260648"/>
            <a:ext cx="1742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dezelfde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18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244844" y="4754193"/>
              <a:ext cx="1573445" cy="1064389"/>
            </a:xfrm>
            <a:prstGeom prst="rect">
              <a:avLst/>
            </a:prstGeom>
          </p:spPr>
        </p:pic>
      </p:grpSp>
      <p:grpSp>
        <p:nvGrpSpPr>
          <p:cNvPr id="17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663473" y="4550592"/>
              <a:ext cx="1622907" cy="1400154"/>
            </a:xfrm>
            <a:prstGeom prst="rect">
              <a:avLst/>
            </a:prstGeom>
          </p:spPr>
        </p:pic>
      </p:grpSp>
      <p:grpSp>
        <p:nvGrpSpPr>
          <p:cNvPr id="16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14414" y="4441739"/>
              <a:ext cx="1571635" cy="1617859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923928" y="3645024"/>
            <a:ext cx="1176778" cy="1070603"/>
          </a:xfrm>
          <a:prstGeom prst="rect">
            <a:avLst/>
          </a:prstGeom>
        </p:spPr>
      </p:pic>
      <p:sp>
        <p:nvSpPr>
          <p:cNvPr id="21" name="PIJL-RECHTS 20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3074" name="Picture 2" descr="E:\milou\website\tekeningen - kleur\thema's\beroepen\dokter\gips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143240" y="1071546"/>
            <a:ext cx="2800351" cy="241617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3707904" y="260648"/>
            <a:ext cx="1742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dezelfde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244844" y="4539399"/>
              <a:ext cx="1573445" cy="1493977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663473" y="4456984"/>
              <a:ext cx="1622907" cy="1587369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14414" y="4795252"/>
              <a:ext cx="1571635" cy="910834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923928" y="3645024"/>
            <a:ext cx="1176778" cy="1070603"/>
          </a:xfrm>
          <a:prstGeom prst="rect">
            <a:avLst/>
          </a:prstGeom>
        </p:spPr>
      </p:pic>
      <p:sp>
        <p:nvSpPr>
          <p:cNvPr id="21" name="PIJL-RECHTS 20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194" name="Picture 2" descr="E:\milou\website\tekeningen - kleur\thema's\beroepen\dokter\rolstoel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86116" y="1142984"/>
            <a:ext cx="2508250" cy="245268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3707904" y="260648"/>
            <a:ext cx="1742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dezelfde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317433" y="4429132"/>
              <a:ext cx="1401783" cy="1643074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731486" y="4429132"/>
              <a:ext cx="1563570" cy="164307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30502" y="4457088"/>
              <a:ext cx="1461860" cy="1587162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44208" y="3645024"/>
            <a:ext cx="1176778" cy="1070603"/>
          </a:xfrm>
          <a:prstGeom prst="rect">
            <a:avLst/>
          </a:prstGeom>
        </p:spPr>
      </p:pic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122" name="Picture 2" descr="E:\milou\website\tekeningen - kleur\thema's\beroepen\dokter\krukken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00430" y="1071546"/>
            <a:ext cx="2233613" cy="261778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3707904" y="260648"/>
            <a:ext cx="1742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dezelfde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303964" y="4429132"/>
              <a:ext cx="1393856" cy="1718638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006439" y="4500570"/>
              <a:ext cx="1091413" cy="1571636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03713" y="4713326"/>
              <a:ext cx="1510900" cy="1108589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403648" y="3645024"/>
            <a:ext cx="1176778" cy="1070603"/>
          </a:xfrm>
          <a:prstGeom prst="rect">
            <a:avLst/>
          </a:prstGeom>
        </p:spPr>
      </p:pic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7170" name="Picture 2" descr="E:\milou\website\tekeningen - kleur\thema's\beroepen\dokter\pleister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357554" y="1357299"/>
            <a:ext cx="2531503" cy="185738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3707904" y="260648"/>
            <a:ext cx="1742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dezelfde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314765" y="4429132"/>
              <a:ext cx="1433603" cy="1714512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663473" y="4581889"/>
              <a:ext cx="1622907" cy="1337560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14414" y="4747393"/>
              <a:ext cx="1571635" cy="1006552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923928" y="3645024"/>
            <a:ext cx="1176778" cy="1070603"/>
          </a:xfrm>
          <a:prstGeom prst="rect">
            <a:avLst/>
          </a:prstGeom>
        </p:spPr>
      </p:pic>
      <p:sp>
        <p:nvSpPr>
          <p:cNvPr id="21" name="PIJL-RECHTS 20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218" name="Picture 2" descr="E:\milou\website\tekeningen - kleur\thema's\beroepen\dokter\spuit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14678" y="1214422"/>
            <a:ext cx="2643206" cy="217853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50</Words>
  <Application>Microsoft Office PowerPoint</Application>
  <PresentationFormat>Diavoorstelling (4:3)</PresentationFormat>
  <Paragraphs>25</Paragraphs>
  <Slides>12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3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Gebruiker</dc:creator>
  <cp:lastModifiedBy>Milou</cp:lastModifiedBy>
  <cp:revision>29</cp:revision>
  <dcterms:created xsi:type="dcterms:W3CDTF">2016-05-02T13:46:17Z</dcterms:created>
  <dcterms:modified xsi:type="dcterms:W3CDTF">2021-02-02T08:38:32Z</dcterms:modified>
</cp:coreProperties>
</file>