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311" r:id="rId4"/>
    <p:sldId id="261" r:id="rId5"/>
    <p:sldId id="257" r:id="rId6"/>
    <p:sldId id="313" r:id="rId7"/>
    <p:sldId id="312" r:id="rId8"/>
    <p:sldId id="308" r:id="rId9"/>
    <p:sldId id="310" r:id="rId10"/>
    <p:sldId id="302" r:id="rId11"/>
    <p:sldId id="309" r:id="rId12"/>
    <p:sldId id="291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5jOk9U4unIiwGfs3ByV2OA" hashData="I5PqT3uWp2MTpYIdS5LY0b7g19U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098" autoAdjust="0"/>
    <p:restoredTop sz="86408" autoAdjust="0"/>
  </p:normalViewPr>
  <p:slideViewPr>
    <p:cSldViewPr>
      <p:cViewPr>
        <p:scale>
          <a:sx n="80" d="100"/>
          <a:sy n="80" d="100"/>
        </p:scale>
        <p:origin x="-96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48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11760" y="1340768"/>
            <a:ext cx="2016224" cy="4176464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schaduwen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4716016" y="1340768"/>
            <a:ext cx="2016224" cy="4176464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PIJL-RECHTS 14">
            <a:hlinkClick r:id="" action="ppaction://hlinkshowjump?jump=nextslide"/>
          </p:cNvPr>
          <p:cNvSpPr/>
          <p:nvPr/>
        </p:nvSpPr>
        <p:spPr>
          <a:xfrm>
            <a:off x="7215206" y="5429264"/>
            <a:ext cx="1821290" cy="1312104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 smtClean="0"/>
              <a:t>start</a:t>
            </a:r>
            <a:endParaRPr lang="nl-NL" dirty="0"/>
          </a:p>
        </p:txBody>
      </p:sp>
      <p:pic>
        <p:nvPicPr>
          <p:cNvPr id="1026" name="Picture 2" descr="E:\milou\website\tekeningen - kleur\thema's\beroepen\dokter\schaduwen\thermome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5" y="2555216"/>
            <a:ext cx="1782182" cy="1731040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beroepen\dokter\thermomet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6077" y="2571744"/>
            <a:ext cx="1839098" cy="178632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15074" y="4603487"/>
              <a:ext cx="1571636" cy="136992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27511" y="4500570"/>
              <a:ext cx="849269" cy="157163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03713" y="4685480"/>
              <a:ext cx="1510900" cy="1164281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266" name="Picture 2" descr="E:\milou\website\tekeningen - kleur\thema's\beroepen\dokter\zalf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14678" y="1357298"/>
            <a:ext cx="2714644" cy="209276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97547" y="4453510"/>
              <a:ext cx="1641556" cy="159431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21500" y="4429132"/>
              <a:ext cx="1583543" cy="164307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0502" y="4429132"/>
              <a:ext cx="1461860" cy="164307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42" name="Picture 2" descr="E:\milou\website\tekeningen - kleur\thema's\beroepen\dokter\thermomet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28992" y="1214422"/>
            <a:ext cx="2401887" cy="233296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2291" name="Picture 3" descr="E:\milou\website\tekeningen - kleur\thema's\beroepen\dokter\rolsto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929066"/>
            <a:ext cx="1909453" cy="1867154"/>
          </a:xfrm>
          <a:prstGeom prst="rect">
            <a:avLst/>
          </a:prstGeom>
          <a:noFill/>
        </p:spPr>
      </p:pic>
      <p:pic>
        <p:nvPicPr>
          <p:cNvPr id="12292" name="Picture 4" descr="E:\milou\website\tekeningen - kleur\thema's\beroepen\dokter\spui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28604"/>
            <a:ext cx="2536671" cy="2090729"/>
          </a:xfrm>
          <a:prstGeom prst="rect">
            <a:avLst/>
          </a:prstGeom>
          <a:noFill/>
        </p:spPr>
      </p:pic>
      <p:pic>
        <p:nvPicPr>
          <p:cNvPr id="12293" name="Picture 5" descr="E:\milou\website\tekeningen - kleur\thema's\beroepen\dokter\thermomet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6" y="4286256"/>
            <a:ext cx="1937248" cy="1881656"/>
          </a:xfrm>
          <a:prstGeom prst="rect">
            <a:avLst/>
          </a:prstGeom>
          <a:noFill/>
        </p:spPr>
      </p:pic>
      <p:pic>
        <p:nvPicPr>
          <p:cNvPr id="12294" name="Picture 6" descr="E:\milou\website\tekeningen - kleur\thema's\beroepen\dokter\ambulanc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8992" y="285728"/>
            <a:ext cx="2410986" cy="1978337"/>
          </a:xfrm>
          <a:prstGeom prst="rect">
            <a:avLst/>
          </a:prstGeom>
          <a:noFill/>
        </p:spPr>
      </p:pic>
      <p:pic>
        <p:nvPicPr>
          <p:cNvPr id="12295" name="Picture 7" descr="E:\milou\website\tekeningen - kleur\thema's\beroepen\dokter\krukk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16" y="357166"/>
            <a:ext cx="1700379" cy="1992839"/>
          </a:xfrm>
          <a:prstGeom prst="rect">
            <a:avLst/>
          </a:prstGeom>
          <a:noFill/>
        </p:spPr>
      </p:pic>
      <p:pic>
        <p:nvPicPr>
          <p:cNvPr id="12296" name="Picture 8" descr="E:\milou\website\tekeningen - kleur\thema's\beroepen\dokter\pill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29322" y="3929066"/>
            <a:ext cx="1546899" cy="18949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15074" y="4771576"/>
              <a:ext cx="1571636" cy="103375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9539" y="4543074"/>
              <a:ext cx="1625213" cy="1486628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03713" y="4647541"/>
              <a:ext cx="1510900" cy="124016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 descr="E:\milou\website\tekeningen - kleur\thema's\beroepen\dokter\ambulanc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43240" y="1214422"/>
            <a:ext cx="2818819" cy="23129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15074" y="4725926"/>
              <a:ext cx="1571636" cy="112505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49157" y="4500570"/>
              <a:ext cx="1405977" cy="157163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02480" y="4463036"/>
              <a:ext cx="1313366" cy="160917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098" name="Picture 2" descr="E:\milou\website\tekeningen - kleur\thema's\beroepen\dokter\pill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868" y="1071546"/>
            <a:ext cx="2032000" cy="24892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97547" y="4536442"/>
              <a:ext cx="1641556" cy="1428453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65938" y="4429132"/>
              <a:ext cx="1494667" cy="164307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97450" y="4429132"/>
              <a:ext cx="1327963" cy="164307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146" name="Picture 2" descr="E:\milou\website\tekeningen - kleur\thema's\beroepen\dokter\pillenstrip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28093" y="1214421"/>
            <a:ext cx="2627050" cy="228601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44844" y="4754193"/>
              <a:ext cx="1573445" cy="1064389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63473" y="4550592"/>
              <a:ext cx="1622907" cy="1400154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14414" y="4441739"/>
              <a:ext cx="1571635" cy="1617859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074" name="Picture 2" descr="E:\milou\website\tekeningen - kleur\thema's\beroepen\dokter\gip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43240" y="1071546"/>
            <a:ext cx="2800351" cy="24161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44844" y="4539399"/>
              <a:ext cx="1573445" cy="149397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63473" y="4456984"/>
              <a:ext cx="1622907" cy="1587369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14414" y="4795252"/>
              <a:ext cx="1571635" cy="91083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194" name="Picture 2" descr="E:\milou\website\tekeningen - kleur\thema's\beroepen\dokter\rolsto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86116" y="1142984"/>
            <a:ext cx="2508250" cy="24526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17433" y="4429132"/>
              <a:ext cx="1401783" cy="164307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1486" y="4429132"/>
              <a:ext cx="1563570" cy="164307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0502" y="4457088"/>
              <a:ext cx="1461860" cy="158716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122" name="Picture 2" descr="E:\milou\website\tekeningen - kleur\thema's\beroepen\dokter\krukk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00430" y="1071546"/>
            <a:ext cx="2233613" cy="26177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03964" y="4429132"/>
              <a:ext cx="1393856" cy="171863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006439" y="4500570"/>
              <a:ext cx="1091413" cy="157163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03713" y="4713326"/>
              <a:ext cx="1510900" cy="1108589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170" name="Picture 2" descr="E:\milou\website\tekeningen - kleur\thema's\beroepen\dokter\pleist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57554" y="1357299"/>
            <a:ext cx="2531503" cy="18573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14765" y="4429132"/>
              <a:ext cx="1433603" cy="171451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63473" y="4581889"/>
              <a:ext cx="1622907" cy="133756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14414" y="4747393"/>
              <a:ext cx="1571635" cy="10065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218" name="Picture 2" descr="E:\milou\website\tekeningen - kleur\thema's\beroepen\dokter\spuit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14678" y="1214422"/>
            <a:ext cx="2643206" cy="21785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50</Words>
  <Application>Microsoft Office PowerPoint</Application>
  <PresentationFormat>Diavoorstelling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29</cp:revision>
  <dcterms:created xsi:type="dcterms:W3CDTF">2016-05-02T13:46:17Z</dcterms:created>
  <dcterms:modified xsi:type="dcterms:W3CDTF">2021-02-02T08:38:32Z</dcterms:modified>
</cp:coreProperties>
</file>