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81" r:id="rId9"/>
    <p:sldId id="274" r:id="rId10"/>
    <p:sldId id="284" r:id="rId11"/>
    <p:sldId id="275" r:id="rId12"/>
    <p:sldId id="285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dBUt8j7B330rVAlKWpfxNQ" hashData="7YpkVgrMTJVIlOUjffnIM+DjKrc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31" autoAdjust="0"/>
    <p:restoredTop sz="94713" autoAdjust="0"/>
  </p:normalViewPr>
  <p:slideViewPr>
    <p:cSldViewPr>
      <p:cViewPr>
        <p:scale>
          <a:sx n="90" d="100"/>
          <a:sy n="90" d="100"/>
        </p:scale>
        <p:origin x="-49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audio" Target="../media/audio2.wav"/><Relationship Id="rId7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50152" y="2629815"/>
            <a:ext cx="1061906" cy="2197900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20363" y="3510076"/>
            <a:ext cx="628802" cy="1301474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905922" y="3169979"/>
            <a:ext cx="783482" cy="1621627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36497" y="3071810"/>
              <a:ext cx="1356494" cy="1182088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85786" y="3104166"/>
              <a:ext cx="1714511" cy="118209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500826" y="3104167"/>
              <a:ext cx="2214578" cy="1182089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1827" y="2775806"/>
              <a:ext cx="435489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84848" y="2564904"/>
              <a:ext cx="603350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79495" y="2348880"/>
              <a:ext cx="775288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79982" y="2204864"/>
              <a:ext cx="889912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74305" y="4365104"/>
              <a:ext cx="889912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93073" y="4509120"/>
              <a:ext cx="775288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87650" y="4725144"/>
              <a:ext cx="603350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90659" y="4941168"/>
              <a:ext cx="435489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37601" y="4365104"/>
              <a:ext cx="889912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80705" y="4509120"/>
              <a:ext cx="775288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819298" y="4725144"/>
              <a:ext cx="603350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70179" y="4941168"/>
              <a:ext cx="435489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722177" y="2132856"/>
              <a:ext cx="889912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729377" y="2276872"/>
              <a:ext cx="775288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51746" y="2492896"/>
              <a:ext cx="603350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38331" y="2636912"/>
              <a:ext cx="435489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5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1143" y="1907692"/>
              <a:ext cx="549244" cy="1400097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09829" y="1935760"/>
              <a:ext cx="842216" cy="140009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2335" y="1934834"/>
              <a:ext cx="660637" cy="140009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913834" y="1907692"/>
              <a:ext cx="450085" cy="1400097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9" name="Groep 39"/>
          <p:cNvGrpSpPr/>
          <p:nvPr/>
        </p:nvGrpSpPr>
        <p:grpSpPr>
          <a:xfrm>
            <a:off x="357158" y="1556792"/>
            <a:ext cx="8208912" cy="1152128"/>
            <a:chOff x="323528" y="1700808"/>
            <a:chExt cx="4032448" cy="1872208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76641" y="1955889"/>
              <a:ext cx="694380" cy="1394216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87463" y="1950007"/>
              <a:ext cx="420498" cy="1400098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31639" y="1907692"/>
              <a:ext cx="549244" cy="140009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06378" y="1907692"/>
              <a:ext cx="888738" cy="1400097"/>
            </a:xfrm>
            <a:prstGeom prst="rect">
              <a:avLst/>
            </a:prstGeom>
            <a:noFill/>
          </p:spPr>
        </p:pic>
      </p:grpSp>
      <p:grpSp>
        <p:nvGrpSpPr>
          <p:cNvPr id="41" name="Groep 39"/>
          <p:cNvGrpSpPr/>
          <p:nvPr/>
        </p:nvGrpSpPr>
        <p:grpSpPr>
          <a:xfrm>
            <a:off x="428596" y="4786322"/>
            <a:ext cx="8208912" cy="1152128"/>
            <a:chOff x="323528" y="1700808"/>
            <a:chExt cx="4032448" cy="1872208"/>
          </a:xfrm>
        </p:grpSpPr>
        <p:sp>
          <p:nvSpPr>
            <p:cNvPr id="42" name="Afgeronde rechthoek 4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76641" y="1955889"/>
              <a:ext cx="799657" cy="1394216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34178" y="1925924"/>
              <a:ext cx="549245" cy="1400098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36916" y="1907692"/>
              <a:ext cx="418538" cy="140009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1285" y="1907692"/>
              <a:ext cx="643092" cy="140009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85684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50628" y="4162190"/>
              <a:ext cx="535272" cy="1357322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06412" y="4411624"/>
              <a:ext cx="535272" cy="1107888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42516" y="4590818"/>
              <a:ext cx="535272" cy="928694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886732" y="4805132"/>
              <a:ext cx="535272" cy="714380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5972" y="4464252"/>
              <a:ext cx="535272" cy="1107888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442076" y="4786322"/>
              <a:ext cx="535272" cy="785818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414124" y="4286256"/>
              <a:ext cx="535272" cy="1285884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422236" y="4071942"/>
              <a:ext cx="535272" cy="1500198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78580" y="2357430"/>
              <a:ext cx="535272" cy="928694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922796" y="1928802"/>
              <a:ext cx="535272" cy="1357322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86692" y="2143116"/>
              <a:ext cx="535272" cy="1143008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078420" y="2571744"/>
              <a:ext cx="535272" cy="714380"/>
            </a:xfrm>
            <a:prstGeom prst="rect">
              <a:avLst/>
            </a:prstGeom>
            <a:noFill/>
          </p:spPr>
        </p:pic>
      </p:grpSp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1916" y="2057406"/>
              <a:ext cx="535272" cy="1228718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50028" y="1914530"/>
              <a:ext cx="535272" cy="1371594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558140" y="2178236"/>
              <a:ext cx="535272" cy="1107888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3494244" y="2486034"/>
              <a:ext cx="535272" cy="80009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838601"/>
            <a:ext cx="2373834" cy="1947853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dokter\buikpij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143380"/>
            <a:ext cx="1166094" cy="2071602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57166"/>
            <a:ext cx="1920486" cy="1674179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dokter\hoest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857628"/>
            <a:ext cx="1555188" cy="1506403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642918"/>
            <a:ext cx="1674178" cy="1962132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4357694"/>
            <a:ext cx="1523062" cy="1865751"/>
          </a:xfrm>
          <a:prstGeom prst="rect">
            <a:avLst/>
          </a:prstGeom>
          <a:noFill/>
        </p:spPr>
      </p:pic>
      <p:pic>
        <p:nvPicPr>
          <p:cNvPr id="1033" name="Picture 9" descr="E:\milou\website\tekeningen - kleur\thema's\beroepen\dokter\pillenstri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214290"/>
            <a:ext cx="2254846" cy="19621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30002" y="2954048"/>
              <a:ext cx="1146644" cy="1260433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30794" y="2474925"/>
              <a:ext cx="2128931" cy="2340198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92910" y="2819071"/>
              <a:ext cx="1502775" cy="1651905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804818" y="2784213"/>
              <a:ext cx="1627878" cy="1577605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67544" y="2552135"/>
              <a:ext cx="2255431" cy="2185778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92280" y="3071313"/>
              <a:ext cx="1166005" cy="1129996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40826" y="2924944"/>
              <a:ext cx="1124995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50891" y="2420888"/>
              <a:ext cx="2088736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07096" y="2780928"/>
              <a:ext cx="1474402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81844" y="2285992"/>
              <a:ext cx="999000" cy="2727144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215206" y="3429000"/>
              <a:ext cx="999000" cy="1571636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57508" y="2853136"/>
              <a:ext cx="999000" cy="21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21788" y="3000372"/>
              <a:ext cx="1496629" cy="142876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85786" y="2728050"/>
              <a:ext cx="1496629" cy="1986834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874115" y="2357430"/>
              <a:ext cx="1496629" cy="2786082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966523" y="3143248"/>
              <a:ext cx="1215893" cy="1428760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66920" y="2143116"/>
              <a:ext cx="1215893" cy="3000396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38754" y="2571744"/>
              <a:ext cx="1215893" cy="21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857620" y="2881728"/>
              <a:ext cx="1285884" cy="1666287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73108" y="2857496"/>
              <a:ext cx="1780132" cy="1666287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429388" y="2881728"/>
              <a:ext cx="2428892" cy="1666287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29059" y="2786058"/>
              <a:ext cx="1428760" cy="1666285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57158" y="2791134"/>
              <a:ext cx="2428892" cy="166628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37238" y="2853511"/>
              <a:ext cx="2030052" cy="1666286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111</Words>
  <Application>Microsoft Office PowerPoint</Application>
  <PresentationFormat>Diavoorstelling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79</cp:revision>
  <dcterms:created xsi:type="dcterms:W3CDTF">2016-05-02T06:25:55Z</dcterms:created>
  <dcterms:modified xsi:type="dcterms:W3CDTF">2021-02-02T09:01:34Z</dcterms:modified>
</cp:coreProperties>
</file>