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75" r:id="rId4"/>
    <p:sldId id="306" r:id="rId5"/>
    <p:sldId id="308" r:id="rId6"/>
    <p:sldId id="268" r:id="rId7"/>
    <p:sldId id="307" r:id="rId8"/>
    <p:sldId id="304" r:id="rId9"/>
    <p:sldId id="303" r:id="rId10"/>
    <p:sldId id="300" r:id="rId11"/>
    <p:sldId id="305" r:id="rId12"/>
    <p:sldId id="301" r:id="rId13"/>
    <p:sldId id="302" r:id="rId14"/>
    <p:sldId id="298" r:id="rId15"/>
    <p:sldId id="297" r:id="rId16"/>
    <p:sldId id="299" r:id="rId17"/>
    <p:sldId id="266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6OUMbNnjZAnj1zRgzPy49w" hashData="MHKZE26F36fA4d7s46T6HguQCf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22" autoAdjust="0"/>
    <p:restoredTop sz="86449" autoAdjust="0"/>
  </p:normalViewPr>
  <p:slideViewPr>
    <p:cSldViewPr>
      <p:cViewPr varScale="1">
        <p:scale>
          <a:sx n="94" d="100"/>
          <a:sy n="94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2.wav"/><Relationship Id="rId7" Type="http://schemas.openxmlformats.org/officeDocument/2006/relationships/image" Target="../media/image4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48.png"/><Relationship Id="rId5" Type="http://schemas.openxmlformats.org/officeDocument/2006/relationships/image" Target="../media/image6.png"/><Relationship Id="rId10" Type="http://schemas.openxmlformats.org/officeDocument/2006/relationships/image" Target="../media/image47.png"/><Relationship Id="rId4" Type="http://schemas.openxmlformats.org/officeDocument/2006/relationships/image" Target="../media/image44.png"/><Relationship Id="rId9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1.png"/><Relationship Id="rId10" Type="http://schemas.openxmlformats.org/officeDocument/2006/relationships/image" Target="../media/image53.png"/><Relationship Id="rId4" Type="http://schemas.openxmlformats.org/officeDocument/2006/relationships/image" Target="../media/image49.png"/><Relationship Id="rId9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5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1.png"/><Relationship Id="rId10" Type="http://schemas.openxmlformats.org/officeDocument/2006/relationships/image" Target="../media/image57.png"/><Relationship Id="rId4" Type="http://schemas.openxmlformats.org/officeDocument/2006/relationships/image" Target="../media/image54.png"/><Relationship Id="rId9" Type="http://schemas.openxmlformats.org/officeDocument/2006/relationships/image" Target="../media/image5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59.png"/><Relationship Id="rId4" Type="http://schemas.openxmlformats.org/officeDocument/2006/relationships/image" Target="../media/image12.png"/><Relationship Id="rId9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2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62.png"/><Relationship Id="rId5" Type="http://schemas.openxmlformats.org/officeDocument/2006/relationships/image" Target="../media/image1.png"/><Relationship Id="rId10" Type="http://schemas.openxmlformats.org/officeDocument/2006/relationships/image" Target="../media/image61.png"/><Relationship Id="rId4" Type="http://schemas.openxmlformats.org/officeDocument/2006/relationships/image" Target="../media/image32.png"/><Relationship Id="rId9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2.wav"/><Relationship Id="rId7" Type="http://schemas.openxmlformats.org/officeDocument/2006/relationships/image" Target="../media/image4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65.png"/><Relationship Id="rId5" Type="http://schemas.openxmlformats.org/officeDocument/2006/relationships/image" Target="../media/image6.png"/><Relationship Id="rId10" Type="http://schemas.openxmlformats.org/officeDocument/2006/relationships/image" Target="../media/image64.png"/><Relationship Id="rId4" Type="http://schemas.openxmlformats.org/officeDocument/2006/relationships/image" Target="../media/image31.png"/><Relationship Id="rId9" Type="http://schemas.openxmlformats.org/officeDocument/2006/relationships/image" Target="../media/image6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4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68.png"/><Relationship Id="rId5" Type="http://schemas.openxmlformats.org/officeDocument/2006/relationships/image" Target="../media/image1.png"/><Relationship Id="rId10" Type="http://schemas.openxmlformats.org/officeDocument/2006/relationships/image" Target="../media/image67.png"/><Relationship Id="rId4" Type="http://schemas.openxmlformats.org/officeDocument/2006/relationships/image" Target="../media/image50.png"/><Relationship Id="rId9" Type="http://schemas.openxmlformats.org/officeDocument/2006/relationships/image" Target="../media/image6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73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audio" Target="../media/audio2.wav"/><Relationship Id="rId7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1.png"/><Relationship Id="rId5" Type="http://schemas.openxmlformats.org/officeDocument/2006/relationships/image" Target="../media/image6.png"/><Relationship Id="rId10" Type="http://schemas.openxmlformats.org/officeDocument/2006/relationships/image" Target="../media/image20.png"/><Relationship Id="rId4" Type="http://schemas.openxmlformats.org/officeDocument/2006/relationships/image" Target="../media/image16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.png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0.png"/><Relationship Id="rId5" Type="http://schemas.openxmlformats.org/officeDocument/2006/relationships/image" Target="../media/image1.png"/><Relationship Id="rId10" Type="http://schemas.openxmlformats.org/officeDocument/2006/relationships/image" Target="../media/image29.png"/><Relationship Id="rId4" Type="http://schemas.openxmlformats.org/officeDocument/2006/relationships/image" Target="../media/image26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3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.png"/><Relationship Id="rId10" Type="http://schemas.openxmlformats.org/officeDocument/2006/relationships/image" Target="../media/image4.png"/><Relationship Id="rId4" Type="http://schemas.openxmlformats.org/officeDocument/2006/relationships/image" Target="../media/image31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3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8.png"/><Relationship Id="rId5" Type="http://schemas.openxmlformats.org/officeDocument/2006/relationships/image" Target="../media/image1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2.wav"/><Relationship Id="rId7" Type="http://schemas.openxmlformats.org/officeDocument/2006/relationships/image" Target="../media/image4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10" Type="http://schemas.openxmlformats.org/officeDocument/2006/relationships/image" Target="../media/image43.png"/><Relationship Id="rId4" Type="http://schemas.openxmlformats.org/officeDocument/2006/relationships/image" Target="../media/image39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619672" y="1340768"/>
            <a:ext cx="6048672" cy="2160240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0466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reeksen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2555776" y="4005064"/>
            <a:ext cx="1152128" cy="1224136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Afgeronde rechthoek 18"/>
          <p:cNvSpPr/>
          <p:nvPr/>
        </p:nvSpPr>
        <p:spPr>
          <a:xfrm>
            <a:off x="3995936" y="4005064"/>
            <a:ext cx="1152128" cy="1224136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Afgeronde rechthoek 19"/>
          <p:cNvSpPr/>
          <p:nvPr/>
        </p:nvSpPr>
        <p:spPr>
          <a:xfrm>
            <a:off x="5436096" y="4005064"/>
            <a:ext cx="1152128" cy="1224136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" name="Afbeelding 23" descr="vraagtek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628800"/>
            <a:ext cx="1000112" cy="1466831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7429520" y="5643578"/>
            <a:ext cx="1606976" cy="109779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start</a:t>
            </a:r>
            <a:endParaRPr lang="nl-NL" dirty="0"/>
          </a:p>
        </p:txBody>
      </p:sp>
      <p:pic>
        <p:nvPicPr>
          <p:cNvPr id="2050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071678"/>
            <a:ext cx="745004" cy="946901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beroepen\dokter\hoestdran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2071678"/>
            <a:ext cx="474664" cy="982657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beroepen\dokter\pi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9" y="2281208"/>
            <a:ext cx="714380" cy="627061"/>
          </a:xfrm>
          <a:prstGeom prst="rect">
            <a:avLst/>
          </a:prstGeom>
          <a:noFill/>
        </p:spPr>
      </p:pic>
      <p:pic>
        <p:nvPicPr>
          <p:cNvPr id="22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000240"/>
            <a:ext cx="745004" cy="946901"/>
          </a:xfrm>
          <a:prstGeom prst="rect">
            <a:avLst/>
          </a:prstGeom>
          <a:noFill/>
        </p:spPr>
      </p:pic>
      <p:pic>
        <p:nvPicPr>
          <p:cNvPr id="23" name="Picture 3" descr="E:\milou\website\tekeningen - kleur\thema's\beroepen\dokter\hoestdran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2000240"/>
            <a:ext cx="474664" cy="982657"/>
          </a:xfrm>
          <a:prstGeom prst="rect">
            <a:avLst/>
          </a:prstGeom>
          <a:noFill/>
        </p:spPr>
      </p:pic>
      <p:pic>
        <p:nvPicPr>
          <p:cNvPr id="25" name="Picture 4" descr="E:\milou\website\tekeningen - kleur\thema's\beroepen\dokter\pi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2285992"/>
            <a:ext cx="714380" cy="627061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4143380"/>
            <a:ext cx="745004" cy="946901"/>
          </a:xfrm>
          <a:prstGeom prst="rect">
            <a:avLst/>
          </a:prstGeom>
          <a:noFill/>
        </p:spPr>
      </p:pic>
      <p:pic>
        <p:nvPicPr>
          <p:cNvPr id="27" name="Picture 3" descr="E:\milou\website\tekeningen - kleur\thema's\beroepen\dokter\hoestdran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4089417"/>
            <a:ext cx="474664" cy="982657"/>
          </a:xfrm>
          <a:prstGeom prst="rect">
            <a:avLst/>
          </a:prstGeom>
          <a:noFill/>
        </p:spPr>
      </p:pic>
      <p:pic>
        <p:nvPicPr>
          <p:cNvPr id="28" name="Picture 4" descr="E:\milou\website\tekeningen - kleur\thema's\beroepen\dokter\pi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4286256"/>
            <a:ext cx="714380" cy="6270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89951" y="4143380"/>
              <a:ext cx="1349123" cy="171451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714744" y="4271094"/>
              <a:ext cx="1428760" cy="1387644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6072199" y="4395094"/>
              <a:ext cx="1571636" cy="1211083"/>
            </a:xfrm>
            <a:prstGeom prst="rect">
              <a:avLst/>
            </a:prstGeom>
            <a:noFill/>
          </p:spPr>
        </p:pic>
      </p:grpSp>
      <p:pic>
        <p:nvPicPr>
          <p:cNvPr id="11266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7224" y="2143116"/>
            <a:ext cx="485870" cy="617543"/>
          </a:xfrm>
          <a:prstGeom prst="rect">
            <a:avLst/>
          </a:prstGeom>
          <a:noFill/>
        </p:spPr>
      </p:pic>
      <p:pic>
        <p:nvPicPr>
          <p:cNvPr id="11267" name="Picture 3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0232" y="2143116"/>
            <a:ext cx="611270" cy="593729"/>
          </a:xfrm>
          <a:prstGeom prst="rect">
            <a:avLst/>
          </a:prstGeom>
          <a:noFill/>
        </p:spPr>
      </p:pic>
      <p:pic>
        <p:nvPicPr>
          <p:cNvPr id="11268" name="Picture 4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43174" y="2143116"/>
            <a:ext cx="849729" cy="655072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728" y="2143116"/>
            <a:ext cx="485870" cy="617543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43372" y="2143116"/>
            <a:ext cx="485870" cy="61754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868" y="2143116"/>
            <a:ext cx="485870" cy="617543"/>
          </a:xfrm>
          <a:prstGeom prst="rect">
            <a:avLst/>
          </a:prstGeom>
          <a:noFill/>
        </p:spPr>
      </p:pic>
      <p:pic>
        <p:nvPicPr>
          <p:cNvPr id="25" name="Picture 3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2143116"/>
            <a:ext cx="611270" cy="593729"/>
          </a:xfrm>
          <a:prstGeom prst="rect">
            <a:avLst/>
          </a:prstGeom>
          <a:noFill/>
        </p:spPr>
      </p:pic>
      <p:pic>
        <p:nvPicPr>
          <p:cNvPr id="26" name="Picture 4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29256" y="2071678"/>
            <a:ext cx="849729" cy="65507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dokter\stethoscoo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57950" y="2071678"/>
            <a:ext cx="485870" cy="6175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82731" y="4214818"/>
              <a:ext cx="1602694" cy="1500197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155679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723160" y="4214818"/>
              <a:ext cx="1364763" cy="1500198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0915" y="4325784"/>
              <a:ext cx="1644357" cy="134970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12290" name="Picture 2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00298" y="1857364"/>
            <a:ext cx="725462" cy="797000"/>
          </a:xfrm>
          <a:prstGeom prst="rect">
            <a:avLst/>
          </a:prstGeom>
          <a:noFill/>
        </p:spPr>
      </p:pic>
      <p:pic>
        <p:nvPicPr>
          <p:cNvPr id="12291" name="Picture 3" descr="E:\milou\website\tekeningen - kleur\thema's\beroepen\dokter\ziekenhu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768" y="1928802"/>
            <a:ext cx="833454" cy="780076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7686" y="1857364"/>
            <a:ext cx="725462" cy="797000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3504" y="1857364"/>
            <a:ext cx="725462" cy="797000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ziekenhu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57554" y="1928802"/>
            <a:ext cx="833454" cy="78007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43042" y="1857364"/>
            <a:ext cx="725462" cy="79700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7224" y="1857364"/>
            <a:ext cx="725462" cy="797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71604" y="4100393"/>
              <a:ext cx="785817" cy="1686061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150017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858920" y="4463333"/>
              <a:ext cx="1124038" cy="969759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5521" y="4343492"/>
              <a:ext cx="1496875" cy="122864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13314" name="Picture 2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0628" y="1785926"/>
            <a:ext cx="1209176" cy="992191"/>
          </a:xfrm>
          <a:prstGeom prst="rect">
            <a:avLst/>
          </a:prstGeom>
          <a:noFill/>
        </p:spPr>
      </p:pic>
      <p:pic>
        <p:nvPicPr>
          <p:cNvPr id="13315" name="Picture 3" descr="E:\milou\website\tekeningen - kleur\thema's\beroepen\dokter\zu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12" y="1714488"/>
            <a:ext cx="601832" cy="1292229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14744" y="1785926"/>
            <a:ext cx="1209176" cy="992191"/>
          </a:xfrm>
          <a:prstGeom prst="rect">
            <a:avLst/>
          </a:prstGeom>
          <a:noFill/>
        </p:spPr>
      </p:pic>
      <p:pic>
        <p:nvPicPr>
          <p:cNvPr id="21" name="Picture 3" descr="E:\milou\website\tekeningen - kleur\thema's\beroepen\dokter\zu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1714488"/>
            <a:ext cx="601832" cy="129222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786" y="1785926"/>
            <a:ext cx="1209176" cy="992191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dokter\ambulanc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29454" y="1785926"/>
            <a:ext cx="1209176" cy="9921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58717" y="4214818"/>
              <a:ext cx="850721" cy="1500197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72132" y="157161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962570" y="4214818"/>
              <a:ext cx="885943" cy="1500198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348379" y="4214818"/>
              <a:ext cx="1089429" cy="157163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14338" name="Picture 2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14480" y="1928802"/>
            <a:ext cx="523390" cy="885830"/>
          </a:xfrm>
          <a:prstGeom prst="rect">
            <a:avLst/>
          </a:prstGeom>
          <a:noFill/>
        </p:spPr>
      </p:pic>
      <p:pic>
        <p:nvPicPr>
          <p:cNvPr id="14339" name="Picture 3" descr="E:\milou\website\tekeningen - kleur\thema's\beroepen\dokter\dok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1714488"/>
            <a:ext cx="694762" cy="1225555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488" y="1928802"/>
            <a:ext cx="523390" cy="885830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5984" y="1928802"/>
            <a:ext cx="523390" cy="885830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dok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00430" y="1714488"/>
            <a:ext cx="694762" cy="1225555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00958" y="1928802"/>
            <a:ext cx="523390" cy="88583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29190" y="2000240"/>
            <a:ext cx="523390" cy="88583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7686" y="2000240"/>
            <a:ext cx="523390" cy="885830"/>
          </a:xfrm>
          <a:prstGeom prst="rect">
            <a:avLst/>
          </a:prstGeom>
          <a:noFill/>
        </p:spPr>
      </p:pic>
      <p:pic>
        <p:nvPicPr>
          <p:cNvPr id="28" name="Picture 3" descr="E:\milou\website\tekeningen - kleur\thema's\beroepen\dokter\dok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43702" y="1774817"/>
            <a:ext cx="694762" cy="12255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62739" y="4213576"/>
              <a:ext cx="1272569" cy="143000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64" y="157161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704959" y="4357694"/>
              <a:ext cx="1393624" cy="121444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388954" y="4213872"/>
              <a:ext cx="1040565" cy="150114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15362" name="Picture 2" descr="E:\milou\website\tekeningen - kleur\thema's\beroepen\dokter\pillendoo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488" y="1928802"/>
            <a:ext cx="819163" cy="920240"/>
          </a:xfrm>
          <a:prstGeom prst="rect">
            <a:avLst/>
          </a:prstGeom>
          <a:noFill/>
        </p:spPr>
      </p:pic>
      <p:pic>
        <p:nvPicPr>
          <p:cNvPr id="15363" name="Picture 3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14480" y="2000240"/>
            <a:ext cx="914170" cy="796925"/>
          </a:xfrm>
          <a:prstGeom prst="rect">
            <a:avLst/>
          </a:prstGeom>
          <a:noFill/>
        </p:spPr>
      </p:pic>
      <p:pic>
        <p:nvPicPr>
          <p:cNvPr id="15364" name="Picture 4" descr="E:\milou\website\tekeningen - kleur\thema's\beroepen\dokter\patient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24" y="1857364"/>
            <a:ext cx="746371" cy="1076323"/>
          </a:xfrm>
          <a:prstGeom prst="rect">
            <a:avLst/>
          </a:prstGeom>
          <a:noFill/>
        </p:spPr>
      </p:pic>
      <p:pic>
        <p:nvPicPr>
          <p:cNvPr id="20" name="Picture 3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2000240"/>
            <a:ext cx="914170" cy="796925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pillendoo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57884" y="1928802"/>
            <a:ext cx="819163" cy="920240"/>
          </a:xfrm>
          <a:prstGeom prst="rect">
            <a:avLst/>
          </a:prstGeom>
          <a:noFill/>
        </p:spPr>
      </p:pic>
      <p:pic>
        <p:nvPicPr>
          <p:cNvPr id="24" name="Picture 4" descr="E:\milou\website\tekeningen - kleur\thema's\beroepen\dokter\patient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58016" y="1857364"/>
            <a:ext cx="746371" cy="107632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64841" y="4143380"/>
              <a:ext cx="1399344" cy="171451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714744" y="4271094"/>
              <a:ext cx="1428760" cy="1387644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6072199" y="4232026"/>
              <a:ext cx="1571636" cy="1537220"/>
            </a:xfrm>
            <a:prstGeom prst="rect">
              <a:avLst/>
            </a:prstGeom>
            <a:noFill/>
          </p:spPr>
        </p:pic>
      </p:grpSp>
      <p:pic>
        <p:nvPicPr>
          <p:cNvPr id="16386" name="Picture 2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9124" y="2000240"/>
            <a:ext cx="670102" cy="650873"/>
          </a:xfrm>
          <a:prstGeom prst="rect">
            <a:avLst/>
          </a:prstGeom>
          <a:noFill/>
        </p:spPr>
      </p:pic>
      <p:pic>
        <p:nvPicPr>
          <p:cNvPr id="16387" name="Picture 3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2000240"/>
            <a:ext cx="596121" cy="730248"/>
          </a:xfrm>
          <a:prstGeom prst="rect">
            <a:avLst/>
          </a:prstGeom>
          <a:noFill/>
        </p:spPr>
      </p:pic>
      <p:pic>
        <p:nvPicPr>
          <p:cNvPr id="16388" name="Picture 4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00760" y="1928802"/>
            <a:ext cx="760420" cy="743575"/>
          </a:xfrm>
          <a:prstGeom prst="rect">
            <a:avLst/>
          </a:prstGeom>
          <a:noFill/>
        </p:spPr>
      </p:pic>
      <p:pic>
        <p:nvPicPr>
          <p:cNvPr id="20" name="Picture 3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14744" y="2000240"/>
            <a:ext cx="596121" cy="730248"/>
          </a:xfrm>
          <a:prstGeom prst="rect">
            <a:avLst/>
          </a:prstGeom>
          <a:noFill/>
        </p:spPr>
      </p:pic>
      <p:pic>
        <p:nvPicPr>
          <p:cNvPr id="21" name="Picture 4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86050" y="2000240"/>
            <a:ext cx="760420" cy="743575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28794" y="2000240"/>
            <a:ext cx="596121" cy="73024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dokter\thermomet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00100" y="2071678"/>
            <a:ext cx="670102" cy="6508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301697" y="4214818"/>
              <a:ext cx="1364762" cy="1500197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155679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765597" y="4214818"/>
              <a:ext cx="1279889" cy="1500198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0915" y="4367075"/>
              <a:ext cx="1644357" cy="126712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17410" name="Picture 2" descr="E:\milou\website\tekeningen - kleur\thema's\beroepen\dokter\krukk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00430" y="1928802"/>
            <a:ext cx="707064" cy="828677"/>
          </a:xfrm>
          <a:prstGeom prst="rect">
            <a:avLst/>
          </a:prstGeom>
          <a:noFill/>
        </p:spPr>
      </p:pic>
      <p:pic>
        <p:nvPicPr>
          <p:cNvPr id="17411" name="Picture 3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071678"/>
            <a:ext cx="841353" cy="648614"/>
          </a:xfrm>
          <a:prstGeom prst="rect">
            <a:avLst/>
          </a:prstGeom>
          <a:noFill/>
        </p:spPr>
      </p:pic>
      <p:pic>
        <p:nvPicPr>
          <p:cNvPr id="17412" name="Picture 4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72066" y="2000240"/>
            <a:ext cx="761520" cy="836614"/>
          </a:xfrm>
          <a:prstGeom prst="rect">
            <a:avLst/>
          </a:prstGeom>
          <a:noFill/>
        </p:spPr>
      </p:pic>
      <p:pic>
        <p:nvPicPr>
          <p:cNvPr id="20" name="Picture 4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00298" y="1928802"/>
            <a:ext cx="761520" cy="836614"/>
          </a:xfrm>
          <a:prstGeom prst="rect">
            <a:avLst/>
          </a:prstGeom>
          <a:noFill/>
        </p:spPr>
      </p:pic>
      <p:pic>
        <p:nvPicPr>
          <p:cNvPr id="21" name="Picture 3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00166" y="2071678"/>
            <a:ext cx="841353" cy="64861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dokter\krukk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786" y="2000240"/>
            <a:ext cx="707064" cy="828677"/>
          </a:xfrm>
          <a:prstGeom prst="rect">
            <a:avLst/>
          </a:prstGeom>
          <a:noFill/>
        </p:spPr>
      </p:pic>
      <p:pic>
        <p:nvPicPr>
          <p:cNvPr id="25" name="Picture 3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2071678"/>
            <a:ext cx="841353" cy="6486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beroepen\dokter\pillenstri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071942"/>
            <a:ext cx="1891539" cy="1645988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dokter\spui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785794"/>
            <a:ext cx="2095166" cy="1726840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dokter\zal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8118" y="4429132"/>
            <a:ext cx="2234418" cy="1722554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dokter\zie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857628"/>
            <a:ext cx="1508240" cy="1656968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dokter\ziekenhui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86182" y="285728"/>
            <a:ext cx="1979378" cy="1852610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dokter\zust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15272" y="428604"/>
            <a:ext cx="895362" cy="19224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481952" y="4143380"/>
              <a:ext cx="965122" cy="171451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25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943965" y="4143380"/>
              <a:ext cx="970318" cy="1643073"/>
            </a:xfrm>
            <a:prstGeom prst="rect">
              <a:avLst/>
            </a:prstGeom>
            <a:noFill/>
          </p:spPr>
        </p:pic>
      </p:grpSp>
      <p:grpSp>
        <p:nvGrpSpPr>
          <p:cNvPr id="26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6232570" y="4214818"/>
              <a:ext cx="1250893" cy="1571636"/>
            </a:xfrm>
            <a:prstGeom prst="rect">
              <a:avLst/>
            </a:prstGeom>
            <a:noFill/>
          </p:spPr>
        </p:pic>
      </p:grpSp>
      <p:pic>
        <p:nvPicPr>
          <p:cNvPr id="3074" name="Picture 2" descr="E:\milou\website\tekeningen - kleur\thema's\beroepen\dokter\buikpij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29190" y="1603540"/>
            <a:ext cx="805927" cy="1431754"/>
          </a:xfrm>
          <a:prstGeom prst="rect">
            <a:avLst/>
          </a:prstGeom>
          <a:noFill/>
        </p:spPr>
      </p:pic>
      <p:pic>
        <p:nvPicPr>
          <p:cNvPr id="3075" name="Picture 3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1643050"/>
            <a:ext cx="824472" cy="1395406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buikpij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7224" y="1643050"/>
            <a:ext cx="805927" cy="1431754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buikpij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00364" y="1643050"/>
            <a:ext cx="805927" cy="1431754"/>
          </a:xfrm>
          <a:prstGeom prst="rect">
            <a:avLst/>
          </a:prstGeom>
          <a:noFill/>
        </p:spPr>
      </p:pic>
      <p:pic>
        <p:nvPicPr>
          <p:cNvPr id="27" name="Picture 3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0232" y="1643050"/>
            <a:ext cx="824472" cy="1395406"/>
          </a:xfrm>
          <a:prstGeom prst="rect">
            <a:avLst/>
          </a:prstGeom>
          <a:noFill/>
        </p:spPr>
      </p:pic>
      <p:pic>
        <p:nvPicPr>
          <p:cNvPr id="28" name="Picture 3" descr="E:\milou\website\tekeningen - kleur\thema's\beroepen\dokter\bul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1643050"/>
            <a:ext cx="824472" cy="13954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132776" y="4223067"/>
              <a:ext cx="1702604" cy="1483698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155679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980180" y="4214818"/>
              <a:ext cx="850722" cy="1500198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070915" y="4279241"/>
              <a:ext cx="1644357" cy="144279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4098" name="Picture 2" descr="E:\milou\website\tekeningen - kleur\thema's\beroepen\dokter\dokt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43372" y="1643050"/>
            <a:ext cx="688959" cy="1215318"/>
          </a:xfrm>
          <a:prstGeom prst="rect">
            <a:avLst/>
          </a:prstGeom>
          <a:noFill/>
        </p:spPr>
      </p:pic>
      <p:pic>
        <p:nvPicPr>
          <p:cNvPr id="4099" name="Picture 3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768" y="1785926"/>
            <a:ext cx="999764" cy="871541"/>
          </a:xfrm>
          <a:prstGeom prst="rect">
            <a:avLst/>
          </a:prstGeom>
          <a:noFill/>
        </p:spPr>
      </p:pic>
      <p:pic>
        <p:nvPicPr>
          <p:cNvPr id="20" name="Picture 3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8926" y="1857364"/>
            <a:ext cx="999764" cy="871541"/>
          </a:xfrm>
          <a:prstGeom prst="rect">
            <a:avLst/>
          </a:prstGeom>
          <a:noFill/>
        </p:spPr>
      </p:pic>
      <p:pic>
        <p:nvPicPr>
          <p:cNvPr id="21" name="Picture 3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9190" y="1857364"/>
            <a:ext cx="999764" cy="871541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dokterskoff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857364"/>
            <a:ext cx="999764" cy="871541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dokter\dokt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71670" y="1643050"/>
            <a:ext cx="688959" cy="12153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550333" y="4143380"/>
              <a:ext cx="828359" cy="171451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714744" y="4348589"/>
              <a:ext cx="1428760" cy="12326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6072199" y="4239086"/>
              <a:ext cx="1571636" cy="1523100"/>
            </a:xfrm>
            <a:prstGeom prst="rect">
              <a:avLst/>
            </a:prstGeom>
            <a:noFill/>
          </p:spPr>
        </p:pic>
      </p:grpSp>
      <p:pic>
        <p:nvPicPr>
          <p:cNvPr id="5122" name="Picture 2" descr="E:\milou\website\tekeningen - kleur\thema's\beroepen\dokter\hoestdran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5969" y="1995224"/>
            <a:ext cx="431783" cy="893885"/>
          </a:xfrm>
          <a:prstGeom prst="rect">
            <a:avLst/>
          </a:prstGeom>
          <a:noFill/>
        </p:spPr>
      </p:pic>
      <p:pic>
        <p:nvPicPr>
          <p:cNvPr id="5123" name="Picture 3" descr="E:\milou\website\tekeningen - kleur\thema's\beroepen\dokter\hoest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2071678"/>
            <a:ext cx="783405" cy="758830"/>
          </a:xfrm>
          <a:prstGeom prst="rect">
            <a:avLst/>
          </a:prstGeom>
          <a:noFill/>
        </p:spPr>
      </p:pic>
      <p:pic>
        <p:nvPicPr>
          <p:cNvPr id="5124" name="Picture 4" descr="E:\milou\website\tekeningen - kleur\thema's\beroepen\dokter\gips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48367" y="2143116"/>
            <a:ext cx="838211" cy="72321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hoestdran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54201" y="2071678"/>
            <a:ext cx="431783" cy="893885"/>
          </a:xfrm>
          <a:prstGeom prst="rect">
            <a:avLst/>
          </a:prstGeom>
          <a:noFill/>
        </p:spPr>
      </p:pic>
      <p:pic>
        <p:nvPicPr>
          <p:cNvPr id="21" name="Picture 4" descr="E:\milou\website\tekeningen - kleur\thema's\beroepen\dokter\gips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76599" y="2214554"/>
            <a:ext cx="838211" cy="723218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hoeste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31273" y="2071678"/>
            <a:ext cx="783405" cy="758830"/>
          </a:xfrm>
          <a:prstGeom prst="rect">
            <a:avLst/>
          </a:prstGeom>
          <a:noFill/>
        </p:spPr>
      </p:pic>
      <p:pic>
        <p:nvPicPr>
          <p:cNvPr id="25" name="Picture 4" descr="E:\milou\website\tekeningen - kleur\thema's\beroepen\dokter\gips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85786" y="2143116"/>
            <a:ext cx="838211" cy="7232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492634" y="4214818"/>
              <a:ext cx="982888" cy="1500197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57818" y="157161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765597" y="4214818"/>
              <a:ext cx="1279889" cy="1500198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267647" y="4214818"/>
              <a:ext cx="1250893" cy="157163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6146" name="Picture 2" descr="E:\milou\website\tekeningen - kleur\thema's\beroepen\dokter\krukk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1736" y="1928802"/>
            <a:ext cx="912950" cy="1069975"/>
          </a:xfrm>
          <a:prstGeom prst="rect">
            <a:avLst/>
          </a:prstGeom>
          <a:noFill/>
        </p:spPr>
      </p:pic>
      <p:pic>
        <p:nvPicPr>
          <p:cNvPr id="6147" name="Picture 3" descr="E:\milou\website\tekeningen - kleur\thema's\beroepen\dokter\mitell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857364"/>
            <a:ext cx="725467" cy="1108077"/>
          </a:xfrm>
          <a:prstGeom prst="rect">
            <a:avLst/>
          </a:prstGeom>
          <a:noFill/>
        </p:spPr>
      </p:pic>
      <p:pic>
        <p:nvPicPr>
          <p:cNvPr id="20" name="Picture 3" descr="E:\milou\website\tekeningen - kleur\thema's\beroepen\dokter\mitell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1857364"/>
            <a:ext cx="725467" cy="1108077"/>
          </a:xfrm>
          <a:prstGeom prst="rect">
            <a:avLst/>
          </a:prstGeom>
          <a:noFill/>
        </p:spPr>
      </p:pic>
      <p:pic>
        <p:nvPicPr>
          <p:cNvPr id="21" name="Picture 3" descr="E:\milou\website\tekeningen - kleur\thema's\beroepen\dokter\mitell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1928802"/>
            <a:ext cx="725467" cy="1108077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mitell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1928802"/>
            <a:ext cx="725467" cy="1108077"/>
          </a:xfrm>
          <a:prstGeom prst="rect">
            <a:avLst/>
          </a:prstGeom>
          <a:noFill/>
        </p:spPr>
      </p:pic>
      <p:pic>
        <p:nvPicPr>
          <p:cNvPr id="25" name="Picture 3" descr="E:\milou\website\tekeningen - kleur\thema's\beroepen\dokter\mitell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58082" y="1857364"/>
            <a:ext cx="725467" cy="1108077"/>
          </a:xfrm>
          <a:prstGeom prst="rect">
            <a:avLst/>
          </a:prstGeom>
          <a:noFill/>
        </p:spPr>
      </p:pic>
      <p:pic>
        <p:nvPicPr>
          <p:cNvPr id="26" name="Picture 3" descr="E:\milou\website\tekeningen - kleur\thema's\beroepen\dokter\mitell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8" y="1857364"/>
            <a:ext cx="725467" cy="110807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628463" y="4214818"/>
              <a:ext cx="728959" cy="157613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9979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912564" y="4214818"/>
              <a:ext cx="1016626" cy="1466609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321477" y="4284361"/>
              <a:ext cx="1045529" cy="1313614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7170" name="Picture 2" descr="E:\milou\website\tekeningen - kleur\thema's\beroepen\dokter\neusspray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57356" y="1571612"/>
            <a:ext cx="680754" cy="1471615"/>
          </a:xfrm>
          <a:prstGeom prst="rect">
            <a:avLst/>
          </a:prstGeom>
          <a:noFill/>
        </p:spPr>
      </p:pic>
      <p:pic>
        <p:nvPicPr>
          <p:cNvPr id="7171" name="Picture 3" descr="E:\milou\website\tekeningen - kleur\thema's\beroepen\dokter\patien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785926"/>
            <a:ext cx="830245" cy="1197276"/>
          </a:xfrm>
          <a:prstGeom prst="rect">
            <a:avLst/>
          </a:prstGeom>
          <a:noFill/>
        </p:spPr>
      </p:pic>
      <p:pic>
        <p:nvPicPr>
          <p:cNvPr id="7172" name="Picture 4" descr="E:\milou\website\tekeningen - kleur\thema's\beroepen\dokter\pij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2132" y="1857364"/>
            <a:ext cx="816183" cy="1025523"/>
          </a:xfrm>
          <a:prstGeom prst="rect">
            <a:avLst/>
          </a:prstGeom>
          <a:noFill/>
        </p:spPr>
      </p:pic>
      <p:pic>
        <p:nvPicPr>
          <p:cNvPr id="20" name="Picture 3" descr="E:\milou\website\tekeningen - kleur\thema's\beroepen\dokter\patien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6182" y="1785926"/>
            <a:ext cx="830245" cy="1197276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neusspray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86314" y="1643050"/>
            <a:ext cx="680754" cy="1471615"/>
          </a:xfrm>
          <a:prstGeom prst="rect">
            <a:avLst/>
          </a:prstGeom>
          <a:noFill/>
        </p:spPr>
      </p:pic>
      <p:pic>
        <p:nvPicPr>
          <p:cNvPr id="24" name="Picture 3" descr="E:\milou\website\tekeningen - kleur\thema's\beroepen\dokter\patien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15140" y="1785926"/>
            <a:ext cx="830245" cy="11972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440376" y="4286256"/>
              <a:ext cx="1107815" cy="135732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9979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868319" y="4463333"/>
              <a:ext cx="1105240" cy="969759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308171" y="4338779"/>
              <a:ext cx="1072141" cy="12047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8194" name="Picture 2" descr="E:\milou\website\tekeningen - kleur\thema's\beroepen\dokter\pillendoo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28794" y="1928802"/>
            <a:ext cx="781462" cy="877887"/>
          </a:xfrm>
          <a:prstGeom prst="rect">
            <a:avLst/>
          </a:prstGeom>
          <a:noFill/>
        </p:spPr>
      </p:pic>
      <p:pic>
        <p:nvPicPr>
          <p:cNvPr id="8195" name="Picture 3" descr="E:\milou\website\tekeningen - kleur\thema's\beroepen\dokter\pil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7225" y="2000240"/>
            <a:ext cx="813858" cy="714380"/>
          </a:xfrm>
          <a:prstGeom prst="rect">
            <a:avLst/>
          </a:prstGeom>
          <a:noFill/>
        </p:spPr>
      </p:pic>
      <p:pic>
        <p:nvPicPr>
          <p:cNvPr id="20" name="Picture 3" descr="E:\milou\website\tekeningen - kleur\thema's\beroepen\dokter\pil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14744" y="2000240"/>
            <a:ext cx="813858" cy="714380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beroepen\dokter\pillendoo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72132" y="1928802"/>
            <a:ext cx="781462" cy="87788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dokter\pillendoo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4876" y="1928802"/>
            <a:ext cx="781462" cy="877887"/>
          </a:xfrm>
          <a:prstGeom prst="rect">
            <a:avLst/>
          </a:prstGeom>
          <a:noFill/>
        </p:spPr>
      </p:pic>
      <p:pic>
        <p:nvPicPr>
          <p:cNvPr id="25" name="Picture 3" descr="E:\milou\website\tekeningen - kleur\thema's\beroepen\dokter\pil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26" y="2071678"/>
            <a:ext cx="813858" cy="71438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beroepen\dokter\pillendoo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29520" y="1928802"/>
            <a:ext cx="781462" cy="8778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428728" y="4271984"/>
              <a:ext cx="1177769" cy="1443032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9979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3571868" y="4357694"/>
              <a:ext cx="1655173" cy="1214446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6173723" y="4357694"/>
              <a:ext cx="1395622" cy="121444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9218" name="Picture 2" descr="E:\milou\website\tekeningen - kleur\thema's\beroepen\dokter\pillenstri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72198" y="1928802"/>
            <a:ext cx="957957" cy="833600"/>
          </a:xfrm>
          <a:prstGeom prst="rect">
            <a:avLst/>
          </a:prstGeom>
          <a:noFill/>
        </p:spPr>
      </p:pic>
      <p:pic>
        <p:nvPicPr>
          <p:cNvPr id="9219" name="Picture 3" descr="E:\milou\website\tekeningen - kleur\thema's\beroepen\dokter\plei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85918" y="2071678"/>
            <a:ext cx="1062350" cy="779456"/>
          </a:xfrm>
          <a:prstGeom prst="rect">
            <a:avLst/>
          </a:prstGeom>
          <a:noFill/>
        </p:spPr>
      </p:pic>
      <p:pic>
        <p:nvPicPr>
          <p:cNvPr id="9220" name="Picture 4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24" y="1928802"/>
            <a:ext cx="784025" cy="960431"/>
          </a:xfrm>
          <a:prstGeom prst="rect">
            <a:avLst/>
          </a:prstGeom>
          <a:noFill/>
        </p:spPr>
      </p:pic>
      <p:pic>
        <p:nvPicPr>
          <p:cNvPr id="20" name="Picture 4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86182" y="1928802"/>
            <a:ext cx="784025" cy="960431"/>
          </a:xfrm>
          <a:prstGeom prst="rect">
            <a:avLst/>
          </a:prstGeom>
          <a:noFill/>
        </p:spPr>
      </p:pic>
      <p:pic>
        <p:nvPicPr>
          <p:cNvPr id="21" name="Picture 3" descr="E:\milou\website\tekeningen - kleur\thema's\beroepen\dokter\plei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2000240"/>
            <a:ext cx="1062350" cy="779456"/>
          </a:xfrm>
          <a:prstGeom prst="rect">
            <a:avLst/>
          </a:prstGeom>
          <a:noFill/>
        </p:spPr>
      </p:pic>
      <p:pic>
        <p:nvPicPr>
          <p:cNvPr id="24" name="Picture 4" descr="E:\milou\website\tekeningen - kleur\thema's\beroepen\dokter\pille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15206" y="1928802"/>
            <a:ext cx="784025" cy="9604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214414" y="4266962"/>
              <a:ext cx="1500198" cy="1467347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714744" y="4271094"/>
              <a:ext cx="1428760" cy="1387644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6072199" y="4352984"/>
              <a:ext cx="1571636" cy="1295304"/>
            </a:xfrm>
            <a:prstGeom prst="rect">
              <a:avLst/>
            </a:prstGeom>
            <a:noFill/>
          </p:spPr>
        </p:pic>
      </p:grpSp>
      <p:pic>
        <p:nvPicPr>
          <p:cNvPr id="10242" name="Picture 2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29190" y="1928802"/>
            <a:ext cx="923739" cy="903276"/>
          </a:xfrm>
          <a:prstGeom prst="rect">
            <a:avLst/>
          </a:prstGeom>
          <a:noFill/>
        </p:spPr>
      </p:pic>
      <p:pic>
        <p:nvPicPr>
          <p:cNvPr id="10243" name="Picture 3" descr="E:\milou\website\tekeningen - kleur\thema's\beroepen\dokter\spui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2" y="1928802"/>
            <a:ext cx="1007356" cy="830265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9058" y="1928802"/>
            <a:ext cx="923739" cy="903276"/>
          </a:xfrm>
          <a:prstGeom prst="rect">
            <a:avLst/>
          </a:prstGeom>
          <a:noFill/>
        </p:spPr>
      </p:pic>
      <p:pic>
        <p:nvPicPr>
          <p:cNvPr id="21" name="Picture 3" descr="E:\milou\website\tekeningen - kleur\thema's\beroepen\dokter\spui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488" y="1928802"/>
            <a:ext cx="1007356" cy="83026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7224" y="1928802"/>
            <a:ext cx="923739" cy="90327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beroepen\dokter\rolstoe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57356" y="1928802"/>
            <a:ext cx="923739" cy="9032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115</Words>
  <Application>Microsoft Office PowerPoint</Application>
  <PresentationFormat>Diavoorstelling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41</cp:revision>
  <dcterms:created xsi:type="dcterms:W3CDTF">2016-05-02T13:46:17Z</dcterms:created>
  <dcterms:modified xsi:type="dcterms:W3CDTF">2021-02-02T10:21:28Z</dcterms:modified>
</cp:coreProperties>
</file>