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5" r:id="rId3"/>
    <p:sldId id="283" r:id="rId4"/>
    <p:sldId id="268" r:id="rId5"/>
    <p:sldId id="276" r:id="rId6"/>
    <p:sldId id="278" r:id="rId7"/>
    <p:sldId id="277" r:id="rId8"/>
    <p:sldId id="260" r:id="rId9"/>
    <p:sldId id="290" r:id="rId10"/>
    <p:sldId id="279" r:id="rId11"/>
    <p:sldId id="289" r:id="rId12"/>
    <p:sldId id="280" r:id="rId13"/>
    <p:sldId id="281" r:id="rId14"/>
    <p:sldId id="282" r:id="rId15"/>
    <p:sldId id="285" r:id="rId16"/>
    <p:sldId id="286" r:id="rId17"/>
    <p:sldId id="287" r:id="rId18"/>
    <p:sldId id="288" r:id="rId19"/>
    <p:sldId id="284" r:id="rId20"/>
    <p:sldId id="266" r:id="rId2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LB+wJNBy4xJ3+8lhssEGNA" hashData="c5rVkwf4RLcWTkpGuM3RX+3r+SY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322" autoAdjust="0"/>
    <p:restoredTop sz="86449" autoAdjust="0"/>
  </p:normalViewPr>
  <p:slideViewPr>
    <p:cSldViewPr>
      <p:cViewPr varScale="1">
        <p:scale>
          <a:sx n="91" d="100"/>
          <a:sy n="91" d="100"/>
        </p:scale>
        <p:origin x="-5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6-1-2022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2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7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3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7.png"/><Relationship Id="rId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7.png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42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2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4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7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2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7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619672" y="1340768"/>
            <a:ext cx="6048672" cy="216024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611560" y="40466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woordenschat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1846116" y="4000504"/>
            <a:ext cx="1440000" cy="1440000"/>
          </a:xfrm>
          <a:prstGeom prst="roundRect">
            <a:avLst/>
          </a:prstGeom>
          <a:noFill/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Afgeronde rechthoek 18"/>
          <p:cNvSpPr/>
          <p:nvPr/>
        </p:nvSpPr>
        <p:spPr>
          <a:xfrm>
            <a:off x="3989256" y="4000504"/>
            <a:ext cx="1440000" cy="1440000"/>
          </a:xfrm>
          <a:prstGeom prst="roundRect">
            <a:avLst/>
          </a:prstGeom>
          <a:noFill/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Afgeronde rechthoek 19"/>
          <p:cNvSpPr/>
          <p:nvPr/>
        </p:nvSpPr>
        <p:spPr>
          <a:xfrm>
            <a:off x="6132396" y="4000504"/>
            <a:ext cx="1440000" cy="1440000"/>
          </a:xfrm>
          <a:prstGeom prst="roundRect">
            <a:avLst/>
          </a:prstGeom>
          <a:noFill/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1643042" y="1748371"/>
            <a:ext cx="6000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bouwvakker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7358082" y="5572140"/>
            <a:ext cx="1678414" cy="1169228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start</a:t>
            </a:r>
            <a:endParaRPr lang="nl-NL" dirty="0"/>
          </a:p>
        </p:txBody>
      </p:sp>
      <p:pic>
        <p:nvPicPr>
          <p:cNvPr id="1026" name="Picture 2" descr="E:\milou\website\tekeningen - kleur\thema's\beroepen\bouwvakker\bouwvakk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4214818"/>
            <a:ext cx="1261541" cy="1071570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beroepen\tandarts\tandart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4143380"/>
            <a:ext cx="949610" cy="1216024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beroepen\postbode\postbod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148148"/>
            <a:ext cx="899242" cy="120967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  <a:noFill/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214414" y="4241037"/>
              <a:ext cx="1580640" cy="1519199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3071810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651102" y="4199219"/>
              <a:ext cx="1592224" cy="15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072199" y="4468429"/>
              <a:ext cx="1571636" cy="1002312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hijskraan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337422" y="4170410"/>
              <a:ext cx="1293312" cy="15983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  <a:noFill/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571868" y="4721565"/>
              <a:ext cx="1706605" cy="538762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70915" y="4423902"/>
              <a:ext cx="1644357" cy="1109060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00364" y="3143248"/>
            <a:ext cx="1176778" cy="1070603"/>
          </a:xfrm>
          <a:prstGeom prst="rect">
            <a:avLst/>
          </a:prstGeom>
        </p:spPr>
      </p:pic>
      <p:sp>
        <p:nvSpPr>
          <p:cNvPr id="17" name="Afgeronde rechthoek 16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PIJL-RECHTS 1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waterpas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32776" y="4395411"/>
              <a:ext cx="1702604" cy="11483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  <a:noFill/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823385" y="4170411"/>
              <a:ext cx="1164313" cy="1653463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70915" y="4242768"/>
              <a:ext cx="1644357" cy="1471329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00364" y="3143248"/>
            <a:ext cx="1176778" cy="1070603"/>
          </a:xfrm>
          <a:prstGeom prst="rect">
            <a:avLst/>
          </a:prstGeom>
        </p:spPr>
      </p:pic>
      <p:sp>
        <p:nvSpPr>
          <p:cNvPr id="17" name="Afgeronde rechthoek 16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PIJL-RECHTS 1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drilboor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356020" y="4225526"/>
              <a:ext cx="1277389" cy="15983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636825" y="4170410"/>
              <a:ext cx="1627870" cy="16534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46300" y="4585490"/>
              <a:ext cx="1645298" cy="79614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5008" y="3214686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kruiwagen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  <a:noFill/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682839" y="4143380"/>
              <a:ext cx="643790" cy="1714512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3071810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757251" y="4720494"/>
              <a:ext cx="1273780" cy="552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046300" y="4556218"/>
              <a:ext cx="1685885" cy="826732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ladder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  <a:noFill/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214414" y="4262744"/>
              <a:ext cx="1580640" cy="1475784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3071810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651102" y="4161976"/>
              <a:ext cx="1592224" cy="160588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201407" y="4115295"/>
              <a:ext cx="1313219" cy="1708579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spijker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52584" y="4170410"/>
              <a:ext cx="1662988" cy="15983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  <a:noFill/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4010349" y="4170411"/>
              <a:ext cx="790384" cy="1653463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423665" y="4170410"/>
              <a:ext cx="938858" cy="1616044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00364" y="3143248"/>
            <a:ext cx="1176778" cy="1070603"/>
          </a:xfrm>
          <a:prstGeom prst="rect">
            <a:avLst/>
          </a:prstGeom>
        </p:spPr>
      </p:pic>
      <p:sp>
        <p:nvSpPr>
          <p:cNvPr id="17" name="Afgeronde rechthoek 16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PIJL-RECHTS 1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nijptang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542303" y="4115295"/>
              <a:ext cx="816730" cy="170857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598029" y="4706726"/>
              <a:ext cx="1705463" cy="58083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47359" y="4088135"/>
              <a:ext cx="1643180" cy="179085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5008" y="3214686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troffel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  <a:noFill/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214414" y="4200566"/>
              <a:ext cx="1580640" cy="1600139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3071810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651102" y="4159204"/>
              <a:ext cx="1592224" cy="16114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072199" y="4468429"/>
              <a:ext cx="1571636" cy="1002312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wals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308126" y="4115295"/>
              <a:ext cx="1285084" cy="170857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859205" y="4170410"/>
              <a:ext cx="1183111" cy="16534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416380" y="4088135"/>
              <a:ext cx="905138" cy="179085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5008" y="3214686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schilder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32776" y="4342061"/>
              <a:ext cx="1702604" cy="12550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  <a:noFill/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588661" y="4170411"/>
              <a:ext cx="1633759" cy="1653463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293961" y="4170410"/>
              <a:ext cx="1198267" cy="1616044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00364" y="3143248"/>
            <a:ext cx="1176778" cy="1070603"/>
          </a:xfrm>
          <a:prstGeom prst="rect">
            <a:avLst/>
          </a:prstGeom>
        </p:spPr>
      </p:pic>
      <p:sp>
        <p:nvSpPr>
          <p:cNvPr id="17" name="Afgeronde rechthoek 16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PIJL-RECHTS 1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betonmolen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beroepen\bouwvakker\drilbo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675030"/>
            <a:ext cx="1500198" cy="2051790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beroepen\bouwvakker\ham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929066"/>
            <a:ext cx="1367659" cy="1781748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beroepen\bouwvakker\kwas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214290"/>
            <a:ext cx="1559553" cy="1855811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beroepen\bouwvakker\schil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20" y="214290"/>
            <a:ext cx="1298538" cy="2474930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beroepen\bouwvakker\tan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32" y="785794"/>
            <a:ext cx="1113797" cy="1845305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beroepen\bouwvakker\troffel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29454" y="3857628"/>
            <a:ext cx="1541060" cy="1616460"/>
          </a:xfrm>
          <a:prstGeom prst="rect">
            <a:avLst/>
          </a:prstGeom>
          <a:noFill/>
        </p:spPr>
      </p:pic>
      <p:pic>
        <p:nvPicPr>
          <p:cNvPr id="2056" name="Picture 8" descr="E:\milou\website\tekeningen - kleur\thema's\beroepen\bouwvakker\bouwvakk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00496" y="4572008"/>
            <a:ext cx="2029174" cy="1723608"/>
          </a:xfrm>
          <a:prstGeom prst="rect">
            <a:avLst/>
          </a:prstGeom>
          <a:noFill/>
        </p:spPr>
      </p:pic>
      <p:pic>
        <p:nvPicPr>
          <p:cNvPr id="2057" name="Picture 9" descr="E:\milou\website\tekeningen - kleur\thema's\beroepen\bouwvakker\gereedschap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4565" y="500042"/>
            <a:ext cx="1829023" cy="206858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613542" y="4170410"/>
              <a:ext cx="741071" cy="15983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  <a:noFill/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571868" y="4382614"/>
              <a:ext cx="1667347" cy="1229057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70915" y="4245850"/>
              <a:ext cx="1644357" cy="1465164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00364" y="3143248"/>
            <a:ext cx="1176778" cy="1070603"/>
          </a:xfrm>
          <a:prstGeom prst="rect">
            <a:avLst/>
          </a:prstGeom>
        </p:spPr>
      </p:pic>
      <p:sp>
        <p:nvSpPr>
          <p:cNvPr id="17" name="Afgeronde rechthoek 16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PIJL-RECHTS 1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metselaar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15616" y="4227854"/>
              <a:ext cx="1670104" cy="148345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4015771" y="4170410"/>
              <a:ext cx="869978" cy="16534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46300" y="4247476"/>
              <a:ext cx="1645298" cy="14721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5008" y="3214686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boor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  <a:noFill/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214414" y="4236913"/>
              <a:ext cx="1580640" cy="1527446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3071810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651102" y="4351008"/>
              <a:ext cx="1592224" cy="12278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5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128851" y="4115295"/>
              <a:ext cx="1458333" cy="1708579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het cement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346759" y="4115295"/>
              <a:ext cx="1207819" cy="170857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970462" y="4170410"/>
              <a:ext cx="960597" cy="16534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207338" y="4088135"/>
              <a:ext cx="1323221" cy="179085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5008" y="3214686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hamer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32776" y="4397555"/>
              <a:ext cx="1702604" cy="11440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  <a:noFill/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571868" y="4488410"/>
              <a:ext cx="1667347" cy="1017465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70915" y="4261038"/>
              <a:ext cx="1644357" cy="1434789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00364" y="3143248"/>
            <a:ext cx="1176778" cy="1070603"/>
          </a:xfrm>
          <a:prstGeom prst="rect">
            <a:avLst/>
          </a:prstGeom>
        </p:spPr>
      </p:pic>
      <p:sp>
        <p:nvSpPr>
          <p:cNvPr id="17" name="Afgeronde rechthoek 16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PIJL-RECHTS 1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392310"/>
            <a:ext cx="75724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een </a:t>
            </a:r>
            <a:r>
              <a:rPr lang="nl-NL" sz="6600" dirty="0" smtClean="0">
                <a:latin typeface="Comic Sans MS" pitchFamily="66" charset="0"/>
              </a:rPr>
              <a:t>graafmachine</a:t>
            </a:r>
            <a:endParaRPr lang="nl-NL" sz="1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  <a:noFill/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214414" y="4658007"/>
              <a:ext cx="1580640" cy="685258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3071810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5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651102" y="4403163"/>
              <a:ext cx="1592224" cy="112350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26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  <a:noFill/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072199" y="4442088"/>
              <a:ext cx="1571636" cy="1054993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baksteen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357158" y="3571876"/>
            <a:ext cx="2520000" cy="2520000"/>
            <a:chOff x="1043608" y="4005064"/>
            <a:chExt cx="1872208" cy="1944216"/>
          </a:xfrm>
        </p:grpSpPr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319453" y="4115295"/>
              <a:ext cx="1262429" cy="170857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3" name="Groep 24"/>
          <p:cNvGrpSpPr/>
          <p:nvPr/>
        </p:nvGrpSpPr>
        <p:grpSpPr>
          <a:xfrm>
            <a:off x="3143240" y="3571876"/>
            <a:ext cx="2520000" cy="2520000"/>
            <a:chOff x="3491880" y="4005064"/>
            <a:chExt cx="1872208" cy="1944216"/>
          </a:xfrm>
        </p:grpSpPr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692201" y="4170410"/>
              <a:ext cx="1517118" cy="16534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5"/>
          <p:cNvGrpSpPr/>
          <p:nvPr/>
        </p:nvGrpSpPr>
        <p:grpSpPr>
          <a:xfrm>
            <a:off x="5929322" y="3571876"/>
            <a:ext cx="2520000" cy="2520000"/>
            <a:chOff x="5940152" y="4005064"/>
            <a:chExt cx="1872208" cy="1944216"/>
          </a:xfrm>
        </p:grpSpPr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058319" y="4088135"/>
              <a:ext cx="1621261" cy="179085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5008" y="3214686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3707904" y="332656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Afgeronde rechthoek 19"/>
          <p:cNvSpPr/>
          <p:nvPr/>
        </p:nvSpPr>
        <p:spPr>
          <a:xfrm>
            <a:off x="683568" y="1052736"/>
            <a:ext cx="7632848" cy="180476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4348" y="128586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 </a:t>
            </a:r>
            <a:r>
              <a:rPr lang="nl-NL" sz="8000" dirty="0" smtClean="0">
                <a:latin typeface="Comic Sans MS" pitchFamily="66" charset="0"/>
              </a:rPr>
              <a:t>zaag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173</Words>
  <Application>Microsoft Office PowerPoint</Application>
  <PresentationFormat>Diavoorstelling (4:3)</PresentationFormat>
  <Paragraphs>60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44</cp:revision>
  <dcterms:created xsi:type="dcterms:W3CDTF">2016-05-02T13:46:17Z</dcterms:created>
  <dcterms:modified xsi:type="dcterms:W3CDTF">2022-01-06T09:43:02Z</dcterms:modified>
</cp:coreProperties>
</file>