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83" r:id="rId4"/>
    <p:sldId id="268" r:id="rId5"/>
    <p:sldId id="276" r:id="rId6"/>
    <p:sldId id="278" r:id="rId7"/>
    <p:sldId id="277" r:id="rId8"/>
    <p:sldId id="260" r:id="rId9"/>
    <p:sldId id="290" r:id="rId10"/>
    <p:sldId id="279" r:id="rId11"/>
    <p:sldId id="289" r:id="rId12"/>
    <p:sldId id="280" r:id="rId13"/>
    <p:sldId id="281" r:id="rId14"/>
    <p:sldId id="282" r:id="rId15"/>
    <p:sldId id="285" r:id="rId16"/>
    <p:sldId id="286" r:id="rId17"/>
    <p:sldId id="287" r:id="rId18"/>
    <p:sldId id="288" r:id="rId19"/>
    <p:sldId id="284" r:id="rId20"/>
    <p:sldId id="266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LB+wJNBy4xJ3+8lhssEGNA" hashData="c5rVkwf4RLcWTkpGuM3RX+3r+SY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322" autoAdjust="0"/>
    <p:restoredTop sz="86449" autoAdjust="0"/>
  </p:normalViewPr>
  <p:slideViewPr>
    <p:cSldViewPr>
      <p:cViewPr varScale="1">
        <p:scale>
          <a:sx n="91" d="100"/>
          <a:sy n="91" d="100"/>
        </p:scale>
        <p:origin x="-5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63BFB5-3207-4E6B-8FDA-AC63630BCE0B}" type="datetimeFigureOut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819C1-8CFF-4607-B7CE-07E40221D963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CF5C0-99FE-428E-8C2C-C2C2309DA72F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8A642-42FD-443B-AFF5-FE55A44B1393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059D0-76C9-4050-BF17-194CA439A17A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C12-D125-4ADE-B571-D464AF0C457C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CBC6D-B37D-473B-8ABA-53FD66268327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D58D5-25E1-4D3E-91C7-28250765521B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4D98D-03F4-42A6-9F65-D9015090684C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755FF-7097-43F1-B799-AB94672890F9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A22E-D709-4910-9E58-E0B83935A6DF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203-9285-46FA-A329-BCAA2AD7A696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opmaakprofielen van de modeltekst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89EEA-FB9C-40E4-AC43-F74406DE4D9D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het opmaakprofiel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FBD84-EBB7-4460-8D22-5FBD2C15C4D9}" type="datetime1">
              <a:rPr lang="nl-NL" smtClean="0"/>
              <a:pPr/>
              <a:t>6-1-2022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E7185-A582-4542-8FF0-969B3F80C0A5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7.png"/><Relationship Id="rId4" Type="http://schemas.openxmlformats.org/officeDocument/2006/relationships/image" Target="../media/image2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3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7.png"/><Relationship Id="rId4" Type="http://schemas.openxmlformats.org/officeDocument/2006/relationships/image" Target="../media/image3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4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7.png"/><Relationship Id="rId4" Type="http://schemas.openxmlformats.org/officeDocument/2006/relationships/image" Target="../media/image3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42.png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4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7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7.png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7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/>
          <p:cNvSpPr/>
          <p:nvPr/>
        </p:nvSpPr>
        <p:spPr>
          <a:xfrm>
            <a:off x="1619672" y="1340768"/>
            <a:ext cx="6048672" cy="216024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611560" y="40466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Comic Sans MS" pitchFamily="66" charset="0"/>
              </a:rPr>
              <a:t>Digibordles woordenschat</a:t>
            </a:r>
            <a:endParaRPr lang="nl-NL" sz="3600" dirty="0">
              <a:latin typeface="Comic Sans MS" pitchFamily="66" charset="0"/>
            </a:endParaRPr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5" name="Afgeronde rechthoek 14"/>
          <p:cNvSpPr/>
          <p:nvPr/>
        </p:nvSpPr>
        <p:spPr>
          <a:xfrm>
            <a:off x="1846116" y="4000504"/>
            <a:ext cx="1440000" cy="1440000"/>
          </a:xfrm>
          <a:prstGeom prst="roundRect">
            <a:avLst/>
          </a:pr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9" name="Afgeronde rechthoek 18"/>
          <p:cNvSpPr/>
          <p:nvPr/>
        </p:nvSpPr>
        <p:spPr>
          <a:xfrm>
            <a:off x="3989256" y="4000504"/>
            <a:ext cx="1440000" cy="1440000"/>
          </a:xfrm>
          <a:prstGeom prst="roundRect">
            <a:avLst/>
          </a:pr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Afgeronde rechthoek 19"/>
          <p:cNvSpPr/>
          <p:nvPr/>
        </p:nvSpPr>
        <p:spPr>
          <a:xfrm>
            <a:off x="6132396" y="4000504"/>
            <a:ext cx="1440000" cy="1440000"/>
          </a:xfrm>
          <a:prstGeom prst="roundRect">
            <a:avLst/>
          </a:prstGeom>
          <a:noFill/>
          <a:ln w="1016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8" name="Tekstvak 17"/>
          <p:cNvSpPr txBox="1"/>
          <p:nvPr/>
        </p:nvSpPr>
        <p:spPr>
          <a:xfrm>
            <a:off x="1643042" y="1748371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bouwvakker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1" name="PIJL-RECHTS 20">
            <a:hlinkClick r:id="" action="ppaction://hlinkshowjump?jump=nextslide"/>
          </p:cNvPr>
          <p:cNvSpPr/>
          <p:nvPr/>
        </p:nvSpPr>
        <p:spPr>
          <a:xfrm>
            <a:off x="7358082" y="5572140"/>
            <a:ext cx="1678414" cy="116922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dirty="0" smtClean="0"/>
              <a:t>start</a:t>
            </a:r>
            <a:endParaRPr lang="nl-NL" dirty="0"/>
          </a:p>
        </p:txBody>
      </p:sp>
      <p:pic>
        <p:nvPicPr>
          <p:cNvPr id="1026" name="Picture 2" descr="E:\milou\website\tekeningen - kleur\thema's\beroepen\bouwvakker\bouwvakk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4214818"/>
            <a:ext cx="1261541" cy="1071570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beroepen\tandarts\tandart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4143380"/>
            <a:ext cx="949610" cy="1216024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beroepen\postbode\postbod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148148"/>
            <a:ext cx="899242" cy="120967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241037"/>
              <a:ext cx="1580640" cy="151919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199219"/>
              <a:ext cx="1592224" cy="153139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2199" y="4468429"/>
              <a:ext cx="1571636" cy="1002312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hijskraan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37422" y="4170410"/>
              <a:ext cx="1293312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71868" y="4721565"/>
              <a:ext cx="1706605" cy="538762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70915" y="4423902"/>
              <a:ext cx="1644357" cy="1109060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waterpas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32776" y="4395411"/>
              <a:ext cx="1702604" cy="114834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823385" y="4170411"/>
              <a:ext cx="1164313" cy="165346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70915" y="4242768"/>
              <a:ext cx="1644357" cy="147132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drilboor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56020" y="4225526"/>
              <a:ext cx="1277389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36825" y="4170410"/>
              <a:ext cx="1627870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46300" y="4585490"/>
              <a:ext cx="1645298" cy="7961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kruiwagen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682839" y="4143380"/>
              <a:ext cx="643790" cy="1714512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757251" y="4720494"/>
              <a:ext cx="1273780" cy="5522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46300" y="4556218"/>
              <a:ext cx="1685885" cy="826732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ladder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262744"/>
              <a:ext cx="1580640" cy="147578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161976"/>
              <a:ext cx="1592224" cy="160588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201407" y="4115295"/>
              <a:ext cx="1313219" cy="170857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spijker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52584" y="4170410"/>
              <a:ext cx="1662988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4010349" y="4170411"/>
              <a:ext cx="790384" cy="165346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423665" y="4170410"/>
              <a:ext cx="938858" cy="161604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nijptang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542303" y="4115295"/>
              <a:ext cx="816730" cy="1708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98029" y="4706726"/>
              <a:ext cx="1705463" cy="58083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47359" y="4088135"/>
              <a:ext cx="1643180" cy="17908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troffel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200566"/>
              <a:ext cx="1580640" cy="160013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159204"/>
              <a:ext cx="1592224" cy="161142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2199" y="4468429"/>
              <a:ext cx="1571636" cy="1002312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wals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08126" y="4115295"/>
              <a:ext cx="1285084" cy="1708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859205" y="4170410"/>
              <a:ext cx="1183111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416380" y="4088135"/>
              <a:ext cx="905138" cy="17908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schilder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32776" y="4342061"/>
              <a:ext cx="1702604" cy="125504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88661" y="4170411"/>
              <a:ext cx="1633759" cy="165346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293961" y="4170410"/>
              <a:ext cx="1198267" cy="161604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betonmolen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83568" y="2348880"/>
            <a:ext cx="792087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Goed gedaan!</a:t>
            </a:r>
            <a:endParaRPr lang="nl-NL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Actieknop: Introductiepagina 4">
            <a:hlinkClick r:id="" action="ppaction://hlinkshowjump?jump=firstslide" highlightClick="1"/>
          </p:cNvPr>
          <p:cNvSpPr/>
          <p:nvPr/>
        </p:nvSpPr>
        <p:spPr>
          <a:xfrm>
            <a:off x="7812360" y="5589240"/>
            <a:ext cx="1080120" cy="1052736"/>
          </a:xfrm>
          <a:prstGeom prst="actionButtonHome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>
              <a:solidFill>
                <a:srgbClr val="0070C0"/>
              </a:solidFill>
            </a:endParaRPr>
          </a:p>
        </p:txBody>
      </p:sp>
      <p:pic>
        <p:nvPicPr>
          <p:cNvPr id="2050" name="Picture 2" descr="E:\milou\website\tekeningen - kleur\thema's\beroepen\bouwvakker\drilboo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675030"/>
            <a:ext cx="1500198" cy="2051790"/>
          </a:xfrm>
          <a:prstGeom prst="rect">
            <a:avLst/>
          </a:prstGeom>
          <a:noFill/>
        </p:spPr>
      </p:pic>
      <p:pic>
        <p:nvPicPr>
          <p:cNvPr id="2051" name="Picture 3" descr="E:\milou\website\tekeningen - kleur\thema's\beroepen\bouwvakker\ham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70" y="3929066"/>
            <a:ext cx="1367659" cy="1781748"/>
          </a:xfrm>
          <a:prstGeom prst="rect">
            <a:avLst/>
          </a:prstGeom>
          <a:noFill/>
        </p:spPr>
      </p:pic>
      <p:pic>
        <p:nvPicPr>
          <p:cNvPr id="2052" name="Picture 4" descr="E:\milou\website\tekeningen - kleur\thema's\beroepen\bouwvakker\kwast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14290"/>
            <a:ext cx="1559553" cy="1855811"/>
          </a:xfrm>
          <a:prstGeom prst="rect">
            <a:avLst/>
          </a:prstGeom>
          <a:noFill/>
        </p:spPr>
      </p:pic>
      <p:pic>
        <p:nvPicPr>
          <p:cNvPr id="2053" name="Picture 5" descr="E:\milou\website\tekeningen - kleur\thema's\beroepen\bouwvakker\schilde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29520" y="214290"/>
            <a:ext cx="1298538" cy="2474930"/>
          </a:xfrm>
          <a:prstGeom prst="rect">
            <a:avLst/>
          </a:prstGeom>
          <a:noFill/>
        </p:spPr>
      </p:pic>
      <p:pic>
        <p:nvPicPr>
          <p:cNvPr id="2054" name="Picture 6" descr="E:\milou\website\tekeningen - kleur\thema's\beroepen\bouwvakker\tang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32" y="785794"/>
            <a:ext cx="1113797" cy="1845305"/>
          </a:xfrm>
          <a:prstGeom prst="rect">
            <a:avLst/>
          </a:prstGeom>
          <a:noFill/>
        </p:spPr>
      </p:pic>
      <p:pic>
        <p:nvPicPr>
          <p:cNvPr id="2055" name="Picture 7" descr="E:\milou\website\tekeningen - kleur\thema's\beroepen\bouwvakker\troffel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929454" y="3857628"/>
            <a:ext cx="1541060" cy="1616460"/>
          </a:xfrm>
          <a:prstGeom prst="rect">
            <a:avLst/>
          </a:prstGeom>
          <a:noFill/>
        </p:spPr>
      </p:pic>
      <p:pic>
        <p:nvPicPr>
          <p:cNvPr id="2056" name="Picture 8" descr="E:\milou\website\tekeningen - kleur\thema's\beroepen\bouwvakker\bouwvakker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00496" y="4572008"/>
            <a:ext cx="2029174" cy="1723608"/>
          </a:xfrm>
          <a:prstGeom prst="rect">
            <a:avLst/>
          </a:prstGeom>
          <a:noFill/>
        </p:spPr>
      </p:pic>
      <p:pic>
        <p:nvPicPr>
          <p:cNvPr id="2057" name="Picture 9" descr="E:\milou\website\tekeningen - kleur\thema's\beroepen\bouwvakker\gereedschap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04565" y="500042"/>
            <a:ext cx="1829023" cy="206858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613542" y="4170410"/>
              <a:ext cx="741071" cy="159834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71868" y="4382614"/>
              <a:ext cx="1667347" cy="1229057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70915" y="4245850"/>
              <a:ext cx="1644357" cy="1465164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metselaar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15616" y="4227854"/>
              <a:ext cx="1670104" cy="148345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4015771" y="4170410"/>
              <a:ext cx="869978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46300" y="4247476"/>
              <a:ext cx="1645298" cy="1472171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boor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236913"/>
              <a:ext cx="1580640" cy="1527446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351008"/>
              <a:ext cx="1592224" cy="122781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5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128851" y="4115295"/>
              <a:ext cx="1458333" cy="170857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het cement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46759" y="4115295"/>
              <a:ext cx="1207819" cy="1708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970462" y="4170410"/>
              <a:ext cx="960597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207338" y="4088135"/>
              <a:ext cx="1323221" cy="17908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hamer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132776" y="4397555"/>
              <a:ext cx="1702604" cy="114405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  <a:noFill/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571868" y="4488410"/>
              <a:ext cx="1667347" cy="1017465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70915" y="4261038"/>
              <a:ext cx="1644357" cy="1434789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00364" y="3143248"/>
            <a:ext cx="1176778" cy="1070603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0" name="PIJL-RECHTS 19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392310"/>
            <a:ext cx="75724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600" dirty="0" smtClean="0">
                <a:latin typeface="Comic Sans MS" pitchFamily="66" charset="0"/>
              </a:rPr>
              <a:t>een </a:t>
            </a:r>
            <a:r>
              <a:rPr lang="nl-NL" sz="6600" dirty="0" smtClean="0">
                <a:latin typeface="Comic Sans MS" pitchFamily="66" charset="0"/>
              </a:rPr>
              <a:t>graafmachine</a:t>
            </a:r>
            <a:endParaRPr lang="nl-NL" sz="1400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  <a:noFill/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214414" y="4658007"/>
              <a:ext cx="1580640" cy="685258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4" name="Afgeronde rechthoek 3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2844" y="3071810"/>
            <a:ext cx="1176778" cy="1070603"/>
          </a:xfrm>
          <a:prstGeom prst="rect">
            <a:avLst/>
          </a:prstGeom>
        </p:spPr>
      </p:pic>
      <p:sp>
        <p:nvSpPr>
          <p:cNvPr id="18" name="PIJL-RECHTS 17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grpSp>
        <p:nvGrpSpPr>
          <p:cNvPr id="25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3651102" y="4403163"/>
              <a:ext cx="1592224" cy="1123507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26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  <a:noFill/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7"/>
            <a:stretch>
              <a:fillRect/>
            </a:stretch>
          </p:blipFill>
          <p:spPr bwMode="auto">
            <a:xfrm>
              <a:off x="6072199" y="4442088"/>
              <a:ext cx="1571636" cy="1054993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grp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7" name="Tekstvak 16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baksteen</a:t>
            </a:r>
            <a:endParaRPr lang="nl-NL" dirty="0">
              <a:latin typeface="Comic Sans MS" pitchFamily="66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ep 23"/>
          <p:cNvGrpSpPr/>
          <p:nvPr/>
        </p:nvGrpSpPr>
        <p:grpSpPr>
          <a:xfrm>
            <a:off x="357158" y="3571876"/>
            <a:ext cx="2520000" cy="2520000"/>
            <a:chOff x="1043608" y="4005064"/>
            <a:chExt cx="1872208" cy="1944216"/>
          </a:xfrm>
        </p:grpSpPr>
        <p:pic>
          <p:nvPicPr>
            <p:cNvPr id="22" name="Picture 2" descr="D:\milou\website\tekeningen - kleur\thema's\fantasie\piraten\anker.png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1319453" y="4115295"/>
              <a:ext cx="1262429" cy="170857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" name="Afgeronde rechthoek 5"/>
            <p:cNvSpPr/>
            <p:nvPr/>
          </p:nvSpPr>
          <p:spPr>
            <a:xfrm>
              <a:off x="1043608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smtClean="0"/>
              <a:t>© www.juf-milou.nl</a:t>
            </a:r>
            <a:endParaRPr lang="nl-NL" dirty="0"/>
          </a:p>
        </p:txBody>
      </p:sp>
      <p:grpSp>
        <p:nvGrpSpPr>
          <p:cNvPr id="3" name="Groep 24"/>
          <p:cNvGrpSpPr/>
          <p:nvPr/>
        </p:nvGrpSpPr>
        <p:grpSpPr>
          <a:xfrm>
            <a:off x="3143240" y="3571876"/>
            <a:ext cx="2520000" cy="2520000"/>
            <a:chOff x="3491880" y="4005064"/>
            <a:chExt cx="1872208" cy="1944216"/>
          </a:xfrm>
        </p:grpSpPr>
        <p:pic>
          <p:nvPicPr>
            <p:cNvPr id="23" name="Picture 3" descr="D:\milou\website\tekeningen - kleur\thema's\fantasie\piraten\boei.png"/>
            <p:cNvPicPr>
              <a:picLocks noChangeAspect="1" noChangeArrowheads="1"/>
            </p:cNvPicPr>
            <p:nvPr/>
          </p:nvPicPr>
          <p:blipFill>
            <a:blip r:embed="rId5"/>
            <a:stretch>
              <a:fillRect/>
            </a:stretch>
          </p:blipFill>
          <p:spPr bwMode="auto">
            <a:xfrm>
              <a:off x="3692201" y="4170410"/>
              <a:ext cx="1517118" cy="165346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Afgeronde rechthoek 7"/>
            <p:cNvSpPr/>
            <p:nvPr/>
          </p:nvSpPr>
          <p:spPr>
            <a:xfrm>
              <a:off x="3491880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grpSp>
        <p:nvGrpSpPr>
          <p:cNvPr id="4" name="Groep 25"/>
          <p:cNvGrpSpPr/>
          <p:nvPr/>
        </p:nvGrpSpPr>
        <p:grpSpPr>
          <a:xfrm>
            <a:off x="5929322" y="3571876"/>
            <a:ext cx="2520000" cy="2520000"/>
            <a:chOff x="5940152" y="4005064"/>
            <a:chExt cx="1872208" cy="1944216"/>
          </a:xfrm>
        </p:grpSpPr>
        <p:pic>
          <p:nvPicPr>
            <p:cNvPr id="1028" name="Picture 4" descr="D:\milou\website\tekeningen - kleur\thema's\fantasie\piraten\zwaard 2.png"/>
            <p:cNvPicPr>
              <a:picLocks noChangeAspect="1" noChangeArrowheads="1"/>
            </p:cNvPicPr>
            <p:nvPr/>
          </p:nvPicPr>
          <p:blipFill>
            <a:blip r:embed="rId6"/>
            <a:stretch>
              <a:fillRect/>
            </a:stretch>
          </p:blipFill>
          <p:spPr bwMode="auto">
            <a:xfrm>
              <a:off x="6058319" y="4088135"/>
              <a:ext cx="1621261" cy="179085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" name="Afgeronde rechthoek 8"/>
            <p:cNvSpPr/>
            <p:nvPr/>
          </p:nvSpPr>
          <p:spPr>
            <a:xfrm>
              <a:off x="5940152" y="4005064"/>
              <a:ext cx="1872208" cy="1944216"/>
            </a:xfrm>
            <a:prstGeom prst="roundRect">
              <a:avLst/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/>
            </a:p>
          </p:txBody>
        </p:sp>
      </p:grpSp>
      <p:pic>
        <p:nvPicPr>
          <p:cNvPr id="19" name="Afbeelding 18" descr="zon 3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5008" y="3214686"/>
            <a:ext cx="1176778" cy="1070603"/>
          </a:xfrm>
          <a:prstGeom prst="rect">
            <a:avLst/>
          </a:prstGeom>
        </p:spPr>
      </p:pic>
      <p:sp>
        <p:nvSpPr>
          <p:cNvPr id="17" name="Tekstvak 16"/>
          <p:cNvSpPr txBox="1"/>
          <p:nvPr/>
        </p:nvSpPr>
        <p:spPr>
          <a:xfrm>
            <a:off x="3707904" y="332656"/>
            <a:ext cx="1858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latin typeface="Comic Sans MS" pitchFamily="66" charset="0"/>
              </a:rPr>
              <a:t>Waar zie je … ?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683568" y="1052736"/>
            <a:ext cx="7632848" cy="1804760"/>
          </a:xfrm>
          <a:prstGeom prst="roundRect">
            <a:avLst/>
          </a:prstGeom>
          <a:noFill/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1" name="Tekstvak 20"/>
          <p:cNvSpPr txBox="1"/>
          <p:nvPr/>
        </p:nvSpPr>
        <p:spPr>
          <a:xfrm>
            <a:off x="714348" y="1285860"/>
            <a:ext cx="7572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8000" dirty="0" smtClean="0">
                <a:latin typeface="Comic Sans MS" pitchFamily="66" charset="0"/>
              </a:rPr>
              <a:t>een </a:t>
            </a:r>
            <a:r>
              <a:rPr lang="nl-NL" sz="8000" dirty="0" smtClean="0">
                <a:latin typeface="Comic Sans MS" pitchFamily="66" charset="0"/>
              </a:rPr>
              <a:t>zaag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24" name="PIJL-RECHTS 23">
            <a:hlinkClick r:id="" action="ppaction://hlinkshowjump?jump=nextslide"/>
          </p:cNvPr>
          <p:cNvSpPr/>
          <p:nvPr/>
        </p:nvSpPr>
        <p:spPr>
          <a:xfrm>
            <a:off x="8604448" y="6381328"/>
            <a:ext cx="43204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rp ru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medy kracht naar achteren infu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173</Words>
  <Application>Microsoft Office PowerPoint</Application>
  <PresentationFormat>Diavoorstelling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Office-thema</vt:lpstr>
      <vt:lpstr>Dia 1</vt:lpstr>
      <vt:lpstr>Dia 2</vt:lpstr>
      <vt:lpstr>Dia 3</vt:lpstr>
      <vt:lpstr>Dia 4</vt:lpstr>
      <vt:lpstr>Dia 5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  <vt:lpstr>Dia 15</vt:lpstr>
      <vt:lpstr>Dia 16</vt:lpstr>
      <vt:lpstr>Dia 17</vt:lpstr>
      <vt:lpstr>Dia 18</vt:lpstr>
      <vt:lpstr>Dia 19</vt:lpstr>
      <vt:lpstr>Dia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Gebruiker</dc:creator>
  <cp:lastModifiedBy>Milou</cp:lastModifiedBy>
  <cp:revision>44</cp:revision>
  <dcterms:created xsi:type="dcterms:W3CDTF">2016-05-02T13:46:17Z</dcterms:created>
  <dcterms:modified xsi:type="dcterms:W3CDTF">2022-01-06T09:43:02Z</dcterms:modified>
</cp:coreProperties>
</file>