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28" r:id="rId3"/>
    <p:sldId id="329" r:id="rId4"/>
    <p:sldId id="330" r:id="rId5"/>
    <p:sldId id="331" r:id="rId6"/>
    <p:sldId id="324" r:id="rId7"/>
    <p:sldId id="326" r:id="rId8"/>
    <p:sldId id="325" r:id="rId9"/>
    <p:sldId id="327" r:id="rId10"/>
    <p:sldId id="320" r:id="rId11"/>
    <p:sldId id="260" r:id="rId12"/>
    <p:sldId id="321" r:id="rId13"/>
    <p:sldId id="323" r:id="rId14"/>
    <p:sldId id="318" r:id="rId1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ceTkp81Q45hweUhjtLaawA" hashData="0s6ZyPFgibgTx8YU1D+n1UC66RQ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5FC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706" autoAdjust="0"/>
    <p:restoredTop sz="86449" autoAdjust="0"/>
  </p:normalViewPr>
  <p:slideViewPr>
    <p:cSldViewPr>
      <p:cViewPr varScale="1">
        <p:scale>
          <a:sx n="91" d="100"/>
          <a:sy n="91" d="100"/>
        </p:scale>
        <p:origin x="-1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3BFB5-3207-4E6B-8FDA-AC63630BCE0B}" type="datetimeFigureOut">
              <a:rPr lang="nl-NL" smtClean="0"/>
              <a:pPr/>
              <a:t>6-1-2022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819C1-8CFF-4607-B7CE-07E40221D96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F5C0-99FE-428E-8C2C-C2C2309DA72F}" type="datetime1">
              <a:rPr lang="nl-NL" smtClean="0"/>
              <a:pPr/>
              <a:t>6-1-2022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A642-42FD-443B-AFF5-FE55A44B1393}" type="datetime1">
              <a:rPr lang="nl-NL" smtClean="0"/>
              <a:pPr/>
              <a:t>6-1-2022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59D0-76C9-4050-BF17-194CA439A17A}" type="datetime1">
              <a:rPr lang="nl-NL" smtClean="0"/>
              <a:pPr/>
              <a:t>6-1-2022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1C12-D125-4ADE-B571-D464AF0C457C}" type="datetime1">
              <a:rPr lang="nl-NL" smtClean="0"/>
              <a:pPr/>
              <a:t>6-1-2022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BC6D-B37D-473B-8ABA-53FD66268327}" type="datetime1">
              <a:rPr lang="nl-NL" smtClean="0"/>
              <a:pPr/>
              <a:t>6-1-2022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58D5-25E1-4D3E-91C7-28250765521B}" type="datetime1">
              <a:rPr lang="nl-NL" smtClean="0"/>
              <a:pPr/>
              <a:t>6-1-2022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D98D-03F4-42A6-9F65-D9015090684C}" type="datetime1">
              <a:rPr lang="nl-NL" smtClean="0"/>
              <a:pPr/>
              <a:t>6-1-2022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55FF-7097-43F1-B799-AB94672890F9}" type="datetime1">
              <a:rPr lang="nl-NL" smtClean="0"/>
              <a:pPr/>
              <a:t>6-1-2022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7A22E-D709-4910-9E58-E0B83935A6DF}" type="datetime1">
              <a:rPr lang="nl-NL" smtClean="0"/>
              <a:pPr/>
              <a:t>6-1-2022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1B203-9285-46FA-A329-BCAA2AD7A696}" type="datetime1">
              <a:rPr lang="nl-NL" smtClean="0"/>
              <a:pPr/>
              <a:t>6-1-2022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9EEA-FB9C-40E4-AC43-F74406DE4D9D}" type="datetime1">
              <a:rPr lang="nl-NL" smtClean="0"/>
              <a:pPr/>
              <a:t>6-1-2022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FBD84-EBB7-4460-8D22-5FBD2C15C4D9}" type="datetime1">
              <a:rPr lang="nl-NL" smtClean="0"/>
              <a:pPr/>
              <a:t>6-1-2022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audio" Target="../media/audio1.wav"/><Relationship Id="rId7" Type="http://schemas.openxmlformats.org/officeDocument/2006/relationships/image" Target="../media/image4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9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4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5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2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audio1.wav"/><Relationship Id="rId7" Type="http://schemas.openxmlformats.org/officeDocument/2006/relationships/image" Target="../media/image3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9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1547664" y="1844824"/>
            <a:ext cx="2808312" cy="1800200"/>
          </a:xfrm>
          <a:prstGeom prst="roundRect">
            <a:avLst/>
          </a:prstGeom>
          <a:noFill/>
          <a:ln w="101600">
            <a:solidFill>
              <a:srgbClr val="9F5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755576" y="404664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 smtClean="0">
                <a:latin typeface="Comic Sans MS" pitchFamily="66" charset="0"/>
              </a:rPr>
              <a:t>Digibordles</a:t>
            </a:r>
            <a:endParaRPr lang="nl-NL" sz="3600" dirty="0">
              <a:latin typeface="Comic Sans MS" pitchFamily="66" charset="0"/>
            </a:endParaRPr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27" name="Afgeronde rechthoek 26"/>
          <p:cNvSpPr/>
          <p:nvPr/>
        </p:nvSpPr>
        <p:spPr>
          <a:xfrm>
            <a:off x="4716016" y="4005064"/>
            <a:ext cx="2808312" cy="1800200"/>
          </a:xfrm>
          <a:prstGeom prst="roundRect">
            <a:avLst/>
          </a:prstGeom>
          <a:noFill/>
          <a:ln w="101600">
            <a:solidFill>
              <a:srgbClr val="9F5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Afgeronde rechthoek 27"/>
          <p:cNvSpPr/>
          <p:nvPr/>
        </p:nvSpPr>
        <p:spPr>
          <a:xfrm>
            <a:off x="4716016" y="1844824"/>
            <a:ext cx="2808312" cy="1800200"/>
          </a:xfrm>
          <a:prstGeom prst="roundRect">
            <a:avLst/>
          </a:prstGeom>
          <a:noFill/>
          <a:ln w="101600">
            <a:solidFill>
              <a:srgbClr val="9F5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Afgeronde rechthoek 28"/>
          <p:cNvSpPr/>
          <p:nvPr/>
        </p:nvSpPr>
        <p:spPr>
          <a:xfrm>
            <a:off x="1547664" y="4005064"/>
            <a:ext cx="2808312" cy="1800200"/>
          </a:xfrm>
          <a:prstGeom prst="roundRect">
            <a:avLst/>
          </a:prstGeom>
          <a:noFill/>
          <a:ln w="101600">
            <a:solidFill>
              <a:srgbClr val="9F5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PIJL-RECHTS 29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Tekstvak 30"/>
          <p:cNvSpPr txBox="1"/>
          <p:nvPr/>
        </p:nvSpPr>
        <p:spPr>
          <a:xfrm>
            <a:off x="755576" y="1124744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latin typeface="Comic Sans MS" pitchFamily="66" charset="0"/>
              </a:rPr>
              <a:t>Wat hoort bij de </a:t>
            </a:r>
            <a:r>
              <a:rPr lang="nl-NL" dirty="0" smtClean="0">
                <a:latin typeface="Comic Sans MS" pitchFamily="66" charset="0"/>
              </a:rPr>
              <a:t>bouwvakker?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2050" name="Picture 2" descr="D:\milou\website\tekeningen - kleur\h\hand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85984" y="2071678"/>
            <a:ext cx="1447000" cy="1229406"/>
          </a:xfrm>
          <a:prstGeom prst="rect">
            <a:avLst/>
          </a:prstGeom>
          <a:noFill/>
        </p:spPr>
      </p:pic>
      <p:pic>
        <p:nvPicPr>
          <p:cNvPr id="2051" name="Picture 3" descr="D:\milou\website\tekeningen - kleur\v\voet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608306" y="2000240"/>
            <a:ext cx="1048935" cy="1371685"/>
          </a:xfrm>
          <a:prstGeom prst="rect">
            <a:avLst/>
          </a:prstGeom>
          <a:noFill/>
        </p:spPr>
      </p:pic>
      <p:pic>
        <p:nvPicPr>
          <p:cNvPr id="2052" name="Picture 4" descr="D:\milou\website\tekeningen - kleur\b\buik.pn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571736" y="4177469"/>
            <a:ext cx="831391" cy="1466109"/>
          </a:xfrm>
          <a:prstGeom prst="rect">
            <a:avLst/>
          </a:prstGeom>
          <a:noFill/>
        </p:spPr>
      </p:pic>
      <p:pic>
        <p:nvPicPr>
          <p:cNvPr id="2053" name="Picture 5" descr="D:\milou\website\tekeningen - kleur\d\doos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690517" y="4221088"/>
            <a:ext cx="877493" cy="143053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6" name="Tekstvak 15"/>
          <p:cNvSpPr txBox="1"/>
          <p:nvPr/>
        </p:nvSpPr>
        <p:spPr>
          <a:xfrm>
            <a:off x="2830117" y="260648"/>
            <a:ext cx="3456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Wat hoort bij de </a:t>
            </a:r>
            <a:r>
              <a:rPr lang="nl-NL" dirty="0" smtClean="0">
                <a:latin typeface="Comic Sans MS" pitchFamily="66" charset="0"/>
              </a:rPr>
              <a:t>bouwvakker?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971396" y="1052736"/>
              <a:ext cx="1384783" cy="2227695"/>
            </a:xfrm>
            <a:prstGeom prst="rect">
              <a:avLst/>
            </a:prstGeom>
            <a:grpFill/>
          </p:spPr>
        </p:pic>
      </p:grpSp>
      <p:grpSp>
        <p:nvGrpSpPr>
          <p:cNvPr id="3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5431347" y="1052736"/>
              <a:ext cx="2030725" cy="2232248"/>
            </a:xfrm>
            <a:prstGeom prst="rect">
              <a:avLst/>
            </a:prstGeom>
            <a:grpFill/>
          </p:spPr>
        </p:pic>
      </p:grpSp>
      <p:grpSp>
        <p:nvGrpSpPr>
          <p:cNvPr id="4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1403649" y="4182115"/>
              <a:ext cx="2448272" cy="1590114"/>
            </a:xfrm>
            <a:prstGeom prst="rect">
              <a:avLst/>
            </a:prstGeom>
            <a:grpFill/>
          </p:spPr>
        </p:pic>
      </p:grpSp>
      <p:grpSp>
        <p:nvGrpSpPr>
          <p:cNvPr id="5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5614866" y="3861048"/>
              <a:ext cx="1658684" cy="2232248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1560" y="3429000"/>
            <a:ext cx="1176778" cy="1070603"/>
          </a:xfrm>
          <a:prstGeom prst="rect">
            <a:avLst/>
          </a:prstGeom>
        </p:spPr>
      </p:pic>
      <p:sp>
        <p:nvSpPr>
          <p:cNvPr id="23" name="PIJL-RECHTS 22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3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580634" y="1052736"/>
              <a:ext cx="2094300" cy="2227695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620688"/>
            <a:ext cx="1176778" cy="1070603"/>
          </a:xfrm>
          <a:prstGeom prst="rect">
            <a:avLst/>
          </a:prstGeom>
        </p:spPr>
      </p:pic>
      <p:grpSp>
        <p:nvGrpSpPr>
          <p:cNvPr id="26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5526651" y="1052736"/>
              <a:ext cx="1691097" cy="2232248"/>
            </a:xfrm>
            <a:prstGeom prst="rect">
              <a:avLst/>
            </a:prstGeom>
            <a:grpFill/>
          </p:spPr>
        </p:pic>
      </p:grpSp>
      <p:grpSp>
        <p:nvGrpSpPr>
          <p:cNvPr id="28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2107517" y="3933056"/>
              <a:ext cx="1040534" cy="2160240"/>
            </a:xfrm>
            <a:prstGeom prst="rect">
              <a:avLst/>
            </a:prstGeom>
            <a:grpFill/>
          </p:spPr>
        </p:pic>
      </p:grpSp>
      <p:grpSp>
        <p:nvGrpSpPr>
          <p:cNvPr id="27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8"/>
            <a:stretch>
              <a:fillRect/>
            </a:stretch>
          </p:blipFill>
          <p:spPr bwMode="auto">
            <a:xfrm>
              <a:off x="5560474" y="3861048"/>
              <a:ext cx="1623453" cy="2232248"/>
            </a:xfrm>
            <a:prstGeom prst="rect">
              <a:avLst/>
            </a:prstGeom>
            <a:grpFill/>
          </p:spPr>
        </p:pic>
      </p:grpSp>
      <p:sp>
        <p:nvSpPr>
          <p:cNvPr id="31" name="PIJL-RECHTS 30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Tekstvak 28"/>
          <p:cNvSpPr txBox="1"/>
          <p:nvPr/>
        </p:nvSpPr>
        <p:spPr>
          <a:xfrm>
            <a:off x="2830117" y="260648"/>
            <a:ext cx="3456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Wat hoort bij de </a:t>
            </a:r>
            <a:r>
              <a:rPr lang="nl-NL" dirty="0" smtClean="0">
                <a:latin typeface="Comic Sans MS" pitchFamily="66" charset="0"/>
              </a:rPr>
              <a:t>bouwvakker?</a:t>
            </a:r>
            <a:endParaRPr lang="nl-NL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691160" y="1087236"/>
              <a:ext cx="1873247" cy="2197747"/>
            </a:xfrm>
            <a:prstGeom prst="rect">
              <a:avLst/>
            </a:prstGeom>
            <a:grpFill/>
          </p:spPr>
        </p:pic>
      </p:grpSp>
      <p:grpSp>
        <p:nvGrpSpPr>
          <p:cNvPr id="3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5403498" y="1052736"/>
              <a:ext cx="2081420" cy="2232248"/>
            </a:xfrm>
            <a:prstGeom prst="rect">
              <a:avLst/>
            </a:prstGeom>
            <a:grpFill/>
          </p:spPr>
        </p:pic>
      </p:grpSp>
      <p:grpSp>
        <p:nvGrpSpPr>
          <p:cNvPr id="4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1382671" y="3861048"/>
              <a:ext cx="2433957" cy="2232248"/>
            </a:xfrm>
            <a:prstGeom prst="rect">
              <a:avLst/>
            </a:prstGeom>
            <a:grpFill/>
          </p:spPr>
        </p:pic>
      </p:grpSp>
      <p:grpSp>
        <p:nvGrpSpPr>
          <p:cNvPr id="5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5383233" y="3861048"/>
              <a:ext cx="2126953" cy="2232248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08304" y="3356992"/>
            <a:ext cx="1176778" cy="1070603"/>
          </a:xfrm>
          <a:prstGeom prst="rect">
            <a:avLst/>
          </a:prstGeom>
        </p:spPr>
      </p:pic>
      <p:sp>
        <p:nvSpPr>
          <p:cNvPr id="23" name="PIJL-RECHTS 22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/>
          <p:cNvSpPr txBox="1"/>
          <p:nvPr/>
        </p:nvSpPr>
        <p:spPr>
          <a:xfrm>
            <a:off x="2830117" y="260648"/>
            <a:ext cx="3456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Wat hoort bij de </a:t>
            </a:r>
            <a:r>
              <a:rPr lang="nl-NL" dirty="0" smtClean="0">
                <a:latin typeface="Comic Sans MS" pitchFamily="66" charset="0"/>
              </a:rPr>
              <a:t>bouwvakker?</a:t>
            </a:r>
            <a:endParaRPr lang="nl-NL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331640" y="1102270"/>
              <a:ext cx="2592288" cy="2128626"/>
            </a:xfrm>
            <a:prstGeom prst="rect">
              <a:avLst/>
            </a:prstGeom>
            <a:grpFill/>
          </p:spPr>
        </p:pic>
      </p:grpSp>
      <p:grpSp>
        <p:nvGrpSpPr>
          <p:cNvPr id="3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5259964" y="1147980"/>
              <a:ext cx="2296480" cy="2137003"/>
            </a:xfrm>
            <a:prstGeom prst="rect">
              <a:avLst/>
            </a:prstGeom>
            <a:grpFill/>
          </p:spPr>
        </p:pic>
      </p:grpSp>
      <p:grpSp>
        <p:nvGrpSpPr>
          <p:cNvPr id="4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1403648" y="3938595"/>
              <a:ext cx="2520280" cy="2077153"/>
            </a:xfrm>
            <a:prstGeom prst="rect">
              <a:avLst/>
            </a:prstGeom>
            <a:grpFill/>
          </p:spPr>
        </p:pic>
      </p:grpSp>
      <p:grpSp>
        <p:nvGrpSpPr>
          <p:cNvPr id="5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5148064" y="4182006"/>
              <a:ext cx="2448272" cy="1590331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64288" y="620688"/>
            <a:ext cx="1176778" cy="1070603"/>
          </a:xfrm>
          <a:prstGeom prst="rect">
            <a:avLst/>
          </a:prstGeom>
        </p:spPr>
      </p:pic>
      <p:sp>
        <p:nvSpPr>
          <p:cNvPr id="23" name="PIJL-RECHTS 22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Tekstvak 25"/>
          <p:cNvSpPr txBox="1"/>
          <p:nvPr/>
        </p:nvSpPr>
        <p:spPr>
          <a:xfrm>
            <a:off x="2830117" y="260648"/>
            <a:ext cx="3456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Wat hoort bij de </a:t>
            </a:r>
            <a:r>
              <a:rPr lang="nl-NL" dirty="0" smtClean="0">
                <a:latin typeface="Comic Sans MS" pitchFamily="66" charset="0"/>
              </a:rPr>
              <a:t>bouwvakker?</a:t>
            </a:r>
            <a:endParaRPr lang="nl-NL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683568" y="2348880"/>
            <a:ext cx="792087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9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9F5FC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Goed gedaan!</a:t>
            </a:r>
            <a:endParaRPr lang="nl-NL" sz="9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9F5FCF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Actieknop: Introductiepagina 4">
            <a:hlinkClick r:id="" action="ppaction://hlinkshowjump?jump=firstslide" highlightClick="1"/>
          </p:cNvPr>
          <p:cNvSpPr/>
          <p:nvPr/>
        </p:nvSpPr>
        <p:spPr>
          <a:xfrm>
            <a:off x="7812360" y="5589240"/>
            <a:ext cx="1080120" cy="1052736"/>
          </a:xfrm>
          <a:prstGeom prst="actionButtonHome">
            <a:avLst/>
          </a:prstGeom>
          <a:solidFill>
            <a:srgbClr val="9F5FCF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9F5FCF"/>
              </a:solidFill>
            </a:endParaRPr>
          </a:p>
        </p:txBody>
      </p:sp>
      <p:pic>
        <p:nvPicPr>
          <p:cNvPr id="1026" name="Picture 2" descr="E:\milou\website\tekeningen - kleur\thema's\beroepen\bouwvakker\timmerm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714752"/>
            <a:ext cx="1357322" cy="1164768"/>
          </a:xfrm>
          <a:prstGeom prst="rect">
            <a:avLst/>
          </a:prstGeom>
          <a:noFill/>
        </p:spPr>
      </p:pic>
      <p:pic>
        <p:nvPicPr>
          <p:cNvPr id="1027" name="Picture 3" descr="E:\milou\website\tekeningen - kleur\thema's\beroepen\bouwvakker\zaa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3857628"/>
            <a:ext cx="1215251" cy="1293135"/>
          </a:xfrm>
          <a:prstGeom prst="rect">
            <a:avLst/>
          </a:prstGeom>
          <a:noFill/>
        </p:spPr>
      </p:pic>
      <p:pic>
        <p:nvPicPr>
          <p:cNvPr id="1028" name="Picture 4" descr="E:\milou\website\tekeningen - kleur\thema's\beroepen\bouwvakker\boo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000108"/>
            <a:ext cx="1706613" cy="1471058"/>
          </a:xfrm>
          <a:prstGeom prst="rect">
            <a:avLst/>
          </a:prstGeom>
          <a:noFill/>
        </p:spPr>
      </p:pic>
      <p:pic>
        <p:nvPicPr>
          <p:cNvPr id="1029" name="Picture 5" descr="E:\milou\website\tekeningen - kleur\thema's\beroepen\bouwvakker\bouwvakk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285728"/>
            <a:ext cx="1428230" cy="1213157"/>
          </a:xfrm>
          <a:prstGeom prst="rect">
            <a:avLst/>
          </a:prstGeom>
          <a:noFill/>
        </p:spPr>
      </p:pic>
      <p:pic>
        <p:nvPicPr>
          <p:cNvPr id="1030" name="Picture 6" descr="E:\milou\website\tekeningen - kleur\thema's\beroepen\bouwvakker\hamer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6" y="785794"/>
            <a:ext cx="1309987" cy="1706614"/>
          </a:xfrm>
          <a:prstGeom prst="rect">
            <a:avLst/>
          </a:prstGeom>
          <a:noFill/>
        </p:spPr>
      </p:pic>
      <p:pic>
        <p:nvPicPr>
          <p:cNvPr id="1031" name="Picture 7" descr="E:\milou\website\tekeningen - kleur\thema's\beroepen\bouwvakker\kruiwage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4071942"/>
            <a:ext cx="2050171" cy="955257"/>
          </a:xfrm>
          <a:prstGeom prst="rect">
            <a:avLst/>
          </a:prstGeom>
          <a:noFill/>
        </p:spPr>
      </p:pic>
      <p:pic>
        <p:nvPicPr>
          <p:cNvPr id="1032" name="Picture 8" descr="E:\milou\website\tekeningen - kleur\thema's\beroepen\bouwvakker\metselaa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14942" y="5000636"/>
            <a:ext cx="1492472" cy="1059534"/>
          </a:xfrm>
          <a:prstGeom prst="rect">
            <a:avLst/>
          </a:prstGeom>
          <a:noFill/>
        </p:spPr>
      </p:pic>
      <p:pic>
        <p:nvPicPr>
          <p:cNvPr id="1033" name="Picture 9" descr="E:\milou\website\tekeningen - kleur\thema's\beroepen\bouwvakker\schilder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29520" y="214290"/>
            <a:ext cx="1019499" cy="1943100"/>
          </a:xfrm>
          <a:prstGeom prst="rect">
            <a:avLst/>
          </a:prstGeom>
          <a:noFill/>
        </p:spPr>
      </p:pic>
      <p:pic>
        <p:nvPicPr>
          <p:cNvPr id="1034" name="Picture 10" descr="E:\milou\website\tekeningen - kleur\thema's\beroepen\bouwvakker\tang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57356" y="5286388"/>
            <a:ext cx="783944" cy="129881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6" name="Tekstvak 15"/>
          <p:cNvSpPr txBox="1"/>
          <p:nvPr/>
        </p:nvSpPr>
        <p:spPr>
          <a:xfrm>
            <a:off x="2830117" y="260648"/>
            <a:ext cx="3456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Wat hoort bij de </a:t>
            </a:r>
            <a:r>
              <a:rPr lang="nl-NL" dirty="0" smtClean="0">
                <a:latin typeface="Comic Sans MS" pitchFamily="66" charset="0"/>
              </a:rPr>
              <a:t>bouwvakker?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475656" y="1191065"/>
              <a:ext cx="2376263" cy="1951036"/>
            </a:xfrm>
            <a:prstGeom prst="rect">
              <a:avLst/>
            </a:prstGeom>
            <a:grpFill/>
          </p:spPr>
        </p:pic>
      </p:grpSp>
      <p:grpSp>
        <p:nvGrpSpPr>
          <p:cNvPr id="3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5519870" y="1052736"/>
              <a:ext cx="1853679" cy="2232248"/>
            </a:xfrm>
            <a:prstGeom prst="rect">
              <a:avLst/>
            </a:prstGeom>
            <a:grpFill/>
          </p:spPr>
        </p:pic>
      </p:grpSp>
      <p:grpSp>
        <p:nvGrpSpPr>
          <p:cNvPr id="4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1954421" y="3861048"/>
              <a:ext cx="1346728" cy="2232248"/>
            </a:xfrm>
            <a:prstGeom prst="rect">
              <a:avLst/>
            </a:prstGeom>
            <a:grpFill/>
          </p:spPr>
        </p:pic>
      </p:grpSp>
      <p:grpSp>
        <p:nvGrpSpPr>
          <p:cNvPr id="5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5425990" y="3861048"/>
              <a:ext cx="2036436" cy="2232248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1560" y="3429000"/>
            <a:ext cx="1176778" cy="1070603"/>
          </a:xfrm>
          <a:prstGeom prst="rect">
            <a:avLst/>
          </a:prstGeom>
        </p:spPr>
      </p:pic>
      <p:sp>
        <p:nvSpPr>
          <p:cNvPr id="23" name="PIJL-RECHTS 22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403648" y="1119362"/>
              <a:ext cx="2448272" cy="2133494"/>
            </a:xfrm>
            <a:prstGeom prst="rect">
              <a:avLst/>
            </a:prstGeom>
            <a:grpFill/>
          </p:spPr>
        </p:pic>
      </p:grpSp>
      <p:grpSp>
        <p:nvGrpSpPr>
          <p:cNvPr id="3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5570041" y="1052736"/>
              <a:ext cx="1748334" cy="2232248"/>
            </a:xfrm>
            <a:prstGeom prst="rect">
              <a:avLst/>
            </a:prstGeom>
            <a:grpFill/>
          </p:spPr>
        </p:pic>
      </p:grpSp>
      <p:grpSp>
        <p:nvGrpSpPr>
          <p:cNvPr id="4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2218365" y="3861048"/>
              <a:ext cx="762569" cy="2232248"/>
            </a:xfrm>
            <a:prstGeom prst="rect">
              <a:avLst/>
            </a:prstGeom>
            <a:grpFill/>
          </p:spPr>
        </p:pic>
      </p:grpSp>
      <p:grpSp>
        <p:nvGrpSpPr>
          <p:cNvPr id="5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5590313" y="3861048"/>
              <a:ext cx="1712794" cy="2232248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08304" y="3356992"/>
            <a:ext cx="1176778" cy="1070603"/>
          </a:xfrm>
          <a:prstGeom prst="rect">
            <a:avLst/>
          </a:prstGeom>
        </p:spPr>
      </p:pic>
      <p:sp>
        <p:nvSpPr>
          <p:cNvPr id="23" name="PIJL-RECHTS 22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/>
          <p:cNvSpPr txBox="1"/>
          <p:nvPr/>
        </p:nvSpPr>
        <p:spPr>
          <a:xfrm>
            <a:off x="2830117" y="260648"/>
            <a:ext cx="3456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Wat hoort bij de </a:t>
            </a:r>
            <a:r>
              <a:rPr lang="nl-NL" dirty="0" smtClean="0">
                <a:latin typeface="Comic Sans MS" pitchFamily="66" charset="0"/>
              </a:rPr>
              <a:t>bouwvakker?</a:t>
            </a:r>
            <a:endParaRPr lang="nl-NL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331640" y="1337330"/>
              <a:ext cx="2592288" cy="1658506"/>
            </a:xfrm>
            <a:prstGeom prst="rect">
              <a:avLst/>
            </a:prstGeom>
            <a:grpFill/>
          </p:spPr>
        </p:pic>
      </p:grpSp>
      <p:grpSp>
        <p:nvGrpSpPr>
          <p:cNvPr id="3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5076056" y="1595742"/>
              <a:ext cx="2664296" cy="1241478"/>
            </a:xfrm>
            <a:prstGeom prst="rect">
              <a:avLst/>
            </a:prstGeom>
            <a:grpFill/>
          </p:spPr>
        </p:pic>
      </p:grpSp>
      <p:grpSp>
        <p:nvGrpSpPr>
          <p:cNvPr id="4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2062284" y="3861048"/>
              <a:ext cx="1203008" cy="2232248"/>
            </a:xfrm>
            <a:prstGeom prst="rect">
              <a:avLst/>
            </a:prstGeom>
            <a:grpFill/>
          </p:spPr>
        </p:pic>
      </p:grpSp>
      <p:grpSp>
        <p:nvGrpSpPr>
          <p:cNvPr id="5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5512962" y="3861048"/>
              <a:ext cx="1718476" cy="2232248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64288" y="620688"/>
            <a:ext cx="1176778" cy="1070603"/>
          </a:xfrm>
          <a:prstGeom prst="rect">
            <a:avLst/>
          </a:prstGeom>
        </p:spPr>
      </p:pic>
      <p:sp>
        <p:nvSpPr>
          <p:cNvPr id="23" name="PIJL-RECHTS 22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Tekstvak 25"/>
          <p:cNvSpPr txBox="1"/>
          <p:nvPr/>
        </p:nvSpPr>
        <p:spPr>
          <a:xfrm>
            <a:off x="2830117" y="260648"/>
            <a:ext cx="3456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Wat hoort bij de </a:t>
            </a:r>
            <a:r>
              <a:rPr lang="nl-NL" dirty="0" smtClean="0">
                <a:latin typeface="Comic Sans MS" pitchFamily="66" charset="0"/>
              </a:rPr>
              <a:t>bouwvakker?</a:t>
            </a:r>
            <a:endParaRPr lang="nl-NL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813283" y="1052736"/>
              <a:ext cx="1629001" cy="2227695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620688"/>
            <a:ext cx="1176778" cy="1070603"/>
          </a:xfrm>
          <a:prstGeom prst="rect">
            <a:avLst/>
          </a:prstGeom>
        </p:spPr>
      </p:pic>
      <p:grpSp>
        <p:nvGrpSpPr>
          <p:cNvPr id="3" name="Groep 25"/>
          <p:cNvGrpSpPr/>
          <p:nvPr/>
        </p:nvGrpSpPr>
        <p:grpSpPr>
          <a:xfrm>
            <a:off x="4786314" y="928670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5419982" y="1052736"/>
              <a:ext cx="1904436" cy="2232248"/>
            </a:xfrm>
            <a:prstGeom prst="rect">
              <a:avLst/>
            </a:prstGeom>
            <a:grpFill/>
          </p:spPr>
        </p:pic>
      </p:grpSp>
      <p:grpSp>
        <p:nvGrpSpPr>
          <p:cNvPr id="4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1722655" y="3933056"/>
              <a:ext cx="1810257" cy="2160240"/>
            </a:xfrm>
            <a:prstGeom prst="rect">
              <a:avLst/>
            </a:prstGeom>
            <a:grpFill/>
          </p:spPr>
        </p:pic>
      </p:grpSp>
      <p:grpSp>
        <p:nvGrpSpPr>
          <p:cNvPr id="5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8"/>
            <a:stretch>
              <a:fillRect/>
            </a:stretch>
          </p:blipFill>
          <p:spPr bwMode="auto">
            <a:xfrm>
              <a:off x="5076056" y="3953900"/>
              <a:ext cx="2592289" cy="2046543"/>
            </a:xfrm>
            <a:prstGeom prst="rect">
              <a:avLst/>
            </a:prstGeom>
            <a:grpFill/>
          </p:spPr>
        </p:pic>
      </p:grpSp>
      <p:sp>
        <p:nvSpPr>
          <p:cNvPr id="31" name="PIJL-RECHTS 30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Tekstvak 28"/>
          <p:cNvSpPr txBox="1"/>
          <p:nvPr/>
        </p:nvSpPr>
        <p:spPr>
          <a:xfrm>
            <a:off x="2830117" y="260648"/>
            <a:ext cx="3456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Wat hoort bij de </a:t>
            </a:r>
            <a:r>
              <a:rPr lang="nl-NL" dirty="0" smtClean="0">
                <a:latin typeface="Comic Sans MS" pitchFamily="66" charset="0"/>
              </a:rPr>
              <a:t>bouwvakker?</a:t>
            </a:r>
            <a:endParaRPr lang="nl-NL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6" name="Tekstvak 15"/>
          <p:cNvSpPr txBox="1"/>
          <p:nvPr/>
        </p:nvSpPr>
        <p:spPr>
          <a:xfrm>
            <a:off x="2830117" y="260648"/>
            <a:ext cx="3456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Wat hoort bij de </a:t>
            </a:r>
            <a:r>
              <a:rPr lang="nl-NL" dirty="0" smtClean="0">
                <a:latin typeface="Comic Sans MS" pitchFamily="66" charset="0"/>
              </a:rPr>
              <a:t>bouwvakker?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475656" y="1113628"/>
              <a:ext cx="2376263" cy="2105910"/>
            </a:xfrm>
            <a:prstGeom prst="rect">
              <a:avLst/>
            </a:prstGeom>
            <a:grpFill/>
          </p:spPr>
        </p:pic>
      </p:grpSp>
      <p:grpSp>
        <p:nvGrpSpPr>
          <p:cNvPr id="3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5230635" y="1304095"/>
              <a:ext cx="2432150" cy="1729529"/>
            </a:xfrm>
            <a:prstGeom prst="rect">
              <a:avLst/>
            </a:prstGeom>
            <a:grpFill/>
          </p:spPr>
        </p:pic>
      </p:grpSp>
      <p:grpSp>
        <p:nvGrpSpPr>
          <p:cNvPr id="4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2041974" y="3861048"/>
              <a:ext cx="1171621" cy="2232248"/>
            </a:xfrm>
            <a:prstGeom prst="rect">
              <a:avLst/>
            </a:prstGeom>
            <a:grpFill/>
          </p:spPr>
        </p:pic>
      </p:grpSp>
      <p:grpSp>
        <p:nvGrpSpPr>
          <p:cNvPr id="5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5220072" y="4066357"/>
              <a:ext cx="2448272" cy="1821630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1560" y="3429000"/>
            <a:ext cx="1176778" cy="1070603"/>
          </a:xfrm>
          <a:prstGeom prst="rect">
            <a:avLst/>
          </a:prstGeom>
        </p:spPr>
      </p:pic>
      <p:sp>
        <p:nvSpPr>
          <p:cNvPr id="23" name="PIJL-RECHTS 22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703366" y="1052736"/>
              <a:ext cx="1848835" cy="2227695"/>
            </a:xfrm>
            <a:prstGeom prst="rect">
              <a:avLst/>
            </a:prstGeom>
            <a:grpFill/>
          </p:spPr>
        </p:pic>
      </p:grpSp>
      <p:grpSp>
        <p:nvGrpSpPr>
          <p:cNvPr id="3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5312128" y="1147980"/>
              <a:ext cx="2192151" cy="2137003"/>
            </a:xfrm>
            <a:prstGeom prst="rect">
              <a:avLst/>
            </a:prstGeom>
            <a:grpFill/>
          </p:spPr>
        </p:pic>
      </p:grpSp>
      <p:grpSp>
        <p:nvGrpSpPr>
          <p:cNvPr id="4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1674496" y="3861048"/>
              <a:ext cx="1978583" cy="2232248"/>
            </a:xfrm>
            <a:prstGeom prst="rect">
              <a:avLst/>
            </a:prstGeom>
            <a:grpFill/>
          </p:spPr>
        </p:pic>
      </p:grpSp>
      <p:grpSp>
        <p:nvGrpSpPr>
          <p:cNvPr id="5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5718985" y="3861048"/>
              <a:ext cx="1306430" cy="2232248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64288" y="620688"/>
            <a:ext cx="1176778" cy="1070603"/>
          </a:xfrm>
          <a:prstGeom prst="rect">
            <a:avLst/>
          </a:prstGeom>
        </p:spPr>
      </p:pic>
      <p:sp>
        <p:nvSpPr>
          <p:cNvPr id="23" name="PIJL-RECHTS 22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Tekstvak 25"/>
          <p:cNvSpPr txBox="1"/>
          <p:nvPr/>
        </p:nvSpPr>
        <p:spPr>
          <a:xfrm>
            <a:off x="2830117" y="260648"/>
            <a:ext cx="3456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Wat hoort bij de </a:t>
            </a:r>
            <a:r>
              <a:rPr lang="nl-NL" dirty="0" smtClean="0">
                <a:latin typeface="Comic Sans MS" pitchFamily="66" charset="0"/>
              </a:rPr>
              <a:t>bouwvakker?</a:t>
            </a:r>
            <a:endParaRPr lang="nl-NL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403648" y="1157546"/>
              <a:ext cx="2448272" cy="2057127"/>
            </a:xfrm>
            <a:prstGeom prst="rect">
              <a:avLst/>
            </a:prstGeom>
            <a:grpFill/>
          </p:spPr>
        </p:pic>
      </p:grpSp>
      <p:grpSp>
        <p:nvGrpSpPr>
          <p:cNvPr id="3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5572443" y="1052736"/>
              <a:ext cx="1743530" cy="2232248"/>
            </a:xfrm>
            <a:prstGeom prst="rect">
              <a:avLst/>
            </a:prstGeom>
            <a:grpFill/>
          </p:spPr>
        </p:pic>
      </p:grpSp>
      <p:grpSp>
        <p:nvGrpSpPr>
          <p:cNvPr id="4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1458538" y="3861048"/>
              <a:ext cx="2282223" cy="2232248"/>
            </a:xfrm>
            <a:prstGeom prst="rect">
              <a:avLst/>
            </a:prstGeom>
            <a:grpFill/>
          </p:spPr>
        </p:pic>
      </p:grpSp>
      <p:grpSp>
        <p:nvGrpSpPr>
          <p:cNvPr id="5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5240783" y="3861048"/>
              <a:ext cx="2411854" cy="2232248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08304" y="3356992"/>
            <a:ext cx="1176778" cy="1070603"/>
          </a:xfrm>
          <a:prstGeom prst="rect">
            <a:avLst/>
          </a:prstGeom>
        </p:spPr>
      </p:pic>
      <p:sp>
        <p:nvSpPr>
          <p:cNvPr id="23" name="PIJL-RECHTS 22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/>
          <p:cNvSpPr txBox="1"/>
          <p:nvPr/>
        </p:nvSpPr>
        <p:spPr>
          <a:xfrm>
            <a:off x="2830117" y="260648"/>
            <a:ext cx="3456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Wat hoort bij de </a:t>
            </a:r>
            <a:r>
              <a:rPr lang="nl-NL" dirty="0" smtClean="0">
                <a:latin typeface="Comic Sans MS" pitchFamily="66" charset="0"/>
              </a:rPr>
              <a:t>bouwvakker?</a:t>
            </a:r>
            <a:endParaRPr lang="nl-NL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403648" y="1297652"/>
              <a:ext cx="2448272" cy="1737862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620688"/>
            <a:ext cx="1176778" cy="1070603"/>
          </a:xfrm>
          <a:prstGeom prst="rect">
            <a:avLst/>
          </a:prstGeom>
        </p:spPr>
      </p:pic>
      <p:grpSp>
        <p:nvGrpSpPr>
          <p:cNvPr id="3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5376738" y="1052736"/>
              <a:ext cx="1990923" cy="2232248"/>
            </a:xfrm>
            <a:prstGeom prst="rect">
              <a:avLst/>
            </a:prstGeom>
            <a:grpFill/>
          </p:spPr>
        </p:pic>
      </p:grpSp>
      <p:grpSp>
        <p:nvGrpSpPr>
          <p:cNvPr id="4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1259632" y="4077072"/>
              <a:ext cx="2736304" cy="1872207"/>
            </a:xfrm>
            <a:prstGeom prst="rect">
              <a:avLst/>
            </a:prstGeom>
            <a:grpFill/>
          </p:spPr>
        </p:pic>
      </p:grpSp>
      <p:grpSp>
        <p:nvGrpSpPr>
          <p:cNvPr id="5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8"/>
            <a:stretch>
              <a:fillRect/>
            </a:stretch>
          </p:blipFill>
          <p:spPr bwMode="auto">
            <a:xfrm>
              <a:off x="5320779" y="3861048"/>
              <a:ext cx="2102842" cy="2232248"/>
            </a:xfrm>
            <a:prstGeom prst="rect">
              <a:avLst/>
            </a:prstGeom>
            <a:grpFill/>
          </p:spPr>
        </p:pic>
      </p:grpSp>
      <p:sp>
        <p:nvSpPr>
          <p:cNvPr id="31" name="PIJL-RECHTS 30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Tekstvak 28"/>
          <p:cNvSpPr txBox="1"/>
          <p:nvPr/>
        </p:nvSpPr>
        <p:spPr>
          <a:xfrm>
            <a:off x="2830117" y="260648"/>
            <a:ext cx="3456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Wat hoort bij de </a:t>
            </a:r>
            <a:r>
              <a:rPr lang="nl-NL" dirty="0" smtClean="0">
                <a:latin typeface="Comic Sans MS" pitchFamily="66" charset="0"/>
              </a:rPr>
              <a:t>bouwvakker?</a:t>
            </a:r>
            <a:endParaRPr lang="nl-NL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110</Words>
  <Application>Microsoft Office PowerPoint</Application>
  <PresentationFormat>Diavoorstelling (4:3)</PresentationFormat>
  <Paragraphs>29</Paragraphs>
  <Slides>14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5" baseType="lpstr">
      <vt:lpstr>Office-thema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Gebruiker</dc:creator>
  <cp:lastModifiedBy>Milou</cp:lastModifiedBy>
  <cp:revision>37</cp:revision>
  <dcterms:created xsi:type="dcterms:W3CDTF">2016-05-02T13:46:17Z</dcterms:created>
  <dcterms:modified xsi:type="dcterms:W3CDTF">2022-01-06T08:32:57Z</dcterms:modified>
</cp:coreProperties>
</file>