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320" r:id="rId4"/>
    <p:sldId id="321" r:id="rId5"/>
    <p:sldId id="326" r:id="rId6"/>
    <p:sldId id="323" r:id="rId7"/>
    <p:sldId id="327" r:id="rId8"/>
    <p:sldId id="332" r:id="rId9"/>
    <p:sldId id="319" r:id="rId10"/>
    <p:sldId id="325" r:id="rId11"/>
    <p:sldId id="331" r:id="rId12"/>
    <p:sldId id="328" r:id="rId13"/>
    <p:sldId id="324" r:id="rId14"/>
    <p:sldId id="330" r:id="rId15"/>
    <p:sldId id="318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33A01UxwYue8yO5gPFHXvA" hashData="2XJt72nqFRztqfKPXWEOjG+yynQ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120" autoAdjust="0"/>
    <p:restoredTop sz="94626" autoAdjust="0"/>
  </p:normalViewPr>
  <p:slideViewPr>
    <p:cSldViewPr>
      <p:cViewPr>
        <p:scale>
          <a:sx n="100" d="100"/>
          <a:sy n="100" d="100"/>
        </p:scale>
        <p:origin x="-450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1916832"/>
            <a:ext cx="1584176" cy="1656184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622429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lettergrepen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543609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Afgeronde rechthoek 19"/>
          <p:cNvSpPr/>
          <p:nvPr/>
        </p:nvSpPr>
        <p:spPr>
          <a:xfrm>
            <a:off x="399593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255577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/>
          <p:cNvSpPr txBox="1"/>
          <p:nvPr/>
        </p:nvSpPr>
        <p:spPr>
          <a:xfrm>
            <a:off x="2627784" y="4459759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o</a:t>
            </a:r>
            <a:endParaRPr lang="nl-NL" sz="4400" dirty="0"/>
          </a:p>
        </p:txBody>
      </p:sp>
      <p:sp>
        <p:nvSpPr>
          <p:cNvPr id="26" name="Tekstvak 25"/>
          <p:cNvSpPr txBox="1"/>
          <p:nvPr/>
        </p:nvSpPr>
        <p:spPr>
          <a:xfrm>
            <a:off x="4067944" y="4459759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oo</a:t>
            </a:r>
            <a:endParaRPr lang="nl-NL" sz="4400" dirty="0"/>
          </a:p>
        </p:txBody>
      </p:sp>
      <p:sp>
        <p:nvSpPr>
          <p:cNvPr id="27" name="Tekstvak 26"/>
          <p:cNvSpPr txBox="1"/>
          <p:nvPr/>
        </p:nvSpPr>
        <p:spPr>
          <a:xfrm>
            <a:off x="5436096" y="4459759"/>
            <a:ext cx="1224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ooo</a:t>
            </a:r>
            <a:endParaRPr lang="nl-NL" sz="4400" dirty="0"/>
          </a:p>
        </p:txBody>
      </p:sp>
      <p:sp>
        <p:nvSpPr>
          <p:cNvPr id="28" name="Afgeronde rechthoek 27"/>
          <p:cNvSpPr/>
          <p:nvPr/>
        </p:nvSpPr>
        <p:spPr>
          <a:xfrm>
            <a:off x="2915816" y="1916832"/>
            <a:ext cx="5184576" cy="165618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/>
          <p:cNvSpPr txBox="1"/>
          <p:nvPr/>
        </p:nvSpPr>
        <p:spPr>
          <a:xfrm>
            <a:off x="3071802" y="2214554"/>
            <a:ext cx="49664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5400" dirty="0" smtClean="0">
                <a:latin typeface="Comic Sans MS" pitchFamily="66" charset="0"/>
              </a:rPr>
              <a:t>tim </a:t>
            </a:r>
            <a:r>
              <a:rPr lang="nl-NL" sz="5400" dirty="0" smtClean="0">
                <a:latin typeface="Comic Sans MS" pitchFamily="66" charset="0"/>
              </a:rPr>
              <a:t>– </a:t>
            </a:r>
            <a:r>
              <a:rPr lang="nl-NL" sz="5400" dirty="0" smtClean="0">
                <a:latin typeface="Comic Sans MS" pitchFamily="66" charset="0"/>
              </a:rPr>
              <a:t>mer- man</a:t>
            </a:r>
            <a:endParaRPr lang="nl-NL" sz="5400" dirty="0">
              <a:latin typeface="Comic Sans MS" pitchFamily="66" charset="0"/>
            </a:endParaRPr>
          </a:p>
        </p:txBody>
      </p:sp>
      <p:pic>
        <p:nvPicPr>
          <p:cNvPr id="3" name="Picture 3" descr="D:\milou\website\tekeningen - kleur\oo\olifan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71600" y="2109337"/>
            <a:ext cx="1440160" cy="1235692"/>
          </a:xfrm>
          <a:prstGeom prst="rect">
            <a:avLst/>
          </a:prstGeom>
          <a:noFill/>
        </p:spPr>
      </p:pic>
      <p:sp>
        <p:nvSpPr>
          <p:cNvPr id="14" name="PIJL-RECHTS 13">
            <a:hlinkClick r:id="" action="ppaction://hlinkshowjump?jump=nextslide"/>
          </p:cNvPr>
          <p:cNvSpPr/>
          <p:nvPr/>
        </p:nvSpPr>
        <p:spPr>
          <a:xfrm>
            <a:off x="7500958" y="5500702"/>
            <a:ext cx="1535538" cy="1240666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 smtClean="0"/>
              <a:t>start</a:t>
            </a:r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cement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541701"/>
            <a:ext cx="1584002" cy="1474002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465313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131840" y="1700808"/>
            <a:ext cx="53285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 smtClean="0">
                <a:latin typeface="Comic Sans MS" pitchFamily="66" charset="0"/>
              </a:rPr>
              <a:t>betonmolen</a:t>
            </a:r>
            <a:endParaRPr lang="nl-NL" sz="60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80384" y="1571612"/>
            <a:ext cx="1392730" cy="135732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waterpas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2037934"/>
            <a:ext cx="1584002" cy="4815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boor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596287"/>
            <a:ext cx="1584002" cy="1364831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metselaar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32182" y="1714488"/>
            <a:ext cx="1610250" cy="114300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E:\milou\website\tekeningen - kleur\thema's\beroepen\bouwvakker\wal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000504"/>
            <a:ext cx="1842243" cy="1796010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beroepen\bouwvakker\betonmole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85728"/>
            <a:ext cx="1367863" cy="1332686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beroepen\bouwvakker\betonwag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14348" y="928670"/>
            <a:ext cx="2248279" cy="1460326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beroepen\bouwvakker\cemen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6182" y="4714884"/>
            <a:ext cx="1668369" cy="1552790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beroepen\bouwvakker\hijskraa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57950" y="357166"/>
            <a:ext cx="2178931" cy="2016114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beroepen\bouwvakker\takelwag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00826" y="4071942"/>
            <a:ext cx="2132698" cy="130956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7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8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9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0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tang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068601" y="1484784"/>
            <a:ext cx="957951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bouwvakker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605799"/>
            <a:ext cx="1584002" cy="13458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465313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131840" y="1700808"/>
            <a:ext cx="53285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 smtClean="0">
                <a:latin typeface="Comic Sans MS" pitchFamily="66" charset="0"/>
              </a:rPr>
              <a:t>betonwagen</a:t>
            </a:r>
            <a:endParaRPr lang="nl-NL" sz="60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764311"/>
            <a:ext cx="1584002" cy="102878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schilder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130880" y="1484784"/>
            <a:ext cx="833394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verf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964758" y="1484784"/>
            <a:ext cx="1165637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vrachtwagen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766231"/>
            <a:ext cx="1584002" cy="102494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465313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131840" y="1700808"/>
            <a:ext cx="53285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 smtClean="0">
                <a:latin typeface="Comic Sans MS" pitchFamily="66" charset="0"/>
              </a:rPr>
              <a:t>graafmachine</a:t>
            </a:r>
            <a:endParaRPr lang="nl-NL" sz="60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80384" y="1841069"/>
            <a:ext cx="1392730" cy="81840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baksteen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948061"/>
            <a:ext cx="1584002" cy="661282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147</Words>
  <Application>Microsoft Office PowerPoint</Application>
  <PresentationFormat>Diavoorstelling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34</cp:revision>
  <dcterms:created xsi:type="dcterms:W3CDTF">2016-05-02T13:46:17Z</dcterms:created>
  <dcterms:modified xsi:type="dcterms:W3CDTF">2021-02-01T10:40:02Z</dcterms:modified>
</cp:coreProperties>
</file>