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320" r:id="rId4"/>
    <p:sldId id="321" r:id="rId5"/>
    <p:sldId id="326" r:id="rId6"/>
    <p:sldId id="323" r:id="rId7"/>
    <p:sldId id="327" r:id="rId8"/>
    <p:sldId id="332" r:id="rId9"/>
    <p:sldId id="319" r:id="rId10"/>
    <p:sldId id="325" r:id="rId11"/>
    <p:sldId id="331" r:id="rId12"/>
    <p:sldId id="328" r:id="rId13"/>
    <p:sldId id="324" r:id="rId14"/>
    <p:sldId id="330" r:id="rId15"/>
    <p:sldId id="318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33A01UxwYue8yO5gPFHXvA" hashData="2XJt72nqFRztqfKPXWEOjG+yynQ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120" autoAdjust="0"/>
    <p:restoredTop sz="94626" autoAdjust="0"/>
  </p:normalViewPr>
  <p:slideViewPr>
    <p:cSldViewPr>
      <p:cViewPr>
        <p:scale>
          <a:sx n="100" d="100"/>
          <a:sy n="100" d="100"/>
        </p:scale>
        <p:origin x="-45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899592" y="1916832"/>
            <a:ext cx="1584176" cy="1656184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62242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lettergrepen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Afgeronde rechthoek 17"/>
          <p:cNvSpPr/>
          <p:nvPr/>
        </p:nvSpPr>
        <p:spPr>
          <a:xfrm>
            <a:off x="543609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399593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2555776" y="4293096"/>
            <a:ext cx="1152128" cy="1152128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262778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</a:t>
            </a:r>
            <a:endParaRPr lang="nl-NL" sz="4400" dirty="0"/>
          </a:p>
        </p:txBody>
      </p:sp>
      <p:sp>
        <p:nvSpPr>
          <p:cNvPr id="26" name="Tekstvak 25"/>
          <p:cNvSpPr txBox="1"/>
          <p:nvPr/>
        </p:nvSpPr>
        <p:spPr>
          <a:xfrm>
            <a:off x="4067944" y="445975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oo</a:t>
            </a:r>
            <a:endParaRPr lang="nl-NL" sz="4400" dirty="0"/>
          </a:p>
        </p:txBody>
      </p:sp>
      <p:sp>
        <p:nvSpPr>
          <p:cNvPr id="27" name="Tekstvak 26"/>
          <p:cNvSpPr txBox="1"/>
          <p:nvPr/>
        </p:nvSpPr>
        <p:spPr>
          <a:xfrm>
            <a:off x="5436096" y="4459759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400" dirty="0" smtClean="0"/>
              <a:t>ooo</a:t>
            </a:r>
            <a:endParaRPr lang="nl-NL" sz="4400" dirty="0"/>
          </a:p>
        </p:txBody>
      </p:sp>
      <p:sp>
        <p:nvSpPr>
          <p:cNvPr id="28" name="Afgeronde rechthoek 27"/>
          <p:cNvSpPr/>
          <p:nvPr/>
        </p:nvSpPr>
        <p:spPr>
          <a:xfrm>
            <a:off x="2915816" y="1916832"/>
            <a:ext cx="5184576" cy="1656184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3071802" y="2214554"/>
            <a:ext cx="49664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400" dirty="0" smtClean="0">
                <a:latin typeface="Comic Sans MS" pitchFamily="66" charset="0"/>
              </a:rPr>
              <a:t>tim </a:t>
            </a:r>
            <a:r>
              <a:rPr lang="nl-NL" sz="5400" dirty="0" smtClean="0">
                <a:latin typeface="Comic Sans MS" pitchFamily="66" charset="0"/>
              </a:rPr>
              <a:t>– </a:t>
            </a:r>
            <a:r>
              <a:rPr lang="nl-NL" sz="5400" dirty="0" smtClean="0">
                <a:latin typeface="Comic Sans MS" pitchFamily="66" charset="0"/>
              </a:rPr>
              <a:t>mer- man</a:t>
            </a:r>
            <a:endParaRPr lang="nl-NL" sz="5400" dirty="0">
              <a:latin typeface="Comic Sans MS" pitchFamily="66" charset="0"/>
            </a:endParaRPr>
          </a:p>
        </p:txBody>
      </p:sp>
      <p:pic>
        <p:nvPicPr>
          <p:cNvPr id="3" name="Picture 3" descr="D:\milou\website\tekeningen - kleur\oo\olifant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71600" y="2109337"/>
            <a:ext cx="1440160" cy="1235692"/>
          </a:xfrm>
          <a:prstGeom prst="rect">
            <a:avLst/>
          </a:prstGeom>
          <a:noFill/>
        </p:spPr>
      </p:pic>
      <p:sp>
        <p:nvSpPr>
          <p:cNvPr id="14" name="PIJL-RECHTS 13">
            <a:hlinkClick r:id="" action="ppaction://hlinkshowjump?jump=nextslide"/>
          </p:cNvPr>
          <p:cNvSpPr/>
          <p:nvPr/>
        </p:nvSpPr>
        <p:spPr>
          <a:xfrm>
            <a:off x="7500958" y="5500702"/>
            <a:ext cx="1535538" cy="1240666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start</a:t>
            </a:r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cement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541701"/>
            <a:ext cx="1584002" cy="1474002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 smtClean="0">
                <a:latin typeface="Comic Sans MS" pitchFamily="66" charset="0"/>
              </a:rPr>
              <a:t>betonmolen</a:t>
            </a:r>
            <a:endParaRPr lang="nl-NL" sz="60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880384" y="1571612"/>
            <a:ext cx="1392730" cy="135732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waterpas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2037934"/>
            <a:ext cx="1584002" cy="48153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boor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596287"/>
            <a:ext cx="1584002" cy="1364831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metselaar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32182" y="1714488"/>
            <a:ext cx="1610250" cy="11430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1026" name="Picture 2" descr="E:\milou\website\tekeningen - kleur\thema's\beroepen\bouwvakker\wa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000504"/>
            <a:ext cx="1842243" cy="1796010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beroepen\bouwvakker\betonmole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85728"/>
            <a:ext cx="1367863" cy="1332686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beroepen\bouwvakker\betonwagen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14348" y="928670"/>
            <a:ext cx="2248279" cy="1460326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beroepen\bouwvakker\cement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86182" y="4714884"/>
            <a:ext cx="1668369" cy="1552790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beroepen\bouwvakker\hijskraa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357166"/>
            <a:ext cx="2178931" cy="2016114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beroepen\bouwvakker\takelwagen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00826" y="4071942"/>
            <a:ext cx="2132698" cy="130956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37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8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9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4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tang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068601" y="1484784"/>
            <a:ext cx="957951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bouwvakker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605799"/>
            <a:ext cx="1584002" cy="134580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 smtClean="0">
                <a:latin typeface="Comic Sans MS" pitchFamily="66" charset="0"/>
              </a:rPr>
              <a:t>betonwagen</a:t>
            </a:r>
            <a:endParaRPr lang="nl-NL" sz="60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764311"/>
            <a:ext cx="1584002" cy="102878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schilder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130880" y="1484784"/>
            <a:ext cx="833394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verf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964758" y="1484784"/>
            <a:ext cx="1165637" cy="1587837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3429000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40352" y="321297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vrachtwagen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55576" y="1766231"/>
            <a:ext cx="1584002" cy="102494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653136"/>
            <a:ext cx="1176778" cy="1070603"/>
          </a:xfrm>
          <a:prstGeom prst="rect">
            <a:avLst/>
          </a:prstGeom>
        </p:spPr>
      </p:pic>
      <p:sp>
        <p:nvSpPr>
          <p:cNvPr id="43" name="Tekstvak 42"/>
          <p:cNvSpPr txBox="1"/>
          <p:nvPr/>
        </p:nvSpPr>
        <p:spPr>
          <a:xfrm>
            <a:off x="3131840" y="170080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 smtClean="0">
                <a:latin typeface="Comic Sans MS" pitchFamily="66" charset="0"/>
              </a:rPr>
              <a:t>graafmachine</a:t>
            </a:r>
            <a:endParaRPr lang="nl-NL" sz="60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880384" y="1841069"/>
            <a:ext cx="1392730" cy="8184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611560" y="1268760"/>
            <a:ext cx="1872208" cy="1944216"/>
          </a:xfrm>
          <a:prstGeom prst="roundRect">
            <a:avLst/>
          </a:prstGeom>
          <a:noFill/>
          <a:ln w="1016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2427602" y="467380"/>
            <a:ext cx="444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Uit hoeveel stukjes bestaat het woord?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Afgeronde rechthoek 16"/>
          <p:cNvSpPr/>
          <p:nvPr/>
        </p:nvSpPr>
        <p:spPr>
          <a:xfrm>
            <a:off x="2987824" y="1268760"/>
            <a:ext cx="5472608" cy="1944216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" name="Groep 36"/>
          <p:cNvGrpSpPr/>
          <p:nvPr/>
        </p:nvGrpSpPr>
        <p:grpSpPr>
          <a:xfrm>
            <a:off x="1043608" y="3789040"/>
            <a:ext cx="1872208" cy="1080120"/>
            <a:chOff x="1043608" y="3789040"/>
            <a:chExt cx="1872208" cy="1080120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3789040"/>
              <a:ext cx="1872208" cy="1080120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Ovaal 21"/>
            <p:cNvSpPr/>
            <p:nvPr/>
          </p:nvSpPr>
          <p:spPr>
            <a:xfrm>
              <a:off x="1907704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3" name="Groep 37"/>
          <p:cNvGrpSpPr/>
          <p:nvPr/>
        </p:nvGrpSpPr>
        <p:grpSpPr>
          <a:xfrm>
            <a:off x="3779912" y="3789040"/>
            <a:ext cx="1872208" cy="1008112"/>
            <a:chOff x="3779912" y="3789040"/>
            <a:chExt cx="1872208" cy="1008112"/>
          </a:xfrm>
        </p:grpSpPr>
        <p:sp>
          <p:nvSpPr>
            <p:cNvPr id="8" name="Afgeronde rechthoek 7"/>
            <p:cNvSpPr/>
            <p:nvPr/>
          </p:nvSpPr>
          <p:spPr>
            <a:xfrm>
              <a:off x="3779912" y="378904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3" name="Ovaal 22"/>
            <p:cNvSpPr/>
            <p:nvPr/>
          </p:nvSpPr>
          <p:spPr>
            <a:xfrm>
              <a:off x="48960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4" name="Ovaal 23"/>
            <p:cNvSpPr/>
            <p:nvPr/>
          </p:nvSpPr>
          <p:spPr>
            <a:xfrm>
              <a:off x="435597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" name="Groep 38"/>
          <p:cNvGrpSpPr/>
          <p:nvPr/>
        </p:nvGrpSpPr>
        <p:grpSpPr>
          <a:xfrm>
            <a:off x="6516216" y="3861048"/>
            <a:ext cx="1872208" cy="936104"/>
            <a:chOff x="6516216" y="3861048"/>
            <a:chExt cx="1872208" cy="936104"/>
          </a:xfrm>
        </p:grpSpPr>
        <p:sp>
          <p:nvSpPr>
            <p:cNvPr id="9" name="Afgeronde rechthoek 8"/>
            <p:cNvSpPr/>
            <p:nvPr/>
          </p:nvSpPr>
          <p:spPr>
            <a:xfrm>
              <a:off x="6516216" y="3861048"/>
              <a:ext cx="1872208" cy="936104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5" name="Ovaal 24"/>
            <p:cNvSpPr/>
            <p:nvPr/>
          </p:nvSpPr>
          <p:spPr>
            <a:xfrm>
              <a:off x="6876256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6" name="Ovaal 25"/>
            <p:cNvSpPr/>
            <p:nvPr/>
          </p:nvSpPr>
          <p:spPr>
            <a:xfrm>
              <a:off x="7884368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Ovaal 26"/>
            <p:cNvSpPr/>
            <p:nvPr/>
          </p:nvSpPr>
          <p:spPr>
            <a:xfrm>
              <a:off x="7380312" y="4221088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7" name="Groep 39"/>
          <p:cNvGrpSpPr/>
          <p:nvPr/>
        </p:nvGrpSpPr>
        <p:grpSpPr>
          <a:xfrm>
            <a:off x="2339752" y="5229200"/>
            <a:ext cx="1872208" cy="1008112"/>
            <a:chOff x="2339752" y="5229200"/>
            <a:chExt cx="1872208" cy="1008112"/>
          </a:xfrm>
        </p:grpSpPr>
        <p:sp>
          <p:nvSpPr>
            <p:cNvPr id="21" name="Afgeronde rechthoek 20"/>
            <p:cNvSpPr/>
            <p:nvPr/>
          </p:nvSpPr>
          <p:spPr>
            <a:xfrm>
              <a:off x="2339752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8" name="Ovaal 27"/>
            <p:cNvSpPr/>
            <p:nvPr/>
          </p:nvSpPr>
          <p:spPr>
            <a:xfrm>
              <a:off x="3023848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Ovaal 28"/>
            <p:cNvSpPr/>
            <p:nvPr/>
          </p:nvSpPr>
          <p:spPr>
            <a:xfrm>
              <a:off x="3419872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Ovaal 29"/>
            <p:cNvSpPr/>
            <p:nvPr/>
          </p:nvSpPr>
          <p:spPr>
            <a:xfrm>
              <a:off x="25918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Ovaal 30"/>
            <p:cNvSpPr/>
            <p:nvPr/>
          </p:nvSpPr>
          <p:spPr>
            <a:xfrm>
              <a:off x="3815936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Groep 40"/>
          <p:cNvGrpSpPr/>
          <p:nvPr/>
        </p:nvGrpSpPr>
        <p:grpSpPr>
          <a:xfrm>
            <a:off x="5148064" y="5229200"/>
            <a:ext cx="1872208" cy="1008112"/>
            <a:chOff x="5148064" y="5229200"/>
            <a:chExt cx="1872208" cy="1008112"/>
          </a:xfrm>
        </p:grpSpPr>
        <p:sp>
          <p:nvSpPr>
            <p:cNvPr id="20" name="Afgeronde rechthoek 19"/>
            <p:cNvSpPr/>
            <p:nvPr/>
          </p:nvSpPr>
          <p:spPr>
            <a:xfrm>
              <a:off x="5148064" y="5229200"/>
              <a:ext cx="1872208" cy="1008112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Ovaal 31"/>
            <p:cNvSpPr/>
            <p:nvPr/>
          </p:nvSpPr>
          <p:spPr>
            <a:xfrm>
              <a:off x="673224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Ovaal 32"/>
            <p:cNvSpPr/>
            <p:nvPr/>
          </p:nvSpPr>
          <p:spPr>
            <a:xfrm>
              <a:off x="565212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4" name="Ovaal 33"/>
            <p:cNvSpPr/>
            <p:nvPr/>
          </p:nvSpPr>
          <p:spPr>
            <a:xfrm>
              <a:off x="601216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Ovaal 34"/>
            <p:cNvSpPr/>
            <p:nvPr/>
          </p:nvSpPr>
          <p:spPr>
            <a:xfrm>
              <a:off x="529208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Ovaal 35"/>
            <p:cNvSpPr/>
            <p:nvPr/>
          </p:nvSpPr>
          <p:spPr>
            <a:xfrm>
              <a:off x="6372200" y="5625264"/>
              <a:ext cx="180000" cy="180000"/>
            </a:xfrm>
            <a:prstGeom prst="ellipse">
              <a:avLst/>
            </a:prstGeom>
            <a:solidFill>
              <a:schemeClr val="bg1"/>
            </a:solidFill>
            <a:ln w="539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3" name="Tekstvak 42"/>
          <p:cNvSpPr txBox="1"/>
          <p:nvPr/>
        </p:nvSpPr>
        <p:spPr>
          <a:xfrm>
            <a:off x="3059832" y="1672932"/>
            <a:ext cx="53285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baksteen</a:t>
            </a:r>
            <a:endParaRPr lang="nl-NL" sz="6600" dirty="0">
              <a:latin typeface="Comic Sans MS" pitchFamily="66" charset="0"/>
            </a:endParaRPr>
          </a:p>
        </p:txBody>
      </p:sp>
      <p:pic>
        <p:nvPicPr>
          <p:cNvPr id="2050" name="Picture 2" descr="D:\milou\website\tekeningen - kleur\oo\olifant2.pn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1948061"/>
            <a:ext cx="1584002" cy="661282"/>
          </a:xfrm>
          <a:prstGeom prst="rect">
            <a:avLst/>
          </a:prstGeom>
          <a:noFill/>
        </p:spPr>
      </p:pic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48" y="3212976"/>
            <a:ext cx="1176778" cy="107060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147</Words>
  <Application>Microsoft Office PowerPoint</Application>
  <PresentationFormat>Diavoorstelling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34</cp:revision>
  <dcterms:created xsi:type="dcterms:W3CDTF">2016-05-02T13:46:17Z</dcterms:created>
  <dcterms:modified xsi:type="dcterms:W3CDTF">2021-02-01T10:40:02Z</dcterms:modified>
</cp:coreProperties>
</file>