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0" r:id="rId3"/>
    <p:sldId id="311" r:id="rId4"/>
    <p:sldId id="312" r:id="rId5"/>
    <p:sldId id="257" r:id="rId6"/>
    <p:sldId id="261" r:id="rId7"/>
    <p:sldId id="308" r:id="rId8"/>
    <p:sldId id="313" r:id="rId9"/>
    <p:sldId id="310" r:id="rId10"/>
    <p:sldId id="309" r:id="rId11"/>
    <p:sldId id="302" r:id="rId12"/>
    <p:sldId id="306" r:id="rId13"/>
    <p:sldId id="305" r:id="rId14"/>
    <p:sldId id="307" r:id="rId15"/>
    <p:sldId id="304" r:id="rId16"/>
    <p:sldId id="303" r:id="rId17"/>
    <p:sldId id="291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mvdQ6ZKg5W6D6mzE+hOqHQ" hashData="8g4EgvGpb49Kx0/vFKunZ7+GRpg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356" autoAdjust="0"/>
    <p:restoredTop sz="86408" autoAdjust="0"/>
  </p:normalViewPr>
  <p:slideViewPr>
    <p:cSldViewPr>
      <p:cViewPr>
        <p:scale>
          <a:sx n="80" d="100"/>
          <a:sy n="80" d="100"/>
        </p:scale>
        <p:origin x="-1014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11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.png"/><Relationship Id="rId4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4.png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2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22.png"/><Relationship Id="rId4" Type="http://schemas.openxmlformats.org/officeDocument/2006/relationships/image" Target="../media/image3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9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3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11760" y="1340768"/>
            <a:ext cx="2016224" cy="4176464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0" y="40466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dezelfde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Afgeronde rechthoek 17"/>
          <p:cNvSpPr/>
          <p:nvPr/>
        </p:nvSpPr>
        <p:spPr>
          <a:xfrm>
            <a:off x="4716016" y="1340768"/>
            <a:ext cx="2016224" cy="4176464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E:\milou\website\tekeningen - kleur\thema's\beroepen\bouwvakker\ta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214554"/>
            <a:ext cx="1336675" cy="2214563"/>
          </a:xfrm>
          <a:prstGeom prst="rect">
            <a:avLst/>
          </a:prstGeom>
          <a:noFill/>
        </p:spPr>
      </p:pic>
      <p:pic>
        <p:nvPicPr>
          <p:cNvPr id="19" name="Picture 2" descr="E:\milou\website\tekeningen - kleur\thema's\beroepen\bouwvakker\ta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143116"/>
            <a:ext cx="1336675" cy="2214563"/>
          </a:xfrm>
          <a:prstGeom prst="rect">
            <a:avLst/>
          </a:prstGeom>
          <a:noFill/>
        </p:spPr>
      </p:pic>
      <p:sp>
        <p:nvSpPr>
          <p:cNvPr id="20" name="PIJL-RECHTS 19">
            <a:hlinkClick r:id="" action="ppaction://hlinkshowjump?jump=nextslide"/>
          </p:cNvPr>
          <p:cNvSpPr/>
          <p:nvPr/>
        </p:nvSpPr>
        <p:spPr>
          <a:xfrm>
            <a:off x="7286644" y="5429264"/>
            <a:ext cx="1749852" cy="1312104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 smtClean="0"/>
              <a:t>start</a:t>
            </a:r>
            <a:endParaRPr lang="nl-N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97547" y="4486889"/>
              <a:ext cx="1641556" cy="152755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40928" y="4429132"/>
              <a:ext cx="1544686" cy="164307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0502" y="4538322"/>
              <a:ext cx="1461860" cy="142469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42" name="Picture 2" descr="E:\milou\website\tekeningen - kleur\thema's\beroepen\bouwvakker\cemen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86116" y="1142984"/>
            <a:ext cx="2635250" cy="24526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15074" y="4594846"/>
              <a:ext cx="1571636" cy="138720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89683" y="4500570"/>
              <a:ext cx="1324925" cy="157163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03712" y="4803676"/>
              <a:ext cx="1600277" cy="98277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266" name="Picture 2" descr="E:\milou\website\tekeningen - kleur\thema's\beroepen\bouwvakker\takelwag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43240" y="1472602"/>
            <a:ext cx="2837071" cy="174208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17576" y="4429132"/>
              <a:ext cx="1201497" cy="164307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21500" y="4568451"/>
              <a:ext cx="1583543" cy="136443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71113" y="4429132"/>
              <a:ext cx="1380638" cy="164307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5362" name="Picture 2" descr="E:\milou\website\tekeningen - kleur\thema's\beroepen\bouwvakker\drilboo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90142" y="1071546"/>
            <a:ext cx="1880387" cy="257176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70062" y="4429132"/>
              <a:ext cx="1261659" cy="171863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9539" y="4758613"/>
              <a:ext cx="1625213" cy="1055550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03713" y="4531176"/>
              <a:ext cx="1510900" cy="1472889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2290" name="Picture 2" descr="E:\milou\website\tekeningen - kleur\thema's\beroepen\bouwvakker\wal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86116" y="1142984"/>
            <a:ext cx="2470226" cy="240823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44844" y="4727947"/>
              <a:ext cx="1573445" cy="1116881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63473" y="4561239"/>
              <a:ext cx="1622907" cy="1378860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14414" y="4788900"/>
              <a:ext cx="1571635" cy="92353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314" name="Picture 2" descr="E:\milou\website\tekeningen - kleur\thema's\beroepen\bouwvakker\bouwvakk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57554" y="1285860"/>
            <a:ext cx="2435225" cy="206851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44844" y="4460719"/>
              <a:ext cx="1573445" cy="1651337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63473" y="4459846"/>
              <a:ext cx="1622907" cy="158164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14414" y="4519422"/>
              <a:ext cx="1571635" cy="146249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338" name="Picture 2" descr="E:\milou\website\tekeningen - kleur\thema's\beroepen\bouwvakker\betonmolen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00430" y="1214422"/>
            <a:ext cx="2160587" cy="21050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28006" y="4429132"/>
              <a:ext cx="1380638" cy="164307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910178" y="4429132"/>
              <a:ext cx="1206187" cy="164307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31070" y="4429132"/>
              <a:ext cx="1260723" cy="164307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386" name="Picture 2" descr="E:\milou\website\tekeningen - kleur\thema's\beroepen\bouwvakker\kwas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28992" y="1000108"/>
            <a:ext cx="2214563" cy="26352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7410" name="Picture 2" descr="E:\milou\website\tekeningen - kleur\thema's\beroepen\bouwvakker\zaa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785794"/>
            <a:ext cx="1582603" cy="1684030"/>
          </a:xfrm>
          <a:prstGeom prst="rect">
            <a:avLst/>
          </a:prstGeom>
          <a:noFill/>
        </p:spPr>
      </p:pic>
      <p:pic>
        <p:nvPicPr>
          <p:cNvPr id="17411" name="Picture 3" descr="E:\milou\website\tekeningen - kleur\thema's\beroepen\bouwvakker\betonwag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0432" y="4786322"/>
            <a:ext cx="2134059" cy="1386137"/>
          </a:xfrm>
          <a:prstGeom prst="rect">
            <a:avLst/>
          </a:prstGeom>
          <a:noFill/>
        </p:spPr>
      </p:pic>
      <p:pic>
        <p:nvPicPr>
          <p:cNvPr id="17412" name="Picture 4" descr="E:\milou\website\tekeningen - kleur\thema's\beroepen\bouwvakker\metselaa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825" y="4429132"/>
            <a:ext cx="2548885" cy="1809501"/>
          </a:xfrm>
          <a:prstGeom prst="rect">
            <a:avLst/>
          </a:prstGeom>
          <a:noFill/>
        </p:spPr>
      </p:pic>
      <p:pic>
        <p:nvPicPr>
          <p:cNvPr id="17413" name="Picture 5" descr="E:\milou\website\tekeningen - kleur\thema's\beroepen\bouwvakker\takelwag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24" y="571480"/>
            <a:ext cx="2441670" cy="1499291"/>
          </a:xfrm>
          <a:prstGeom prst="rect">
            <a:avLst/>
          </a:prstGeom>
          <a:noFill/>
        </p:spPr>
      </p:pic>
      <p:pic>
        <p:nvPicPr>
          <p:cNvPr id="17414" name="Picture 6" descr="E:\milou\website\tekeningen - kleur\thema's\beroepen\bouwvakker\tan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00364" y="4000504"/>
            <a:ext cx="968844" cy="1605151"/>
          </a:xfrm>
          <a:prstGeom prst="rect">
            <a:avLst/>
          </a:prstGeom>
          <a:noFill/>
        </p:spPr>
      </p:pic>
      <p:pic>
        <p:nvPicPr>
          <p:cNvPr id="17415" name="Picture 7" descr="E:\milou\website\tekeningen - kleur\thema's\beroepen\bouwvakker\timmerma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00826" y="428604"/>
            <a:ext cx="2149407" cy="1844485"/>
          </a:xfrm>
          <a:prstGeom prst="rect">
            <a:avLst/>
          </a:prstGeom>
          <a:noFill/>
        </p:spPr>
      </p:pic>
      <p:pic>
        <p:nvPicPr>
          <p:cNvPr id="17416" name="Picture 8" descr="E:\milou\website\tekeningen - kleur\thema's\beroepen\bouwvakker\troffe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15206" y="3857628"/>
            <a:ext cx="1340502" cy="140608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15074" y="4779981"/>
              <a:ext cx="1571636" cy="101694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9539" y="4586218"/>
              <a:ext cx="1625213" cy="1400340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03713" y="4776968"/>
              <a:ext cx="1510900" cy="98130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0" name="Picture 2" descr="E:\milou\website\tekeningen - kleur\thema's\beroepen\bouwvakker\betonwage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43240" y="1428736"/>
            <a:ext cx="2800924" cy="181928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15074" y="4730652"/>
              <a:ext cx="1571636" cy="1115597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9539" y="4595978"/>
              <a:ext cx="1625213" cy="1380819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03713" y="4619426"/>
              <a:ext cx="1510900" cy="1296389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098" name="Picture 2" descr="E:\milou\website\tekeningen - kleur\thema's\beroepen\bouwvakker\timmerma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14678" y="1214422"/>
            <a:ext cx="2747176" cy="235745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45982" y="4429132"/>
              <a:ext cx="1544686" cy="164307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0486" y="4429132"/>
              <a:ext cx="1565570" cy="164307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31070" y="4429132"/>
              <a:ext cx="1260723" cy="164307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122" name="Picture 2" descr="E:\milou\website\tekeningen - kleur\thema's\beroepen\bouwvakker\zaag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357554" y="1071546"/>
            <a:ext cx="2416874" cy="257176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18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44844" y="4775424"/>
              <a:ext cx="1573445" cy="1021928"/>
            </a:xfrm>
            <a:prstGeom prst="rect">
              <a:avLst/>
            </a:prstGeom>
          </p:spPr>
        </p:pic>
      </p:grpSp>
      <p:grpSp>
        <p:nvGrpSpPr>
          <p:cNvPr id="17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63473" y="4773835"/>
              <a:ext cx="1622907" cy="953667"/>
            </a:xfrm>
            <a:prstGeom prst="rect">
              <a:avLst/>
            </a:prstGeom>
          </p:spPr>
        </p:pic>
      </p:grpSp>
      <p:grpSp>
        <p:nvGrpSpPr>
          <p:cNvPr id="16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14414" y="5011781"/>
              <a:ext cx="1571635" cy="4777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074" name="Picture 2" descr="E:\milou\website\tekeningen - kleur\thema's\beroepen\bouwvakker\graafmachin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43240" y="1500174"/>
            <a:ext cx="2786082" cy="163777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97547" y="4491013"/>
              <a:ext cx="1641556" cy="1519312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105458" y="4429132"/>
              <a:ext cx="815626" cy="164307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0502" y="4593503"/>
              <a:ext cx="1461860" cy="131433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146" name="Picture 2" descr="E:\milou\website\tekeningen - kleur\thema's\beroepen\bouwvakker\hijskraan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86116" y="1214422"/>
            <a:ext cx="2357454" cy="218129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70062" y="4429132"/>
              <a:ext cx="1261659" cy="171863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9539" y="4589152"/>
              <a:ext cx="1625213" cy="1394472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536867" y="4463036"/>
              <a:ext cx="844591" cy="1609170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170" name="Picture 2" descr="E:\milou\website\tekeningen - kleur\thema's\beroepen\bouwvakker\schilde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19194" y="1000108"/>
            <a:ext cx="1424310" cy="271464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44844" y="4957950"/>
              <a:ext cx="1573445" cy="6568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154579" y="4429132"/>
              <a:ext cx="640695" cy="1643074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17446" y="4429132"/>
              <a:ext cx="1565570" cy="164307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194" name="Picture 2" descr="E:\milou\website\tekeningen - kleur\thema's\beroepen\bouwvakker\ladder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033082" y="1000108"/>
            <a:ext cx="1031037" cy="264320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987824" y="764704"/>
            <a:ext cx="3168352" cy="316835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26064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dezelfde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44844" y="4919800"/>
              <a:ext cx="1573445" cy="7331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63473" y="4551492"/>
              <a:ext cx="1622907" cy="1398353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14414" y="4484621"/>
              <a:ext cx="1571635" cy="153209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218" name="Picture 2" descr="E:\milou\website\tekeningen - kleur\thema's\beroepen\bouwvakker\boor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14678" y="1285860"/>
            <a:ext cx="2661257" cy="229393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70</Words>
  <Application>Microsoft Office PowerPoint</Application>
  <PresentationFormat>Diavoorstelling (4:3)</PresentationFormat>
  <Paragraphs>35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33</cp:revision>
  <dcterms:created xsi:type="dcterms:W3CDTF">2016-05-02T13:46:17Z</dcterms:created>
  <dcterms:modified xsi:type="dcterms:W3CDTF">2021-02-01T09:44:24Z</dcterms:modified>
</cp:coreProperties>
</file>