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311" r:id="rId4"/>
    <p:sldId id="312" r:id="rId5"/>
    <p:sldId id="257" r:id="rId6"/>
    <p:sldId id="261" r:id="rId7"/>
    <p:sldId id="308" r:id="rId8"/>
    <p:sldId id="313" r:id="rId9"/>
    <p:sldId id="310" r:id="rId10"/>
    <p:sldId id="309" r:id="rId11"/>
    <p:sldId id="302" r:id="rId12"/>
    <p:sldId id="306" r:id="rId13"/>
    <p:sldId id="305" r:id="rId14"/>
    <p:sldId id="307" r:id="rId15"/>
    <p:sldId id="304" r:id="rId16"/>
    <p:sldId id="303" r:id="rId17"/>
    <p:sldId id="29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mvdQ6ZKg5W6D6mzE+hOqHQ" hashData="8g4EgvGpb49Kx0/vFKunZ7+GRp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56" autoAdjust="0"/>
    <p:restoredTop sz="86408" autoAdjust="0"/>
  </p:normalViewPr>
  <p:slideViewPr>
    <p:cSldViewPr>
      <p:cViewPr>
        <p:scale>
          <a:sx n="80" d="100"/>
          <a:sy n="80" d="100"/>
        </p:scale>
        <p:origin x="-10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1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2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9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3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dezelfde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14554"/>
            <a:ext cx="1336675" cy="2214563"/>
          </a:xfrm>
          <a:prstGeom prst="rect">
            <a:avLst/>
          </a:prstGeom>
          <a:noFill/>
        </p:spPr>
      </p:pic>
      <p:pic>
        <p:nvPicPr>
          <p:cNvPr id="19" name="Picture 2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3116"/>
            <a:ext cx="1336675" cy="2214563"/>
          </a:xfrm>
          <a:prstGeom prst="rect">
            <a:avLst/>
          </a:prstGeom>
          <a:noFill/>
        </p:spPr>
      </p:pic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7286644" y="5429264"/>
            <a:ext cx="1749852" cy="1312104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start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97547" y="4486889"/>
              <a:ext cx="1641556" cy="152755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40928" y="4429132"/>
              <a:ext cx="1544686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538322"/>
              <a:ext cx="1461860" cy="142469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42" name="Picture 2" descr="E:\milou\website\tekeningen - kleur\thema's\beroepen\bouwvakker\cemen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1142984"/>
            <a:ext cx="2635250" cy="24526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15074" y="4594846"/>
              <a:ext cx="1571636" cy="138720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89683" y="4500570"/>
              <a:ext cx="1324925" cy="15716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03712" y="4803676"/>
              <a:ext cx="1600277" cy="98277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266" name="Picture 2" descr="E:\milou\website\tekeningen - kleur\thema's\beroepen\bouwvakker\takel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1472602"/>
            <a:ext cx="2837071" cy="17420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7576" y="4429132"/>
              <a:ext cx="1201497" cy="164307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21500" y="4568451"/>
              <a:ext cx="1583543" cy="13644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71113" y="4429132"/>
              <a:ext cx="1380638" cy="1643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362" name="Picture 2" descr="E:\milou\website\tekeningen - kleur\thema's\beroepen\bouwvakker\drilboo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90142" y="1071546"/>
            <a:ext cx="1880387" cy="25717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0062" y="4429132"/>
              <a:ext cx="1261659" cy="171863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9539" y="4758613"/>
              <a:ext cx="1625213" cy="105555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03713" y="4531176"/>
              <a:ext cx="1510900" cy="147288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290" name="Picture 2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1142984"/>
            <a:ext cx="2470226" cy="24082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727947"/>
              <a:ext cx="1573445" cy="111688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63473" y="4561239"/>
              <a:ext cx="1622907" cy="137886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4414" y="4788900"/>
              <a:ext cx="1571635" cy="92353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314" name="Picture 2" descr="E:\milou\website\tekeningen - kleur\thema's\beroepen\bouwvakker\bouwvakk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1285860"/>
            <a:ext cx="2435225" cy="20685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460719"/>
              <a:ext cx="1573445" cy="165133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63473" y="4459846"/>
              <a:ext cx="1622907" cy="158164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4414" y="4519422"/>
              <a:ext cx="1571635" cy="146249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338" name="Picture 2" descr="E:\milou\website\tekeningen - kleur\thema's\beroepen\bouwvakker\betonmol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1214422"/>
            <a:ext cx="2160587" cy="21050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8006" y="4429132"/>
              <a:ext cx="1380638" cy="164307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10178" y="4429132"/>
              <a:ext cx="1206187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31070" y="4429132"/>
              <a:ext cx="1260723" cy="1643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386" name="Picture 2" descr="E:\milou\website\tekeningen - kleur\thema's\beroepen\bouwvakker\kwas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1000108"/>
            <a:ext cx="2214563" cy="26352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7410" name="Picture 2" descr="E:\milou\website\tekeningen - kleur\thema's\beroepen\bouwvakker\zaa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785794"/>
            <a:ext cx="1582603" cy="1684030"/>
          </a:xfrm>
          <a:prstGeom prst="rect">
            <a:avLst/>
          </a:prstGeom>
          <a:noFill/>
        </p:spPr>
      </p:pic>
      <p:pic>
        <p:nvPicPr>
          <p:cNvPr id="17411" name="Picture 3" descr="E:\milou\website\tekeningen - kleur\thema's\beroepen\bouwvakker\betonwag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0432" y="4786322"/>
            <a:ext cx="2134059" cy="1386137"/>
          </a:xfrm>
          <a:prstGeom prst="rect">
            <a:avLst/>
          </a:prstGeom>
          <a:noFill/>
        </p:spPr>
      </p:pic>
      <p:pic>
        <p:nvPicPr>
          <p:cNvPr id="17412" name="Picture 4" descr="E:\milou\website\tekeningen - kleur\thema's\beroepen\bouwvakker\metsela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825" y="4429132"/>
            <a:ext cx="2548885" cy="1809501"/>
          </a:xfrm>
          <a:prstGeom prst="rect">
            <a:avLst/>
          </a:prstGeom>
          <a:noFill/>
        </p:spPr>
      </p:pic>
      <p:pic>
        <p:nvPicPr>
          <p:cNvPr id="17413" name="Picture 5" descr="E:\milou\website\tekeningen - kleur\thema's\beroepen\bouwvakker\takelwag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571480"/>
            <a:ext cx="2441670" cy="1499291"/>
          </a:xfrm>
          <a:prstGeom prst="rect">
            <a:avLst/>
          </a:prstGeom>
          <a:noFill/>
        </p:spPr>
      </p:pic>
      <p:pic>
        <p:nvPicPr>
          <p:cNvPr id="17414" name="Picture 6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4000504"/>
            <a:ext cx="968844" cy="1605151"/>
          </a:xfrm>
          <a:prstGeom prst="rect">
            <a:avLst/>
          </a:prstGeom>
          <a:noFill/>
        </p:spPr>
      </p:pic>
      <p:pic>
        <p:nvPicPr>
          <p:cNvPr id="17415" name="Picture 7" descr="E:\milou\website\tekeningen - kleur\thema's\beroepen\bouwvakker\timmerma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428604"/>
            <a:ext cx="2149407" cy="1844485"/>
          </a:xfrm>
          <a:prstGeom prst="rect">
            <a:avLst/>
          </a:prstGeom>
          <a:noFill/>
        </p:spPr>
      </p:pic>
      <p:pic>
        <p:nvPicPr>
          <p:cNvPr id="17416" name="Picture 8" descr="E:\milou\website\tekeningen - kleur\thema's\beroepen\bouwvakker\troff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5206" y="3857628"/>
            <a:ext cx="1340502" cy="14060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15074" y="4779981"/>
              <a:ext cx="1571636" cy="101694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9539" y="4586218"/>
              <a:ext cx="1625213" cy="140034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03713" y="4776968"/>
              <a:ext cx="1510900" cy="98130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E:\milou\website\tekeningen - kleur\thema's\beroepen\bouwvakker\beton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1428736"/>
            <a:ext cx="2800924" cy="18192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15074" y="4730652"/>
              <a:ext cx="1571636" cy="111559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9539" y="4595978"/>
              <a:ext cx="1625213" cy="1380819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03713" y="4619426"/>
              <a:ext cx="1510900" cy="129638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98" name="Picture 2" descr="E:\milou\website\tekeningen - kleur\thema's\beroepen\bouwvakker\timmerm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1214422"/>
            <a:ext cx="2747176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5982" y="4429132"/>
              <a:ext cx="1544686" cy="164307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486" y="4429132"/>
              <a:ext cx="1565570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31070" y="4429132"/>
              <a:ext cx="1260723" cy="1643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122" name="Picture 2" descr="E:\milou\website\tekeningen - kleur\thema's\beroepen\bouwvakker\zaa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54" y="1071546"/>
            <a:ext cx="2416874" cy="25717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775424"/>
              <a:ext cx="1573445" cy="1021928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63473" y="4773835"/>
              <a:ext cx="1622907" cy="953667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4414" y="5011781"/>
              <a:ext cx="1571635" cy="4777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 descr="E:\milou\website\tekeningen - kleur\thema's\beroepen\bouwvakker\graafmachin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1500174"/>
            <a:ext cx="2786082" cy="16377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97547" y="4491013"/>
              <a:ext cx="1641556" cy="151931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05458" y="4429132"/>
              <a:ext cx="815626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593503"/>
              <a:ext cx="1461860" cy="131433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146" name="Picture 2" descr="E:\milou\website\tekeningen - kleur\thema's\beroepen\bouwvakker\hijskr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1214422"/>
            <a:ext cx="2357454" cy="21812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0062" y="4429132"/>
              <a:ext cx="1261659" cy="171863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9539" y="4589152"/>
              <a:ext cx="1625213" cy="139447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36867" y="4463036"/>
              <a:ext cx="844591" cy="160917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70" name="Picture 2" descr="E:\milou\website\tekeningen - kleur\thema's\beroepen\bouwvakker\schil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9194" y="1000108"/>
            <a:ext cx="1424310" cy="27146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957950"/>
              <a:ext cx="1573445" cy="6568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54579" y="4429132"/>
              <a:ext cx="640695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7446" y="4429132"/>
              <a:ext cx="1565570" cy="1643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94" name="Picture 2" descr="E:\milou\website\tekeningen - kleur\thema's\beroepen\bouwvakker\ladde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33082" y="1000108"/>
            <a:ext cx="1031037" cy="26432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919800"/>
              <a:ext cx="1573445" cy="7331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63473" y="4551492"/>
              <a:ext cx="1622907" cy="139835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4414" y="4484621"/>
              <a:ext cx="1571635" cy="153209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18" name="Picture 2" descr="E:\milou\website\tekeningen - kleur\thema's\beroepen\bouwvakker\boo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1285860"/>
            <a:ext cx="2661257" cy="22939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70</Words>
  <Application>Microsoft Office PowerPoint</Application>
  <PresentationFormat>Diavoorstelling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33</cp:revision>
  <dcterms:created xsi:type="dcterms:W3CDTF">2016-05-02T13:46:17Z</dcterms:created>
  <dcterms:modified xsi:type="dcterms:W3CDTF">2021-02-01T09:44:24Z</dcterms:modified>
</cp:coreProperties>
</file>